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565D-4BC1-481C-952E-E6C12AB954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63FB-5D93-4ACE-8528-C9925A56C5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2E29-8810-491F-8701-0AC8DA9D85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7A50-2B51-4B94-9022-F3657DB952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AB22-C214-4517-8DC4-A74C5E89A8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1C21-51B3-43FC-B7D0-8C091D6BF8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21A6-F3DC-4F1F-B249-2F31877654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4FCD-6FC1-4065-938D-964585D1F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F46F-9BDA-4DAC-AC9A-948D54CFFA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1162-8635-4DF1-9CEE-5867FD6B12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D11C-EBFB-444B-ABE6-5BDD5B6F6D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2B3D3C-A22B-4E95-B274-4F60C35D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ediawiki/index.php/Grab_Them_A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984250"/>
            <a:ext cx="8791575" cy="57578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6165850"/>
            <a:ext cx="1511300" cy="54927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1998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Verdana" pitchFamily="34" charset="0"/>
              </a:rPr>
              <a:t>Az OSZK honlapjának mentései az Internet Archive-ban</a:t>
            </a:r>
            <a:br>
              <a:rPr lang="hu-HU" sz="2200">
                <a:latin typeface="Verdana" pitchFamily="34" charset="0"/>
              </a:rPr>
            </a:br>
            <a:r>
              <a:rPr lang="hu-HU">
                <a:latin typeface="Verdana" pitchFamily="34" charset="0"/>
              </a:rPr>
              <a:t>(a képek a </a:t>
            </a:r>
            <a:r>
              <a:rPr lang="hu-HU">
                <a:latin typeface="Verdana" pitchFamily="34" charset="0"/>
                <a:hlinkClick r:id="rId3"/>
              </a:rPr>
              <a:t>Grab Them All</a:t>
            </a:r>
            <a:r>
              <a:rPr lang="hu-HU"/>
              <a:t> </a:t>
            </a:r>
            <a:r>
              <a:rPr lang="hu-HU">
                <a:latin typeface="Verdana" pitchFamily="34" charset="0"/>
              </a:rPr>
              <a:t>programmal készültek)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1514"/>
          <a:stretch>
            <a:fillRect/>
          </a:stretch>
        </p:blipFill>
        <p:spPr bwMode="auto">
          <a:xfrm>
            <a:off x="150813" y="322263"/>
            <a:ext cx="8885237" cy="6403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9388" y="6021388"/>
            <a:ext cx="1511300" cy="549275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3172"/>
          <a:stretch>
            <a:fillRect/>
          </a:stretch>
        </p:blipFill>
        <p:spPr bwMode="auto">
          <a:xfrm>
            <a:off x="73025" y="368300"/>
            <a:ext cx="8997950" cy="6396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07950" y="6092825"/>
            <a:ext cx="1511300" cy="549275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60325"/>
            <a:ext cx="8997950" cy="67421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0975" y="6192838"/>
            <a:ext cx="1511300" cy="549275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2550"/>
            <a:ext cx="8997950" cy="66960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2413" y="6165850"/>
            <a:ext cx="1511300" cy="549275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44450"/>
            <a:ext cx="8997950" cy="67468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2413" y="6119813"/>
            <a:ext cx="1511300" cy="549275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 b="1">
                <a:latin typeface="Verdana" pitchFamily="34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Diavetítés a képernyőre (4:3 oldalarány)</PresentationFormat>
  <Paragraphs>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Alapértelmezett terv</vt:lpstr>
      <vt:lpstr>1. dia</vt:lpstr>
      <vt:lpstr>2. dia</vt:lpstr>
      <vt:lpstr>3. dia</vt:lpstr>
      <vt:lpstr>4. dia</vt:lpstr>
      <vt:lpstr>5. dia</vt:lpstr>
      <vt:lpstr>6.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/>
  <cp:lastModifiedBy>DL</cp:lastModifiedBy>
  <cp:revision>4</cp:revision>
  <dcterms:created xsi:type="dcterms:W3CDTF">2018-09-08T20:46:02Z</dcterms:created>
  <dcterms:modified xsi:type="dcterms:W3CDTF">2018-09-09T06:28:56Z</dcterms:modified>
</cp:coreProperties>
</file>