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4A3-E952-418D-94B7-786745A855DC}" type="datetimeFigureOut">
              <a:rPr lang="hu-HU" smtClean="0"/>
              <a:t>2019. 05. 24.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7A84-2884-4CE3-B7D8-2EFCF49ADE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7040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4A3-E952-418D-94B7-786745A855DC}" type="datetimeFigureOut">
              <a:rPr lang="hu-HU" smtClean="0"/>
              <a:t>2019. 05. 24.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7A84-2884-4CE3-B7D8-2EFCF49ADE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287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4A3-E952-418D-94B7-786745A855DC}" type="datetimeFigureOut">
              <a:rPr lang="hu-HU" smtClean="0"/>
              <a:t>2019. 05. 24.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7A84-2884-4CE3-B7D8-2EFCF49ADE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642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4A3-E952-418D-94B7-786745A855DC}" type="datetimeFigureOut">
              <a:rPr lang="hu-HU" smtClean="0"/>
              <a:t>2019. 05. 24.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7A84-2884-4CE3-B7D8-2EFCF49ADE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289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4A3-E952-418D-94B7-786745A855DC}" type="datetimeFigureOut">
              <a:rPr lang="hu-HU" smtClean="0"/>
              <a:t>2019. 05. 24.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7A84-2884-4CE3-B7D8-2EFCF49ADE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416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4A3-E952-418D-94B7-786745A855DC}" type="datetimeFigureOut">
              <a:rPr lang="hu-HU" smtClean="0"/>
              <a:t>2019. 05. 24.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7A84-2884-4CE3-B7D8-2EFCF49ADE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087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4A3-E952-418D-94B7-786745A855DC}" type="datetimeFigureOut">
              <a:rPr lang="hu-HU" smtClean="0"/>
              <a:t>2019. 05. 24.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7A84-2884-4CE3-B7D8-2EFCF49ADE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449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4A3-E952-418D-94B7-786745A855DC}" type="datetimeFigureOut">
              <a:rPr lang="hu-HU" smtClean="0"/>
              <a:t>2019. 05. 24.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7A84-2884-4CE3-B7D8-2EFCF49ADE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602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4A3-E952-418D-94B7-786745A855DC}" type="datetimeFigureOut">
              <a:rPr lang="hu-HU" smtClean="0"/>
              <a:t>2019. 05. 24.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7A84-2884-4CE3-B7D8-2EFCF49ADE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388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4A3-E952-418D-94B7-786745A855DC}" type="datetimeFigureOut">
              <a:rPr lang="hu-HU" smtClean="0"/>
              <a:t>2019. 05. 24.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7A84-2884-4CE3-B7D8-2EFCF49ADE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015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4A3-E952-418D-94B7-786745A855DC}" type="datetimeFigureOut">
              <a:rPr lang="hu-HU" smtClean="0"/>
              <a:t>2019. 05. 24.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7A84-2884-4CE3-B7D8-2EFCF49ADE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635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B44A3-E952-418D-94B7-786745A855DC}" type="datetimeFigureOut">
              <a:rPr lang="hu-HU" smtClean="0"/>
              <a:t>2019. 05. 24.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97A84-2884-4CE3-B7D8-2EFCF49ADE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33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 short introduction to the Hungarian Web Archiving Pilot Project</a:t>
            </a:r>
            <a:endParaRPr lang="en-GB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5667751"/>
            <a:ext cx="1986742" cy="1190249"/>
          </a:xfrm>
        </p:spPr>
        <p:txBody>
          <a:bodyPr>
            <a:normAutofit/>
          </a:bodyPr>
          <a:lstStyle/>
          <a:p>
            <a:r>
              <a:rPr lang="en-GB" sz="1200" dirty="0" smtClean="0"/>
              <a:t>Márton Németh</a:t>
            </a:r>
          </a:p>
          <a:p>
            <a:r>
              <a:rPr lang="en-GB" sz="1200" dirty="0" smtClean="0"/>
              <a:t>Web librarian</a:t>
            </a:r>
          </a:p>
          <a:p>
            <a:r>
              <a:rPr lang="en-GB" sz="1200" dirty="0" smtClean="0"/>
              <a:t>National Széchényi Library</a:t>
            </a:r>
          </a:p>
          <a:p>
            <a:r>
              <a:rPr lang="en-GB" sz="1200" dirty="0" smtClean="0"/>
              <a:t>nemeth.marton@oszk.hu</a:t>
            </a:r>
            <a:endParaRPr lang="en-GB" sz="1200" dirty="0"/>
          </a:p>
        </p:txBody>
      </p:sp>
      <p:pic>
        <p:nvPicPr>
          <p:cNvPr id="1026" name="Picture 2" descr="OSZK WebarchÃ­v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65" y="5667751"/>
            <a:ext cx="1831167" cy="100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130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3756" y="1"/>
            <a:ext cx="10436226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9937661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148557" y="115888"/>
            <a:ext cx="997426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4600" dirty="0" err="1">
                <a:solidFill>
                  <a:srgbClr val="090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</a:t>
            </a:r>
            <a:r>
              <a:rPr lang="hu-HU" sz="4600" dirty="0">
                <a:solidFill>
                  <a:srgbClr val="090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u-HU" sz="4600" dirty="0" err="1">
                <a:solidFill>
                  <a:srgbClr val="090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you</a:t>
            </a:r>
            <a:r>
              <a:rPr lang="hu-HU" sz="4600" dirty="0">
                <a:solidFill>
                  <a:srgbClr val="090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u-HU" sz="4600" dirty="0" err="1">
                <a:solidFill>
                  <a:srgbClr val="090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</a:t>
            </a:r>
            <a:r>
              <a:rPr lang="hu-HU" sz="4600" dirty="0">
                <a:solidFill>
                  <a:srgbClr val="090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u-HU" sz="4600" dirty="0" err="1">
                <a:solidFill>
                  <a:srgbClr val="090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your</a:t>
            </a:r>
            <a:r>
              <a:rPr lang="hu-HU" sz="4600" dirty="0">
                <a:solidFill>
                  <a:srgbClr val="090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u-HU" sz="4600" dirty="0" err="1" smtClean="0">
                <a:solidFill>
                  <a:srgbClr val="090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attention</a:t>
            </a:r>
            <a:r>
              <a:rPr lang="hu-HU" sz="4600" dirty="0">
                <a:solidFill>
                  <a:srgbClr val="090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  <a:endParaRPr lang="hu-HU" sz="4000" dirty="0">
              <a:solidFill>
                <a:srgbClr val="0900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8124033" y="5711826"/>
            <a:ext cx="308133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600">
                <a:solidFill>
                  <a:srgbClr val="09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Contact address:</a:t>
            </a:r>
            <a:br>
              <a:rPr lang="hu-HU" sz="2600">
                <a:solidFill>
                  <a:srgbClr val="09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hu-HU" sz="2600">
                <a:solidFill>
                  <a:srgbClr val="09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mia@mek.oszk.hu</a:t>
            </a: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895" y="1627189"/>
            <a:ext cx="7345363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167095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369345" y="6308725"/>
            <a:ext cx="65767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>
                <a:solidFill>
                  <a:srgbClr val="09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Project homepage: http://mekosztaly.oszk.hu/mia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/>
          <a:srcRect l="504" t="4440" r="14046" b="7065"/>
          <a:stretch>
            <a:fillRect/>
          </a:stretch>
        </p:blipFill>
        <p:spPr bwMode="auto">
          <a:xfrm>
            <a:off x="1631158" y="44450"/>
            <a:ext cx="9145587" cy="63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1107220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781" y="1"/>
            <a:ext cx="10436226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346145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556" y="-147638"/>
            <a:ext cx="10656888" cy="710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993113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3458" y="1"/>
            <a:ext cx="10436225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411143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781" y="-26988"/>
            <a:ext cx="10436226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0497258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3756" y="-26988"/>
            <a:ext cx="10436226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5123028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781" y="-26988"/>
            <a:ext cx="10436226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3567801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781" y="-100013"/>
            <a:ext cx="10436226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8180397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33</Words>
  <Application>Microsoft Office PowerPoint</Application>
  <PresentationFormat>Szélesvásznú</PresentationFormat>
  <Paragraphs>8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Office-téma</vt:lpstr>
      <vt:lpstr>A short introduction to the Hungarian Web Archiving Pilot Project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Országos Széchényi Könyvtár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short introduction to the Hungarian Web Archiving Pilot Project</dc:title>
  <dc:creator>Németh Márton</dc:creator>
  <cp:lastModifiedBy>Németh Márton</cp:lastModifiedBy>
  <cp:revision>2</cp:revision>
  <dcterms:created xsi:type="dcterms:W3CDTF">2019-05-23T14:19:28Z</dcterms:created>
  <dcterms:modified xsi:type="dcterms:W3CDTF">2019-05-24T07:20:00Z</dcterms:modified>
</cp:coreProperties>
</file>