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-485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57F74-FC1E-4702-A65B-BBB62639B89B}" type="datetimeFigureOut">
              <a:rPr lang="hu-HU"/>
              <a:pPr/>
              <a:t>2019.05.29.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B20C1-323D-4299-8758-D1DB9341FAFB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0A60BD-791B-4505-B290-ACC48659180D}" type="datetimeFigureOut">
              <a:rPr lang="hu-HU"/>
              <a:pPr/>
              <a:t>2019.05.29.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BF8A7C-1A87-47EB-B313-CE2D09E883D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A84BD2-1AF5-4BD4-9B67-345A4FAA9C17}" type="datetimeFigureOut">
              <a:rPr lang="hu-HU"/>
              <a:pPr/>
              <a:t>2019.05.29.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B0DDC-57B1-4993-A667-88752EE48C41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DC8B78-3C5C-4924-B1E0-A9EC917E6F0E}" type="datetimeFigureOut">
              <a:rPr lang="hu-HU"/>
              <a:pPr/>
              <a:t>2019.05.29.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44BE8E-6AB5-4403-82AE-FBB97ED1E7C4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C6D387-1690-4DB4-A744-7EF93EF26423}" type="datetimeFigureOut">
              <a:rPr lang="hu-HU"/>
              <a:pPr/>
              <a:t>2019.05.29.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FD993C-8C8E-42A2-91C5-260477186027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BEC1FD-EF06-4779-9749-755757EB7A05}" type="datetimeFigureOut">
              <a:rPr lang="hu-HU"/>
              <a:pPr/>
              <a:t>2019.05.29.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602654-E087-4882-A3DD-62F8AEFD3E5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C5C674-FC76-4A8D-82DB-3F8AFBEFD68D}" type="datetimeFigureOut">
              <a:rPr lang="hu-HU"/>
              <a:pPr/>
              <a:t>2019.05.29.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F67A4-AE6B-46B3-AF4C-112503FC1D3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3E9076-AE47-4E9E-A60B-ABC84277C62A}" type="datetimeFigureOut">
              <a:rPr lang="hu-HU"/>
              <a:pPr/>
              <a:t>2019.05.29.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A1587-1863-4FD2-9294-298B5473C57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B4F1B0-1992-47C4-A831-733CE7DE6687}" type="datetimeFigureOut">
              <a:rPr lang="hu-HU"/>
              <a:pPr/>
              <a:t>2019.05.29.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24EA7-77FD-43AD-A25B-E176FB16F85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2BFF63-AD7E-47D5-8323-4CC49FEC2E81}" type="datetimeFigureOut">
              <a:rPr lang="hu-HU"/>
              <a:pPr/>
              <a:t>2019.05.29.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1A337E-DF9E-45DB-B424-6AFB81B0F6F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A4647E-9E9D-4A3E-8FC5-4E2D42D26580}" type="datetimeFigureOut">
              <a:rPr lang="hu-HU"/>
              <a:pPr/>
              <a:t>2019.05.29.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126D70-D69B-4011-9A08-FCA996E1383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Dátum helye 3"/>
          <p:cNvSpPr>
            <a:spLocks noGrp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17099FD-8E36-4BCD-8C55-C286A424B5AB}" type="datetimeFigureOut">
              <a:rPr lang="hu-HU"/>
              <a:pPr/>
              <a:t>2019.05.29.</a:t>
            </a:fld>
            <a:endParaRPr lang="hu-HU"/>
          </a:p>
        </p:txBody>
      </p:sp>
      <p:sp>
        <p:nvSpPr>
          <p:cNvPr id="1029" name="Élőláb helye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hu-HU"/>
          </a:p>
        </p:txBody>
      </p:sp>
      <p:sp>
        <p:nvSpPr>
          <p:cNvPr id="1030" name="Dia számának helye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F9E521-9F22-4E61-88C8-F57AD4D3D225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mia@mek.oszk.h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mekosztaly.oszk.hu/mia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ím 1"/>
          <p:cNvSpPr>
            <a:spLocks noGrp="1"/>
          </p:cNvSpPr>
          <p:nvPr>
            <p:ph type="ctrTitle"/>
          </p:nvPr>
        </p:nvSpPr>
        <p:spPr>
          <a:xfrm>
            <a:off x="428625" y="1122363"/>
            <a:ext cx="8286750" cy="2387600"/>
          </a:xfrm>
        </p:spPr>
        <p:txBody>
          <a:bodyPr/>
          <a:lstStyle/>
          <a:p>
            <a:pPr eaLnBrk="1" hangingPunct="1"/>
            <a:r>
              <a:rPr lang="en-GB" sz="5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short introduction to the </a:t>
            </a:r>
            <a:r>
              <a:rPr lang="hu-HU" sz="5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hu-HU" sz="5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GB" sz="5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Hungarian Web Archiving </a:t>
            </a:r>
            <a:r>
              <a:rPr lang="hu-HU" sz="5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hu-HU" sz="5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GB" sz="5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Pilot Project</a:t>
            </a:r>
          </a:p>
        </p:txBody>
      </p:sp>
      <p:sp>
        <p:nvSpPr>
          <p:cNvPr id="13314" name="Alcím 2"/>
          <p:cNvSpPr>
            <a:spLocks noGrp="1"/>
          </p:cNvSpPr>
          <p:nvPr>
            <p:ph type="subTitle" idx="1"/>
          </p:nvPr>
        </p:nvSpPr>
        <p:spPr>
          <a:xfrm>
            <a:off x="95250" y="5106988"/>
            <a:ext cx="3765550" cy="1517650"/>
          </a:xfrm>
        </p:spPr>
        <p:txBody>
          <a:bodyPr>
            <a:spAutoFit/>
          </a:bodyPr>
          <a:lstStyle/>
          <a:p>
            <a:pPr eaLnBrk="1" hangingPunct="1"/>
            <a:r>
              <a:rPr lang="en-GB" sz="3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Márton Németh</a:t>
            </a:r>
            <a:r>
              <a:rPr lang="hu-HU" sz="3600" smtClean="0">
                <a:latin typeface="Arial" charset="0"/>
              </a:rPr>
              <a:t/>
            </a:r>
            <a:br>
              <a:rPr lang="hu-HU" sz="3600" smtClean="0">
                <a:latin typeface="Arial" charset="0"/>
              </a:rPr>
            </a:br>
            <a:r>
              <a:rPr lang="en-GB" sz="2200" smtClean="0"/>
              <a:t>Web librarian</a:t>
            </a:r>
            <a:r>
              <a:rPr lang="hu-HU" sz="2200" smtClean="0">
                <a:latin typeface="Arial" charset="0"/>
              </a:rPr>
              <a:t/>
            </a:r>
            <a:br>
              <a:rPr lang="hu-HU" sz="2200" smtClean="0">
                <a:latin typeface="Arial" charset="0"/>
              </a:rPr>
            </a:br>
            <a:r>
              <a:rPr lang="en-GB" sz="2600" smtClean="0"/>
              <a:t>National Széchényi Library</a:t>
            </a:r>
            <a:r>
              <a:rPr lang="hu-HU" sz="2600" smtClean="0">
                <a:latin typeface="Arial" charset="0"/>
              </a:rPr>
              <a:t/>
            </a:r>
            <a:br>
              <a:rPr lang="hu-HU" sz="2600" smtClean="0">
                <a:latin typeface="Arial" charset="0"/>
              </a:rPr>
            </a:br>
            <a:r>
              <a:rPr lang="en-GB" sz="2200" smtClean="0"/>
              <a:t>nemeth.marton@oszk.hu</a:t>
            </a:r>
          </a:p>
        </p:txBody>
      </p:sp>
      <p:pic>
        <p:nvPicPr>
          <p:cNvPr id="13315" name="Picture 2" descr="OSZK WebarchÃ­vum"/>
          <p:cNvPicPr>
            <a:picLocks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6256338" y="5132388"/>
            <a:ext cx="2471737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/>
          <p:cNvPicPr>
            <a:picLocks noChangeArrowheads="1"/>
          </p:cNvPicPr>
          <p:nvPr/>
        </p:nvPicPr>
        <p:blipFill>
          <a:blip r:embed="rId2"/>
          <a:srcRect l="12376" t="5574" r="13385" b="5243"/>
          <a:stretch>
            <a:fillRect/>
          </a:stretch>
        </p:blipFill>
        <p:spPr bwMode="auto">
          <a:xfrm>
            <a:off x="733425" y="339725"/>
            <a:ext cx="7677150" cy="613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4"/>
          <p:cNvSpPr txBox="1">
            <a:spLocks noChangeArrowheads="1"/>
          </p:cNvSpPr>
          <p:nvPr/>
        </p:nvSpPr>
        <p:spPr bwMode="auto">
          <a:xfrm>
            <a:off x="862013" y="115888"/>
            <a:ext cx="7480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4400">
                <a:solidFill>
                  <a:srgbClr val="09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Thank you for your attention!</a:t>
            </a:r>
          </a:p>
        </p:txBody>
      </p:sp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6332538" y="5711825"/>
            <a:ext cx="26416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600">
                <a:solidFill>
                  <a:srgbClr val="09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Contact address:</a:t>
            </a:r>
            <a:br>
              <a:rPr lang="hu-HU" sz="2600">
                <a:solidFill>
                  <a:srgbClr val="09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</a:br>
            <a:r>
              <a:rPr lang="hu-HU" sz="2600">
                <a:solidFill>
                  <a:srgbClr val="09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hlinkClick r:id="rId2"/>
              </a:rPr>
              <a:t>mia@mek.oszk.hu</a:t>
            </a:r>
            <a:endParaRPr lang="hu-HU" sz="2600">
              <a:solidFill>
                <a:srgbClr val="0900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pic>
        <p:nvPicPr>
          <p:cNvPr id="23555" name="Picture 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163" y="1112838"/>
            <a:ext cx="6596062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5"/>
          <p:cNvSpPr>
            <a:spLocks noChangeArrowheads="1"/>
          </p:cNvSpPr>
          <p:nvPr/>
        </p:nvSpPr>
        <p:spPr bwMode="auto">
          <a:xfrm>
            <a:off x="1533525" y="6270625"/>
            <a:ext cx="60769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600">
                <a:solidFill>
                  <a:srgbClr val="09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Project homepage: </a:t>
            </a:r>
            <a:r>
              <a:rPr lang="hu-HU" sz="2600">
                <a:solidFill>
                  <a:srgbClr val="09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hlinkClick r:id="rId2"/>
              </a:rPr>
              <a:t>http://mekosztaly.oszk.hu/mia</a:t>
            </a:r>
            <a:endParaRPr lang="hu-HU" sz="2600">
              <a:solidFill>
                <a:srgbClr val="0900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pic>
        <p:nvPicPr>
          <p:cNvPr id="14338" name="Picture 6"/>
          <p:cNvPicPr>
            <a:picLocks noChangeArrowheads="1"/>
          </p:cNvPicPr>
          <p:nvPr/>
        </p:nvPicPr>
        <p:blipFill>
          <a:blip r:embed="rId3"/>
          <a:srcRect l="504" t="4440" r="14046" b="7086"/>
          <a:stretch>
            <a:fillRect/>
          </a:stretch>
        </p:blipFill>
        <p:spPr bwMode="auto">
          <a:xfrm>
            <a:off x="161925" y="44450"/>
            <a:ext cx="8820150" cy="604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7"/>
          <p:cNvPicPr>
            <a:picLocks noChangeArrowheads="1"/>
          </p:cNvPicPr>
          <p:nvPr/>
        </p:nvPicPr>
        <p:blipFill>
          <a:blip r:embed="rId2"/>
          <a:srcRect b="237"/>
          <a:stretch>
            <a:fillRect/>
          </a:stretch>
        </p:blipFill>
        <p:spPr bwMode="auto">
          <a:xfrm>
            <a:off x="292100" y="542925"/>
            <a:ext cx="8540750" cy="570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/>
          <p:cNvPicPr>
            <a:picLocks noChangeArrowheads="1"/>
          </p:cNvPicPr>
          <p:nvPr/>
        </p:nvPicPr>
        <p:blipFill>
          <a:blip r:embed="rId2"/>
          <a:srcRect l="9035" r="13118"/>
          <a:stretch>
            <a:fillRect/>
          </a:stretch>
        </p:blipFill>
        <p:spPr bwMode="auto">
          <a:xfrm>
            <a:off x="788988" y="104775"/>
            <a:ext cx="7564437" cy="649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rrowheads="1"/>
          </p:cNvPicPr>
          <p:nvPr/>
        </p:nvPicPr>
        <p:blipFill>
          <a:blip r:embed="rId2"/>
          <a:srcRect l="1102" t="1607" r="1669" b="6189"/>
          <a:stretch>
            <a:fillRect/>
          </a:stretch>
        </p:blipFill>
        <p:spPr bwMode="auto">
          <a:xfrm>
            <a:off x="146050" y="339725"/>
            <a:ext cx="885031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rrowheads="1"/>
          </p:cNvPicPr>
          <p:nvPr/>
        </p:nvPicPr>
        <p:blipFill>
          <a:blip r:embed="rId2"/>
          <a:srcRect b="2740"/>
          <a:stretch>
            <a:fillRect/>
          </a:stretch>
        </p:blipFill>
        <p:spPr bwMode="auto">
          <a:xfrm>
            <a:off x="117475" y="274638"/>
            <a:ext cx="8907463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8" y="160338"/>
            <a:ext cx="8466137" cy="652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 t="230" r="2805"/>
          <a:stretch>
            <a:fillRect/>
          </a:stretch>
        </p:blipFill>
        <p:spPr bwMode="auto">
          <a:xfrm>
            <a:off x="533400" y="96838"/>
            <a:ext cx="8058150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 t="230" r="4428" b="7567"/>
          <a:stretch>
            <a:fillRect/>
          </a:stretch>
        </p:blipFill>
        <p:spPr bwMode="auto">
          <a:xfrm>
            <a:off x="515938" y="269875"/>
            <a:ext cx="8112125" cy="625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E9E8E2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30</Words>
  <Application>Microsoft Office PowerPoint</Application>
  <PresentationFormat>Diavetítés a képernyőre (4:3 oldalarány)</PresentationFormat>
  <Paragraphs>5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Tervezősablon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6" baseType="lpstr">
      <vt:lpstr>Arial</vt:lpstr>
      <vt:lpstr>Calibri Light</vt:lpstr>
      <vt:lpstr>Calibri</vt:lpstr>
      <vt:lpstr>Arial Narrow</vt:lpstr>
      <vt:lpstr>Office-téma</vt:lpstr>
      <vt:lpstr>A short introduction to the  Hungarian Web Archiving  Pilot Project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</vt:vector>
  </TitlesOfParts>
  <Company>Országos Széchényi Könyvtár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short introduction to the Hungarian Web Archiving Pilot Project</dc:title>
  <dc:creator>Németh Márton</dc:creator>
  <cp:lastModifiedBy>DL</cp:lastModifiedBy>
  <cp:revision>9</cp:revision>
  <dcterms:created xsi:type="dcterms:W3CDTF">2019-05-23T14:19:28Z</dcterms:created>
  <dcterms:modified xsi:type="dcterms:W3CDTF">2019-05-29T09:24:09Z</dcterms:modified>
</cp:coreProperties>
</file>