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sldIdLst>
    <p:sldId id="257" r:id="rId10"/>
    <p:sldId id="258" r:id="rId11"/>
    <p:sldId id="264" r:id="rId12"/>
    <p:sldId id="259" r:id="rId13"/>
    <p:sldId id="261" r:id="rId14"/>
    <p:sldId id="262" r:id="rId15"/>
    <p:sldId id="260" r:id="rId16"/>
    <p:sldId id="263" r:id="rId17"/>
    <p:sldId id="265" r:id="rId18"/>
    <p:sldId id="273" r:id="rId19"/>
    <p:sldId id="266" r:id="rId20"/>
    <p:sldId id="267" r:id="rId21"/>
    <p:sldId id="268" r:id="rId22"/>
    <p:sldId id="269" r:id="rId23"/>
    <p:sldId id="274" r:id="rId24"/>
    <p:sldId id="270" r:id="rId25"/>
    <p:sldId id="272" r:id="rId26"/>
    <p:sldId id="271" r:id="rId27"/>
  </p:sldIdLst>
  <p:sldSz cx="12192000" cy="6858000"/>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87" y="-723"/>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0"/>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ext uri="{AF507438-7753-43E0-B8FC-AC1667EBCBE1}"/>
            </a:extLst>
          </p:spPr>
          <p:txBody>
            <a:bodyPr wrap="none" anchor="ctr"/>
            <a:lstStyle/>
            <a:p>
              <a:pPr algn="ctr">
                <a:defRPr/>
              </a:pPr>
              <a:endParaRPr lang="hu-HU">
                <a:solidFill>
                  <a:srgbClr val="000000"/>
                </a:solidFill>
                <a:latin typeface="Verdana" panose="020B0604030504040204" pitchFamily="34" charset="0"/>
                <a:cs typeface="Arial" panose="020B0604020202020204" pitchFamily="34" charset="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ext uri="{AF507438-7753-43E0-B8FC-AC1667EBCBE1}"/>
            </a:extLst>
          </p:spPr>
          <p:txBody>
            <a:bodyPr wrap="none" anchor="ctr"/>
            <a:lstStyle/>
            <a:p>
              <a:pPr algn="ctr">
                <a:defRPr/>
              </a:pPr>
              <a:endParaRPr lang="hu-HU">
                <a:solidFill>
                  <a:srgbClr val="000000"/>
                </a:solidFill>
                <a:latin typeface="Verdana" panose="020B0604030504040204" pitchFamily="34" charset="0"/>
                <a:cs typeface="Arial" panose="020B0604020202020204" pitchFamily="34" charset="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ext uri="{AF507438-7753-43E0-B8FC-AC1667EBCBE1}"/>
            </a:extLst>
          </p:spPr>
          <p:txBody>
            <a:bodyPr wrap="none" anchor="ctr"/>
            <a:lstStyle/>
            <a:p>
              <a:pPr algn="ctr">
                <a:defRPr/>
              </a:pPr>
              <a:endParaRPr lang="hu-HU">
                <a:solidFill>
                  <a:srgbClr val="000000"/>
                </a:solidFill>
                <a:latin typeface="Verdana" panose="020B0604030504040204" pitchFamily="34" charset="0"/>
                <a:cs typeface="Arial" panose="020B0604020202020204" pitchFamily="34" charset="0"/>
              </a:endParaRPr>
            </a:p>
          </p:txBody>
        </p:sp>
      </p:grpSp>
      <p:sp>
        <p:nvSpPr>
          <p:cNvPr id="41986" name="Rectangle 2"/>
          <p:cNvSpPr>
            <a:spLocks noGrp="1" noChangeArrowheads="1"/>
          </p:cNvSpPr>
          <p:nvPr>
            <p:ph type="ctrTitle"/>
          </p:nvPr>
        </p:nvSpPr>
        <p:spPr>
          <a:xfrm>
            <a:off x="914400" y="685800"/>
            <a:ext cx="10363200" cy="2127250"/>
          </a:xfrm>
        </p:spPr>
        <p:txBody>
          <a:bodyPr/>
          <a:lstStyle>
            <a:lvl1pPr algn="ctr">
              <a:defRPr sz="4600"/>
            </a:lvl1pPr>
          </a:lstStyle>
          <a:p>
            <a:pPr lvl="0"/>
            <a:r>
              <a:rPr lang="hu-HU" altLang="hu-HU" noProof="0" smtClean="0"/>
              <a:t>Mintacím szerkesztése</a:t>
            </a:r>
          </a:p>
        </p:txBody>
      </p:sp>
      <p:sp>
        <p:nvSpPr>
          <p:cNvPr id="41987" name="Rectangle 3"/>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2800"/>
            </a:lvl1pPr>
          </a:lstStyle>
          <a:p>
            <a:pPr lvl="0"/>
            <a:r>
              <a:rPr lang="hu-HU" altLang="hu-HU" noProof="0" smtClean="0"/>
              <a:t>Alcím mintájának szerkesztése</a:t>
            </a:r>
          </a:p>
        </p:txBody>
      </p:sp>
      <p:sp>
        <p:nvSpPr>
          <p:cNvPr id="8" name="Rectangle 4"/>
          <p:cNvSpPr>
            <a:spLocks noGrp="1" noChangeArrowheads="1"/>
          </p:cNvSpPr>
          <p:nvPr>
            <p:ph type="dt" sz="half" idx="10"/>
          </p:nvPr>
        </p:nvSpPr>
        <p:spPr bwMode="auto">
          <a:xfrm>
            <a:off x="609600" y="6248400"/>
            <a:ext cx="2844800" cy="457200"/>
          </a:xfrm>
          <a:prstGeom prst="rect">
            <a:avLst/>
          </a:prstGeom>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defRPr sz="1000">
                <a:solidFill>
                  <a:srgbClr val="000000"/>
                </a:solidFill>
                <a:latin typeface="Verdana" panose="020B0604030504040204" pitchFamily="34" charset="0"/>
                <a:cs typeface="+mn-cs"/>
              </a:defRPr>
            </a:lvl1pPr>
          </a:lstStyle>
          <a:p>
            <a:pPr>
              <a:defRPr/>
            </a:pPr>
            <a:endParaRPr lang="hu-HU" altLang="hu-HU"/>
          </a:p>
        </p:txBody>
      </p:sp>
      <p:sp>
        <p:nvSpPr>
          <p:cNvPr id="9" name="Rectangle 5"/>
          <p:cNvSpPr>
            <a:spLocks noGrp="1" noChangeArrowheads="1"/>
          </p:cNvSpPr>
          <p:nvPr>
            <p:ph type="ftr" sz="quarter" idx="11"/>
          </p:nvPr>
        </p:nvSpPr>
        <p:spPr/>
        <p:txBody>
          <a:bodyPr/>
          <a:lstStyle>
            <a:lvl1pPr>
              <a:defRPr/>
            </a:lvl1pPr>
          </a:lstStyle>
          <a:p>
            <a:pPr>
              <a:defRPr/>
            </a:pPr>
            <a:endParaRPr lang="hu-HU" altLang="hu-HU"/>
          </a:p>
        </p:txBody>
      </p:sp>
      <p:sp>
        <p:nvSpPr>
          <p:cNvPr id="10" name="Rectangle 6"/>
          <p:cNvSpPr>
            <a:spLocks noGrp="1" noChangeArrowheads="1"/>
          </p:cNvSpPr>
          <p:nvPr>
            <p:ph type="sldNum" sz="quarter" idx="12"/>
          </p:nvPr>
        </p:nvSpPr>
        <p:spPr>
          <a:xfrm>
            <a:off x="8737600" y="6248400"/>
            <a:ext cx="2844800" cy="457200"/>
          </a:xfrm>
        </p:spPr>
        <p:txBody>
          <a:bodyPr anchor="t"/>
          <a:lstStyle>
            <a:lvl1pPr algn="r">
              <a:defRPr b="0" smtClean="0">
                <a:solidFill>
                  <a:srgbClr val="000000"/>
                </a:solidFill>
                <a:latin typeface="Verdana" panose="020B0604030504040204" pitchFamily="34" charset="0"/>
              </a:defRPr>
            </a:lvl1pPr>
          </a:lstStyle>
          <a:p>
            <a:pPr>
              <a:defRPr/>
            </a:pPr>
            <a:fld id="{FA82A33C-AD8E-477E-A4C4-9AB6B04A7CF0}" type="slidenum">
              <a:rPr lang="hu-HU" altLang="hu-HU"/>
              <a:pPr>
                <a:defRPr/>
              </a:pPr>
              <a:t>‹#›</a:t>
            </a:fld>
            <a:endParaRPr lang="hu-HU" alt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A8335248-BD5C-44DB-ACE7-0AD77A70A41C}" type="slidenum">
              <a:rPr lang="hu-HU" altLang="hu-HU"/>
              <a:pPr>
                <a:defRPr/>
              </a:pPr>
              <a:t>‹#›</a:t>
            </a:fld>
            <a:endParaRPr lang="hu-HU" alt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7813"/>
            <a:ext cx="27432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7813"/>
            <a:ext cx="80264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35018900-934D-42F4-A9EC-BBDD4A49CF07}" type="slidenum">
              <a:rPr lang="hu-HU" altLang="hu-HU"/>
              <a:pPr>
                <a:defRPr/>
              </a:pPr>
              <a:t>‹#›</a:t>
            </a:fld>
            <a:endParaRPr lang="hu-HU" alt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0"/>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ext uri="{AF507438-7753-43E0-B8FC-AC1667EBCBE1}"/>
            </a:extLst>
          </p:spPr>
          <p:txBody>
            <a:bodyPr wrap="none" anchor="ctr"/>
            <a:lstStyle/>
            <a:p>
              <a:pPr algn="ctr">
                <a:defRPr/>
              </a:pPr>
              <a:endParaRPr lang="hu-HU">
                <a:solidFill>
                  <a:srgbClr val="000000"/>
                </a:solidFill>
                <a:latin typeface="Verdana" panose="020B0604030504040204" pitchFamily="34" charset="0"/>
                <a:cs typeface="Arial" panose="020B0604020202020204" pitchFamily="34" charset="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ext uri="{AF507438-7753-43E0-B8FC-AC1667EBCBE1}"/>
            </a:extLst>
          </p:spPr>
          <p:txBody>
            <a:bodyPr wrap="none" anchor="ctr"/>
            <a:lstStyle/>
            <a:p>
              <a:pPr algn="ctr">
                <a:defRPr/>
              </a:pPr>
              <a:endParaRPr lang="hu-HU">
                <a:solidFill>
                  <a:srgbClr val="000000"/>
                </a:solidFill>
                <a:latin typeface="Verdana" panose="020B0604030504040204" pitchFamily="34" charset="0"/>
                <a:cs typeface="Arial" panose="020B0604020202020204" pitchFamily="34" charset="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ext uri="{AF507438-7753-43E0-B8FC-AC1667EBCBE1}"/>
            </a:extLst>
          </p:spPr>
          <p:txBody>
            <a:bodyPr wrap="none" anchor="ctr"/>
            <a:lstStyle/>
            <a:p>
              <a:pPr algn="ctr">
                <a:defRPr/>
              </a:pPr>
              <a:endParaRPr lang="hu-HU">
                <a:solidFill>
                  <a:srgbClr val="000000"/>
                </a:solidFill>
                <a:latin typeface="Verdana" panose="020B0604030504040204" pitchFamily="34" charset="0"/>
                <a:cs typeface="Arial" panose="020B0604020202020204" pitchFamily="34" charset="0"/>
              </a:endParaRPr>
            </a:p>
          </p:txBody>
        </p:sp>
      </p:grpSp>
      <p:sp>
        <p:nvSpPr>
          <p:cNvPr id="41986" name="Rectangle 2"/>
          <p:cNvSpPr>
            <a:spLocks noGrp="1" noChangeArrowheads="1"/>
          </p:cNvSpPr>
          <p:nvPr>
            <p:ph type="ctrTitle"/>
          </p:nvPr>
        </p:nvSpPr>
        <p:spPr>
          <a:xfrm>
            <a:off x="914400" y="685800"/>
            <a:ext cx="10363200" cy="2127250"/>
          </a:xfrm>
        </p:spPr>
        <p:txBody>
          <a:bodyPr/>
          <a:lstStyle>
            <a:lvl1pPr algn="ctr">
              <a:defRPr sz="4600"/>
            </a:lvl1pPr>
          </a:lstStyle>
          <a:p>
            <a:pPr lvl="0"/>
            <a:r>
              <a:rPr lang="hu-HU" altLang="hu-HU" noProof="0" smtClean="0"/>
              <a:t>Mintacím szerkesztése</a:t>
            </a:r>
          </a:p>
        </p:txBody>
      </p:sp>
      <p:sp>
        <p:nvSpPr>
          <p:cNvPr id="41987" name="Rectangle 3"/>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2800"/>
            </a:lvl1pPr>
          </a:lstStyle>
          <a:p>
            <a:pPr lvl="0"/>
            <a:r>
              <a:rPr lang="hu-HU" altLang="hu-HU" noProof="0" smtClean="0"/>
              <a:t>Alcím mintájának szerkesztése</a:t>
            </a:r>
          </a:p>
        </p:txBody>
      </p:sp>
      <p:sp>
        <p:nvSpPr>
          <p:cNvPr id="8" name="Rectangle 4"/>
          <p:cNvSpPr>
            <a:spLocks noGrp="1" noChangeArrowheads="1"/>
          </p:cNvSpPr>
          <p:nvPr>
            <p:ph type="dt" sz="half" idx="10"/>
          </p:nvPr>
        </p:nvSpPr>
        <p:spPr bwMode="auto">
          <a:xfrm>
            <a:off x="609600" y="6248400"/>
            <a:ext cx="2844800" cy="457200"/>
          </a:xfrm>
          <a:prstGeom prst="rect">
            <a:avLst/>
          </a:prstGeom>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defRPr sz="1000">
                <a:solidFill>
                  <a:srgbClr val="000000"/>
                </a:solidFill>
                <a:latin typeface="Verdana" panose="020B0604030504040204" pitchFamily="34" charset="0"/>
                <a:cs typeface="+mn-cs"/>
              </a:defRPr>
            </a:lvl1pPr>
          </a:lstStyle>
          <a:p>
            <a:pPr>
              <a:defRPr/>
            </a:pPr>
            <a:endParaRPr lang="hu-HU" altLang="hu-HU"/>
          </a:p>
        </p:txBody>
      </p:sp>
      <p:sp>
        <p:nvSpPr>
          <p:cNvPr id="9" name="Rectangle 5"/>
          <p:cNvSpPr>
            <a:spLocks noGrp="1" noChangeArrowheads="1"/>
          </p:cNvSpPr>
          <p:nvPr>
            <p:ph type="ftr" sz="quarter" idx="11"/>
          </p:nvPr>
        </p:nvSpPr>
        <p:spPr/>
        <p:txBody>
          <a:bodyPr/>
          <a:lstStyle>
            <a:lvl1pPr>
              <a:defRPr/>
            </a:lvl1pPr>
          </a:lstStyle>
          <a:p>
            <a:pPr>
              <a:defRPr/>
            </a:pPr>
            <a:endParaRPr lang="hu-HU" altLang="hu-HU"/>
          </a:p>
        </p:txBody>
      </p:sp>
      <p:sp>
        <p:nvSpPr>
          <p:cNvPr id="10" name="Rectangle 6"/>
          <p:cNvSpPr>
            <a:spLocks noGrp="1" noChangeArrowheads="1"/>
          </p:cNvSpPr>
          <p:nvPr>
            <p:ph type="sldNum" sz="quarter" idx="12"/>
          </p:nvPr>
        </p:nvSpPr>
        <p:spPr>
          <a:xfrm>
            <a:off x="8737600" y="6248400"/>
            <a:ext cx="2844800" cy="457200"/>
          </a:xfrm>
        </p:spPr>
        <p:txBody>
          <a:bodyPr anchor="t"/>
          <a:lstStyle>
            <a:lvl1pPr algn="r">
              <a:defRPr b="0" smtClean="0">
                <a:solidFill>
                  <a:srgbClr val="000000"/>
                </a:solidFill>
                <a:latin typeface="Verdana" panose="020B0604030504040204" pitchFamily="34" charset="0"/>
              </a:defRPr>
            </a:lvl1pPr>
          </a:lstStyle>
          <a:p>
            <a:pPr>
              <a:defRPr/>
            </a:pPr>
            <a:fld id="{C78CFCDF-FFE9-418E-B64F-50DC655A90B6}" type="slidenum">
              <a:rPr lang="hu-HU" altLang="hu-HU"/>
              <a:pPr>
                <a:defRPr/>
              </a:pPr>
              <a:t>‹#›</a:t>
            </a:fld>
            <a:endParaRPr lang="hu-HU" alt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34E47860-7D35-44E1-8083-3B5F365934D7}" type="slidenum">
              <a:rPr lang="hu-HU" altLang="hu-HU"/>
              <a:pPr>
                <a:defRPr/>
              </a:pPr>
              <a:t>‹#›</a:t>
            </a:fld>
            <a:endParaRPr lang="hu-HU" alt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84DC3B94-37EC-40C6-B8EE-B70C5BFDE9C8}" type="slidenum">
              <a:rPr lang="hu-HU" altLang="hu-HU"/>
              <a:pPr>
                <a:defRPr/>
              </a:pPr>
              <a:t>‹#›</a:t>
            </a:fld>
            <a:endParaRPr lang="hu-HU" altLang="hu-H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307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307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1"/>
          </p:nvPr>
        </p:nvSpPr>
        <p:spPr>
          <a:ln/>
        </p:spPr>
        <p:txBody>
          <a:bodyPr/>
          <a:lstStyle>
            <a:lvl1pPr>
              <a:defRPr/>
            </a:lvl1pPr>
          </a:lstStyle>
          <a:p>
            <a:pPr>
              <a:defRPr/>
            </a:pPr>
            <a:fld id="{64D64F29-3DA2-4104-8A68-546E2DE31299}" type="slidenum">
              <a:rPr lang="hu-HU" altLang="hu-HU"/>
              <a:pPr>
                <a:defRPr/>
              </a:pPr>
              <a:t>‹#›</a:t>
            </a:fld>
            <a:endParaRPr lang="hu-HU" altLang="hu-H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8" name="Rectangle 6"/>
          <p:cNvSpPr>
            <a:spLocks noGrp="1" noChangeArrowheads="1"/>
          </p:cNvSpPr>
          <p:nvPr>
            <p:ph type="sldNum" sz="quarter" idx="11"/>
          </p:nvPr>
        </p:nvSpPr>
        <p:spPr>
          <a:ln/>
        </p:spPr>
        <p:txBody>
          <a:bodyPr/>
          <a:lstStyle>
            <a:lvl1pPr>
              <a:defRPr/>
            </a:lvl1pPr>
          </a:lstStyle>
          <a:p>
            <a:pPr>
              <a:defRPr/>
            </a:pPr>
            <a:fld id="{E30DDFEA-A3E0-42EF-A9A4-09A0D32A3F2D}" type="slidenum">
              <a:rPr lang="hu-HU" altLang="hu-HU"/>
              <a:pPr>
                <a:defRPr/>
              </a:pPr>
              <a:t>‹#›</a:t>
            </a:fld>
            <a:endParaRPr lang="hu-HU" altLang="hu-H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4" name="Rectangle 6"/>
          <p:cNvSpPr>
            <a:spLocks noGrp="1" noChangeArrowheads="1"/>
          </p:cNvSpPr>
          <p:nvPr>
            <p:ph type="sldNum" sz="quarter" idx="11"/>
          </p:nvPr>
        </p:nvSpPr>
        <p:spPr>
          <a:ln/>
        </p:spPr>
        <p:txBody>
          <a:bodyPr/>
          <a:lstStyle>
            <a:lvl1pPr>
              <a:defRPr/>
            </a:lvl1pPr>
          </a:lstStyle>
          <a:p>
            <a:pPr>
              <a:defRPr/>
            </a:pPr>
            <a:fld id="{E6706CC8-8E93-4F75-8295-83CF12FC853A}" type="slidenum">
              <a:rPr lang="hu-HU" altLang="hu-HU"/>
              <a:pPr>
                <a:defRPr/>
              </a:pPr>
              <a:t>‹#›</a:t>
            </a:fld>
            <a:endParaRPr lang="hu-HU" altLang="hu-H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3" name="Rectangle 6"/>
          <p:cNvSpPr>
            <a:spLocks noGrp="1" noChangeArrowheads="1"/>
          </p:cNvSpPr>
          <p:nvPr>
            <p:ph type="sldNum" sz="quarter" idx="11"/>
          </p:nvPr>
        </p:nvSpPr>
        <p:spPr>
          <a:ln/>
        </p:spPr>
        <p:txBody>
          <a:bodyPr/>
          <a:lstStyle>
            <a:lvl1pPr>
              <a:defRPr/>
            </a:lvl1pPr>
          </a:lstStyle>
          <a:p>
            <a:pPr>
              <a:defRPr/>
            </a:pPr>
            <a:fld id="{FFA2D38A-1012-449F-BA33-7140504D9A92}" type="slidenum">
              <a:rPr lang="hu-HU" altLang="hu-HU"/>
              <a:pPr>
                <a:defRPr/>
              </a:pPr>
              <a:t>‹#›</a:t>
            </a:fld>
            <a:endParaRPr lang="hu-HU" altLang="hu-H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1"/>
          </p:nvPr>
        </p:nvSpPr>
        <p:spPr>
          <a:ln/>
        </p:spPr>
        <p:txBody>
          <a:bodyPr/>
          <a:lstStyle>
            <a:lvl1pPr>
              <a:defRPr/>
            </a:lvl1pPr>
          </a:lstStyle>
          <a:p>
            <a:pPr>
              <a:defRPr/>
            </a:pPr>
            <a:fld id="{857B38C5-F0A7-4DD7-A01C-C83A3A191B71}" type="slidenum">
              <a:rPr lang="hu-HU" altLang="hu-HU"/>
              <a:pPr>
                <a:defRPr/>
              </a:pPr>
              <a:t>‹#›</a:t>
            </a:fld>
            <a:endParaRPr lang="hu-HU" alt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10F68BA0-6E9E-46BE-BBA6-41BC21993A8A}" type="slidenum">
              <a:rPr lang="hu-HU" altLang="hu-HU"/>
              <a:pPr>
                <a:defRPr/>
              </a:pPr>
              <a:t>‹#›</a:t>
            </a:fld>
            <a:endParaRPr lang="hu-HU" altLang="hu-H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1"/>
          </p:nvPr>
        </p:nvSpPr>
        <p:spPr>
          <a:ln/>
        </p:spPr>
        <p:txBody>
          <a:bodyPr/>
          <a:lstStyle>
            <a:lvl1pPr>
              <a:defRPr/>
            </a:lvl1pPr>
          </a:lstStyle>
          <a:p>
            <a:pPr>
              <a:defRPr/>
            </a:pPr>
            <a:fld id="{A41146D9-B957-4FEC-A737-E1B5D81928BA}" type="slidenum">
              <a:rPr lang="hu-HU" altLang="hu-HU"/>
              <a:pPr>
                <a:defRPr/>
              </a:pPr>
              <a:t>‹#›</a:t>
            </a:fld>
            <a:endParaRPr lang="hu-HU" altLang="hu-H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B730B48A-FD44-4E18-A0D9-EF212745F3D8}" type="slidenum">
              <a:rPr lang="hu-HU" altLang="hu-HU"/>
              <a:pPr>
                <a:defRPr/>
              </a:pPr>
              <a:t>‹#›</a:t>
            </a:fld>
            <a:endParaRPr lang="hu-HU" altLang="hu-H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7813"/>
            <a:ext cx="27432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7813"/>
            <a:ext cx="80264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BB1DF35E-883F-4725-9397-FCED903C51C8}" type="slidenum">
              <a:rPr lang="hu-HU" altLang="hu-HU"/>
              <a:pPr>
                <a:defRPr/>
              </a:pPr>
              <a:t>‹#›</a:t>
            </a:fld>
            <a:endParaRPr lang="hu-HU" altLang="hu-H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Line 2"/>
          <p:cNvSpPr>
            <a:spLocks noChangeShapeType="1"/>
          </p:cNvSpPr>
          <p:nvPr/>
        </p:nvSpPr>
        <p:spPr bwMode="auto">
          <a:xfrm>
            <a:off x="9753600" y="1066800"/>
            <a:ext cx="0" cy="4495800"/>
          </a:xfrm>
          <a:prstGeom prst="line">
            <a:avLst/>
          </a:prstGeom>
          <a:noFill/>
          <a:ln w="9525">
            <a:solidFill>
              <a:schemeClr val="tx1"/>
            </a:solidFill>
            <a:round/>
            <a:headEnd/>
            <a:tailEnd/>
          </a:ln>
          <a:effectLst/>
        </p:spPr>
        <p:txBody>
          <a:bodyPr/>
          <a:lstStyle/>
          <a:p>
            <a:pPr>
              <a:defRPr/>
            </a:pPr>
            <a:endParaRPr lang="hu-HU">
              <a:solidFill>
                <a:srgbClr val="000000"/>
              </a:solidFill>
            </a:endParaRPr>
          </a:p>
        </p:txBody>
      </p:sp>
      <p:grpSp>
        <p:nvGrpSpPr>
          <p:cNvPr id="5" name="Group 8"/>
          <p:cNvGrpSpPr>
            <a:grpSpLocks/>
          </p:cNvGrpSpPr>
          <p:nvPr/>
        </p:nvGrpSpPr>
        <p:grpSpPr bwMode="auto">
          <a:xfrm>
            <a:off x="9990138" y="2992438"/>
            <a:ext cx="1784350"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8" name="Oval 11"/>
            <p:cNvSpPr>
              <a:spLocks noChangeArrowheads="1"/>
            </p:cNvSpPr>
            <p:nvPr/>
          </p:nvSpPr>
          <p:spPr bwMode="auto">
            <a:xfrm>
              <a:off x="5062" y="1885"/>
              <a:ext cx="128"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1" name="Oval 14"/>
            <p:cNvSpPr>
              <a:spLocks noChangeArrowheads="1"/>
            </p:cNvSpPr>
            <p:nvPr/>
          </p:nvSpPr>
          <p:spPr bwMode="auto">
            <a:xfrm>
              <a:off x="5062" y="2064"/>
              <a:ext cx="128"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5" name="Oval 18"/>
            <p:cNvSpPr>
              <a:spLocks noChangeArrowheads="1"/>
            </p:cNvSpPr>
            <p:nvPr/>
          </p:nvSpPr>
          <p:spPr bwMode="auto">
            <a:xfrm>
              <a:off x="5062" y="2243"/>
              <a:ext cx="128"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0" name="Oval 23"/>
            <p:cNvSpPr>
              <a:spLocks noChangeArrowheads="1"/>
            </p:cNvSpPr>
            <p:nvPr/>
          </p:nvSpPr>
          <p:spPr bwMode="auto">
            <a:xfrm>
              <a:off x="5062" y="2421"/>
              <a:ext cx="128"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4" name="Oval 27"/>
            <p:cNvSpPr>
              <a:spLocks noChangeArrowheads="1"/>
            </p:cNvSpPr>
            <p:nvPr/>
          </p:nvSpPr>
          <p:spPr bwMode="auto">
            <a:xfrm>
              <a:off x="5062" y="2600"/>
              <a:ext cx="128" cy="128"/>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9" name="Oval 32"/>
            <p:cNvSpPr>
              <a:spLocks noChangeArrowheads="1"/>
            </p:cNvSpPr>
            <p:nvPr/>
          </p:nvSpPr>
          <p:spPr bwMode="auto">
            <a:xfrm>
              <a:off x="5062" y="2779"/>
              <a:ext cx="128"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33" name="Oval 36"/>
            <p:cNvSpPr>
              <a:spLocks noChangeArrowheads="1"/>
            </p:cNvSpPr>
            <p:nvPr/>
          </p:nvSpPr>
          <p:spPr bwMode="auto">
            <a:xfrm>
              <a:off x="5062" y="2958"/>
              <a:ext cx="128"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grpSp>
      <p:sp>
        <p:nvSpPr>
          <p:cNvPr id="37" name="Line 40"/>
          <p:cNvSpPr>
            <a:spLocks noChangeShapeType="1"/>
          </p:cNvSpPr>
          <p:nvPr/>
        </p:nvSpPr>
        <p:spPr bwMode="auto">
          <a:xfrm>
            <a:off x="406400" y="2819400"/>
            <a:ext cx="10972800" cy="0"/>
          </a:xfrm>
          <a:prstGeom prst="line">
            <a:avLst/>
          </a:prstGeom>
          <a:noFill/>
          <a:ln w="6350">
            <a:solidFill>
              <a:schemeClr val="tx1"/>
            </a:solidFill>
            <a:round/>
            <a:headEnd/>
            <a:tailEnd/>
          </a:ln>
          <a:effectLst/>
        </p:spPr>
        <p:txBody>
          <a:bodyPr/>
          <a:lstStyle/>
          <a:p>
            <a:pPr>
              <a:defRPr/>
            </a:pPr>
            <a:endParaRPr lang="hu-HU">
              <a:solidFill>
                <a:srgbClr val="000000"/>
              </a:solidFill>
            </a:endParaRPr>
          </a:p>
        </p:txBody>
      </p:sp>
      <p:sp>
        <p:nvSpPr>
          <p:cNvPr id="15363" name="Rectangle 3"/>
          <p:cNvSpPr>
            <a:spLocks noGrp="1" noChangeArrowheads="1"/>
          </p:cNvSpPr>
          <p:nvPr>
            <p:ph type="ctrTitle"/>
          </p:nvPr>
        </p:nvSpPr>
        <p:spPr>
          <a:xfrm>
            <a:off x="421217" y="466725"/>
            <a:ext cx="9042400" cy="2133600"/>
          </a:xfrm>
        </p:spPr>
        <p:txBody>
          <a:bodyPr/>
          <a:lstStyle>
            <a:lvl1pPr algn="r">
              <a:defRPr sz="4800"/>
            </a:lvl1pPr>
          </a:lstStyle>
          <a:p>
            <a:r>
              <a:rPr lang="hu-HU" altLang="en-US"/>
              <a:t>Mintacím szerkesztése</a:t>
            </a:r>
          </a:p>
        </p:txBody>
      </p:sp>
      <p:sp>
        <p:nvSpPr>
          <p:cNvPr id="15364"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r>
              <a:rPr lang="hu-HU" altLang="en-US"/>
              <a:t>Alcím mintájának szerkesztése</a:t>
            </a:r>
          </a:p>
        </p:txBody>
      </p:sp>
      <p:sp>
        <p:nvSpPr>
          <p:cNvPr id="38" name="Rectangle 5"/>
          <p:cNvSpPr>
            <a:spLocks noGrp="1" noChangeArrowheads="1"/>
          </p:cNvSpPr>
          <p:nvPr>
            <p:ph type="dt" sz="half" idx="10"/>
          </p:nvPr>
        </p:nvSpPr>
        <p:spPr/>
        <p:txBody>
          <a:bodyPr/>
          <a:lstStyle>
            <a:lvl1pPr>
              <a:defRPr/>
            </a:lvl1pPr>
          </a:lstStyle>
          <a:p>
            <a:pPr>
              <a:defRPr/>
            </a:pPr>
            <a:endParaRPr lang="hu-HU" altLang="en-US"/>
          </a:p>
        </p:txBody>
      </p:sp>
      <p:sp>
        <p:nvSpPr>
          <p:cNvPr id="39" name="Rectangle 6"/>
          <p:cNvSpPr>
            <a:spLocks noGrp="1" noChangeArrowheads="1"/>
          </p:cNvSpPr>
          <p:nvPr>
            <p:ph type="ftr" sz="quarter" idx="11"/>
          </p:nvPr>
        </p:nvSpPr>
        <p:spPr/>
        <p:txBody>
          <a:bodyPr/>
          <a:lstStyle>
            <a:lvl1pPr>
              <a:defRPr/>
            </a:lvl1pPr>
          </a:lstStyle>
          <a:p>
            <a:pPr>
              <a:defRPr/>
            </a:pPr>
            <a:endParaRPr lang="hu-HU" altLang="en-US"/>
          </a:p>
        </p:txBody>
      </p:sp>
      <p:sp>
        <p:nvSpPr>
          <p:cNvPr id="40" name="Rectangle 7"/>
          <p:cNvSpPr>
            <a:spLocks noGrp="1" noChangeArrowheads="1"/>
          </p:cNvSpPr>
          <p:nvPr>
            <p:ph type="sldNum" sz="quarter" idx="12"/>
          </p:nvPr>
        </p:nvSpPr>
        <p:spPr/>
        <p:txBody>
          <a:bodyPr/>
          <a:lstStyle>
            <a:lvl1pPr>
              <a:defRPr smtClean="0"/>
            </a:lvl1pPr>
          </a:lstStyle>
          <a:p>
            <a:pPr>
              <a:defRPr/>
            </a:pPr>
            <a:fld id="{FBC0C951-C82B-4374-ACCA-24ABC9D77F18}" type="slidenum">
              <a:rPr lang="hu-HU" altLang="en-US"/>
              <a:pPr>
                <a:defRPr/>
              </a:pPr>
              <a:t>‹#›</a:t>
            </a:fld>
            <a:endParaRPr lang="hu-HU"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4B6A9B20-45CD-4C1B-88FB-216BFF73167C}" type="slidenum">
              <a:rPr lang="hu-HU" altLang="en-US"/>
              <a:pPr>
                <a:defRPr/>
              </a:pPr>
              <a:t>‹#›</a:t>
            </a:fld>
            <a:endParaRPr lang="hu-HU"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068B1154-6BFA-438F-826B-77E5E1EAD3FC}" type="slidenum">
              <a:rPr lang="hu-HU" altLang="en-US"/>
              <a:pPr>
                <a:defRPr/>
              </a:pPr>
              <a:t>‹#›</a:t>
            </a:fld>
            <a:endParaRPr lang="hu-HU"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7"/>
          <p:cNvSpPr>
            <a:spLocks noGrp="1" noChangeArrowheads="1"/>
          </p:cNvSpPr>
          <p:nvPr>
            <p:ph type="sldNum" sz="quarter" idx="12"/>
          </p:nvPr>
        </p:nvSpPr>
        <p:spPr>
          <a:ln/>
        </p:spPr>
        <p:txBody>
          <a:bodyPr/>
          <a:lstStyle>
            <a:lvl1pPr>
              <a:defRPr/>
            </a:lvl1pPr>
          </a:lstStyle>
          <a:p>
            <a:pPr>
              <a:defRPr/>
            </a:pPr>
            <a:fld id="{D1053F8B-9CF5-4AAE-9548-E501F972EC1A}" type="slidenum">
              <a:rPr lang="hu-HU" altLang="en-US"/>
              <a:pPr>
                <a:defRPr/>
              </a:pPr>
              <a:t>‹#›</a:t>
            </a:fld>
            <a:endParaRPr lang="hu-HU"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9" name="Rectangle 7"/>
          <p:cNvSpPr>
            <a:spLocks noGrp="1" noChangeArrowheads="1"/>
          </p:cNvSpPr>
          <p:nvPr>
            <p:ph type="sldNum" sz="quarter" idx="12"/>
          </p:nvPr>
        </p:nvSpPr>
        <p:spPr>
          <a:ln/>
        </p:spPr>
        <p:txBody>
          <a:bodyPr/>
          <a:lstStyle>
            <a:lvl1pPr>
              <a:defRPr/>
            </a:lvl1pPr>
          </a:lstStyle>
          <a:p>
            <a:pPr>
              <a:defRPr/>
            </a:pPr>
            <a:fld id="{68675120-6A37-44FB-9D44-34738D31B76A}" type="slidenum">
              <a:rPr lang="hu-HU" altLang="en-US"/>
              <a:pPr>
                <a:defRPr/>
              </a:pPr>
              <a:t>‹#›</a:t>
            </a:fld>
            <a:endParaRPr lang="hu-HU"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5" name="Rectangle 7"/>
          <p:cNvSpPr>
            <a:spLocks noGrp="1" noChangeArrowheads="1"/>
          </p:cNvSpPr>
          <p:nvPr>
            <p:ph type="sldNum" sz="quarter" idx="12"/>
          </p:nvPr>
        </p:nvSpPr>
        <p:spPr>
          <a:ln/>
        </p:spPr>
        <p:txBody>
          <a:bodyPr/>
          <a:lstStyle>
            <a:lvl1pPr>
              <a:defRPr/>
            </a:lvl1pPr>
          </a:lstStyle>
          <a:p>
            <a:pPr>
              <a:defRPr/>
            </a:pPr>
            <a:fld id="{58A5C24A-1CD8-460B-94EA-35E561DFFEB7}" type="slidenum">
              <a:rPr lang="hu-HU" altLang="en-US"/>
              <a:pPr>
                <a:defRPr/>
              </a:pPr>
              <a:t>‹#›</a:t>
            </a:fld>
            <a:endParaRPr lang="hu-HU"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4" name="Rectangle 7"/>
          <p:cNvSpPr>
            <a:spLocks noGrp="1" noChangeArrowheads="1"/>
          </p:cNvSpPr>
          <p:nvPr>
            <p:ph type="sldNum" sz="quarter" idx="12"/>
          </p:nvPr>
        </p:nvSpPr>
        <p:spPr>
          <a:ln/>
        </p:spPr>
        <p:txBody>
          <a:bodyPr/>
          <a:lstStyle>
            <a:lvl1pPr>
              <a:defRPr/>
            </a:lvl1pPr>
          </a:lstStyle>
          <a:p>
            <a:pPr>
              <a:defRPr/>
            </a:pPr>
            <a:fld id="{5916A291-0790-4DA8-B9B5-2275958EC13F}" type="slidenum">
              <a:rPr lang="hu-HU" altLang="en-US"/>
              <a:pPr>
                <a:defRPr/>
              </a:pPr>
              <a:t>‹#›</a:t>
            </a:fld>
            <a:endParaRPr lang="hu-H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DD2C78D4-1D12-4472-9F93-F212FC7114DF}" type="slidenum">
              <a:rPr lang="hu-HU" altLang="hu-HU"/>
              <a:pPr>
                <a:defRPr/>
              </a:pPr>
              <a:t>‹#›</a:t>
            </a:fld>
            <a:endParaRPr lang="hu-HU" altLang="hu-H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7"/>
          <p:cNvSpPr>
            <a:spLocks noGrp="1" noChangeArrowheads="1"/>
          </p:cNvSpPr>
          <p:nvPr>
            <p:ph type="sldNum" sz="quarter" idx="12"/>
          </p:nvPr>
        </p:nvSpPr>
        <p:spPr>
          <a:ln/>
        </p:spPr>
        <p:txBody>
          <a:bodyPr/>
          <a:lstStyle>
            <a:lvl1pPr>
              <a:defRPr/>
            </a:lvl1pPr>
          </a:lstStyle>
          <a:p>
            <a:pPr>
              <a:defRPr/>
            </a:pPr>
            <a:fld id="{A63A289F-97B4-4246-A91E-CBE2890D8A4B}" type="slidenum">
              <a:rPr lang="hu-HU" altLang="en-US"/>
              <a:pPr>
                <a:defRPr/>
              </a:pPr>
              <a:t>‹#›</a:t>
            </a:fld>
            <a:endParaRPr lang="hu-HU"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7"/>
          <p:cNvSpPr>
            <a:spLocks noGrp="1" noChangeArrowheads="1"/>
          </p:cNvSpPr>
          <p:nvPr>
            <p:ph type="sldNum" sz="quarter" idx="12"/>
          </p:nvPr>
        </p:nvSpPr>
        <p:spPr>
          <a:ln/>
        </p:spPr>
        <p:txBody>
          <a:bodyPr/>
          <a:lstStyle>
            <a:lvl1pPr>
              <a:defRPr/>
            </a:lvl1pPr>
          </a:lstStyle>
          <a:p>
            <a:pPr>
              <a:defRPr/>
            </a:pPr>
            <a:fld id="{161F651B-8271-4065-83C0-4EAD6111759C}" type="slidenum">
              <a:rPr lang="hu-HU" altLang="en-US"/>
              <a:pPr>
                <a:defRPr/>
              </a:pPr>
              <a:t>‹#›</a:t>
            </a:fld>
            <a:endParaRPr lang="hu-HU"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B7F66DE2-80AD-481A-B226-1C0FDBA9E6FE}" type="slidenum">
              <a:rPr lang="hu-HU" altLang="en-US"/>
              <a:pPr>
                <a:defRPr/>
              </a:pPr>
              <a:t>‹#›</a:t>
            </a:fld>
            <a:endParaRPr lang="hu-HU"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122239"/>
            <a:ext cx="2743200" cy="6008687"/>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122239"/>
            <a:ext cx="8026400" cy="600868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E02A4FEA-77DB-496B-9B96-7826356DC067}" type="slidenum">
              <a:rPr lang="hu-HU" altLang="en-US"/>
              <a:pPr>
                <a:defRPr/>
              </a:pPr>
              <a:t>‹#›</a:t>
            </a:fld>
            <a:endParaRPr lang="hu-HU"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Line 2"/>
          <p:cNvSpPr>
            <a:spLocks noChangeShapeType="1"/>
          </p:cNvSpPr>
          <p:nvPr/>
        </p:nvSpPr>
        <p:spPr bwMode="auto">
          <a:xfrm>
            <a:off x="9753600" y="1066800"/>
            <a:ext cx="0" cy="4495800"/>
          </a:xfrm>
          <a:prstGeom prst="line">
            <a:avLst/>
          </a:prstGeom>
          <a:noFill/>
          <a:ln w="9525">
            <a:solidFill>
              <a:schemeClr val="tx1"/>
            </a:solidFill>
            <a:round/>
            <a:headEnd/>
            <a:tailEnd/>
          </a:ln>
          <a:effectLst/>
        </p:spPr>
        <p:txBody>
          <a:bodyPr/>
          <a:lstStyle/>
          <a:p>
            <a:pPr>
              <a:defRPr/>
            </a:pPr>
            <a:endParaRPr lang="hu-HU">
              <a:solidFill>
                <a:srgbClr val="000000"/>
              </a:solidFill>
            </a:endParaRPr>
          </a:p>
        </p:txBody>
      </p:sp>
      <p:grpSp>
        <p:nvGrpSpPr>
          <p:cNvPr id="5" name="Group 8"/>
          <p:cNvGrpSpPr>
            <a:grpSpLocks/>
          </p:cNvGrpSpPr>
          <p:nvPr/>
        </p:nvGrpSpPr>
        <p:grpSpPr bwMode="auto">
          <a:xfrm>
            <a:off x="9990138" y="2992438"/>
            <a:ext cx="1784350"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8" name="Oval 11"/>
            <p:cNvSpPr>
              <a:spLocks noChangeArrowheads="1"/>
            </p:cNvSpPr>
            <p:nvPr/>
          </p:nvSpPr>
          <p:spPr bwMode="auto">
            <a:xfrm>
              <a:off x="5062" y="1885"/>
              <a:ext cx="128"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1" name="Oval 14"/>
            <p:cNvSpPr>
              <a:spLocks noChangeArrowheads="1"/>
            </p:cNvSpPr>
            <p:nvPr/>
          </p:nvSpPr>
          <p:spPr bwMode="auto">
            <a:xfrm>
              <a:off x="5062" y="2064"/>
              <a:ext cx="128"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5" name="Oval 18"/>
            <p:cNvSpPr>
              <a:spLocks noChangeArrowheads="1"/>
            </p:cNvSpPr>
            <p:nvPr/>
          </p:nvSpPr>
          <p:spPr bwMode="auto">
            <a:xfrm>
              <a:off x="5062" y="2243"/>
              <a:ext cx="128"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0" name="Oval 23"/>
            <p:cNvSpPr>
              <a:spLocks noChangeArrowheads="1"/>
            </p:cNvSpPr>
            <p:nvPr/>
          </p:nvSpPr>
          <p:spPr bwMode="auto">
            <a:xfrm>
              <a:off x="5062" y="2421"/>
              <a:ext cx="128"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4" name="Oval 27"/>
            <p:cNvSpPr>
              <a:spLocks noChangeArrowheads="1"/>
            </p:cNvSpPr>
            <p:nvPr/>
          </p:nvSpPr>
          <p:spPr bwMode="auto">
            <a:xfrm>
              <a:off x="5062" y="2600"/>
              <a:ext cx="128" cy="128"/>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9" name="Oval 32"/>
            <p:cNvSpPr>
              <a:spLocks noChangeArrowheads="1"/>
            </p:cNvSpPr>
            <p:nvPr/>
          </p:nvSpPr>
          <p:spPr bwMode="auto">
            <a:xfrm>
              <a:off x="5062" y="2779"/>
              <a:ext cx="128"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33" name="Oval 36"/>
            <p:cNvSpPr>
              <a:spLocks noChangeArrowheads="1"/>
            </p:cNvSpPr>
            <p:nvPr/>
          </p:nvSpPr>
          <p:spPr bwMode="auto">
            <a:xfrm>
              <a:off x="5062" y="2958"/>
              <a:ext cx="128"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grpSp>
      <p:sp>
        <p:nvSpPr>
          <p:cNvPr id="37" name="Line 40"/>
          <p:cNvSpPr>
            <a:spLocks noChangeShapeType="1"/>
          </p:cNvSpPr>
          <p:nvPr/>
        </p:nvSpPr>
        <p:spPr bwMode="auto">
          <a:xfrm>
            <a:off x="406400" y="2819400"/>
            <a:ext cx="10972800" cy="0"/>
          </a:xfrm>
          <a:prstGeom prst="line">
            <a:avLst/>
          </a:prstGeom>
          <a:noFill/>
          <a:ln w="6350">
            <a:solidFill>
              <a:schemeClr val="tx1"/>
            </a:solidFill>
            <a:round/>
            <a:headEnd/>
            <a:tailEnd/>
          </a:ln>
          <a:effectLst/>
        </p:spPr>
        <p:txBody>
          <a:bodyPr/>
          <a:lstStyle/>
          <a:p>
            <a:pPr>
              <a:defRPr/>
            </a:pPr>
            <a:endParaRPr lang="hu-HU">
              <a:solidFill>
                <a:srgbClr val="000000"/>
              </a:solidFill>
            </a:endParaRPr>
          </a:p>
        </p:txBody>
      </p:sp>
      <p:sp>
        <p:nvSpPr>
          <p:cNvPr id="15363" name="Rectangle 3"/>
          <p:cNvSpPr>
            <a:spLocks noGrp="1" noChangeArrowheads="1"/>
          </p:cNvSpPr>
          <p:nvPr>
            <p:ph type="ctrTitle"/>
          </p:nvPr>
        </p:nvSpPr>
        <p:spPr>
          <a:xfrm>
            <a:off x="421217" y="466725"/>
            <a:ext cx="9042400" cy="2133600"/>
          </a:xfrm>
        </p:spPr>
        <p:txBody>
          <a:bodyPr/>
          <a:lstStyle>
            <a:lvl1pPr algn="r">
              <a:defRPr sz="4800"/>
            </a:lvl1pPr>
          </a:lstStyle>
          <a:p>
            <a:r>
              <a:rPr lang="hu-HU" altLang="en-US"/>
              <a:t>Mintacím szerkesztése</a:t>
            </a:r>
          </a:p>
        </p:txBody>
      </p:sp>
      <p:sp>
        <p:nvSpPr>
          <p:cNvPr id="15364"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r>
              <a:rPr lang="hu-HU" altLang="en-US"/>
              <a:t>Alcím mintájának szerkesztése</a:t>
            </a:r>
          </a:p>
        </p:txBody>
      </p:sp>
      <p:sp>
        <p:nvSpPr>
          <p:cNvPr id="38" name="Rectangle 5"/>
          <p:cNvSpPr>
            <a:spLocks noGrp="1" noChangeArrowheads="1"/>
          </p:cNvSpPr>
          <p:nvPr>
            <p:ph type="dt" sz="half" idx="10"/>
          </p:nvPr>
        </p:nvSpPr>
        <p:spPr/>
        <p:txBody>
          <a:bodyPr/>
          <a:lstStyle>
            <a:lvl1pPr>
              <a:defRPr/>
            </a:lvl1pPr>
          </a:lstStyle>
          <a:p>
            <a:pPr>
              <a:defRPr/>
            </a:pPr>
            <a:endParaRPr lang="hu-HU" altLang="en-US"/>
          </a:p>
        </p:txBody>
      </p:sp>
      <p:sp>
        <p:nvSpPr>
          <p:cNvPr id="39" name="Rectangle 6"/>
          <p:cNvSpPr>
            <a:spLocks noGrp="1" noChangeArrowheads="1"/>
          </p:cNvSpPr>
          <p:nvPr>
            <p:ph type="ftr" sz="quarter" idx="11"/>
          </p:nvPr>
        </p:nvSpPr>
        <p:spPr/>
        <p:txBody>
          <a:bodyPr/>
          <a:lstStyle>
            <a:lvl1pPr>
              <a:defRPr/>
            </a:lvl1pPr>
          </a:lstStyle>
          <a:p>
            <a:pPr>
              <a:defRPr/>
            </a:pPr>
            <a:endParaRPr lang="hu-HU" altLang="en-US"/>
          </a:p>
        </p:txBody>
      </p:sp>
      <p:sp>
        <p:nvSpPr>
          <p:cNvPr id="40" name="Rectangle 7"/>
          <p:cNvSpPr>
            <a:spLocks noGrp="1" noChangeArrowheads="1"/>
          </p:cNvSpPr>
          <p:nvPr>
            <p:ph type="sldNum" sz="quarter" idx="12"/>
          </p:nvPr>
        </p:nvSpPr>
        <p:spPr/>
        <p:txBody>
          <a:bodyPr/>
          <a:lstStyle>
            <a:lvl1pPr>
              <a:defRPr smtClean="0"/>
            </a:lvl1pPr>
          </a:lstStyle>
          <a:p>
            <a:pPr>
              <a:defRPr/>
            </a:pPr>
            <a:fld id="{F46FDE72-EFB4-4220-B4BF-BA26C3AAAE45}" type="slidenum">
              <a:rPr lang="hu-HU" altLang="en-US"/>
              <a:pPr>
                <a:defRPr/>
              </a:pPr>
              <a:t>‹#›</a:t>
            </a:fld>
            <a:endParaRPr lang="hu-HU"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46C77DCE-2208-48F0-846C-540DAF118E37}" type="slidenum">
              <a:rPr lang="hu-HU" altLang="en-US"/>
              <a:pPr>
                <a:defRPr/>
              </a:pPr>
              <a:t>‹#›</a:t>
            </a:fld>
            <a:endParaRPr lang="hu-HU"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7363E432-C0D5-4E23-8350-5DCEB8F79B13}" type="slidenum">
              <a:rPr lang="hu-HU" altLang="en-US"/>
              <a:pPr>
                <a:defRPr/>
              </a:pPr>
              <a:t>‹#›</a:t>
            </a:fld>
            <a:endParaRPr lang="hu-HU"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7"/>
          <p:cNvSpPr>
            <a:spLocks noGrp="1" noChangeArrowheads="1"/>
          </p:cNvSpPr>
          <p:nvPr>
            <p:ph type="sldNum" sz="quarter" idx="12"/>
          </p:nvPr>
        </p:nvSpPr>
        <p:spPr>
          <a:ln/>
        </p:spPr>
        <p:txBody>
          <a:bodyPr/>
          <a:lstStyle>
            <a:lvl1pPr>
              <a:defRPr/>
            </a:lvl1pPr>
          </a:lstStyle>
          <a:p>
            <a:pPr>
              <a:defRPr/>
            </a:pPr>
            <a:fld id="{E80A6943-3517-418A-BB9C-75C4A8A75E6B}" type="slidenum">
              <a:rPr lang="hu-HU" altLang="en-US"/>
              <a:pPr>
                <a:defRPr/>
              </a:pPr>
              <a:t>‹#›</a:t>
            </a:fld>
            <a:endParaRPr lang="hu-HU"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9" name="Rectangle 7"/>
          <p:cNvSpPr>
            <a:spLocks noGrp="1" noChangeArrowheads="1"/>
          </p:cNvSpPr>
          <p:nvPr>
            <p:ph type="sldNum" sz="quarter" idx="12"/>
          </p:nvPr>
        </p:nvSpPr>
        <p:spPr>
          <a:ln/>
        </p:spPr>
        <p:txBody>
          <a:bodyPr/>
          <a:lstStyle>
            <a:lvl1pPr>
              <a:defRPr/>
            </a:lvl1pPr>
          </a:lstStyle>
          <a:p>
            <a:pPr>
              <a:defRPr/>
            </a:pPr>
            <a:fld id="{FC01E07E-B062-4507-BAA5-932BA12DC055}" type="slidenum">
              <a:rPr lang="hu-HU" altLang="en-US"/>
              <a:pPr>
                <a:defRPr/>
              </a:pPr>
              <a:t>‹#›</a:t>
            </a:fld>
            <a:endParaRPr lang="hu-HU"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5" name="Rectangle 7"/>
          <p:cNvSpPr>
            <a:spLocks noGrp="1" noChangeArrowheads="1"/>
          </p:cNvSpPr>
          <p:nvPr>
            <p:ph type="sldNum" sz="quarter" idx="12"/>
          </p:nvPr>
        </p:nvSpPr>
        <p:spPr>
          <a:ln/>
        </p:spPr>
        <p:txBody>
          <a:bodyPr/>
          <a:lstStyle>
            <a:lvl1pPr>
              <a:defRPr/>
            </a:lvl1pPr>
          </a:lstStyle>
          <a:p>
            <a:pPr>
              <a:defRPr/>
            </a:pPr>
            <a:fld id="{085DC79C-CB5A-4EEC-A24D-B6F8D5ED0D05}" type="slidenum">
              <a:rPr lang="hu-HU" altLang="en-US"/>
              <a:pPr>
                <a:defRPr/>
              </a:pPr>
              <a:t>‹#›</a:t>
            </a:fld>
            <a:endParaRPr lang="hu-HU"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307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307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1"/>
          </p:nvPr>
        </p:nvSpPr>
        <p:spPr>
          <a:ln/>
        </p:spPr>
        <p:txBody>
          <a:bodyPr/>
          <a:lstStyle>
            <a:lvl1pPr>
              <a:defRPr/>
            </a:lvl1pPr>
          </a:lstStyle>
          <a:p>
            <a:pPr>
              <a:defRPr/>
            </a:pPr>
            <a:fld id="{99186245-BBA5-4127-9F43-BB58B1514E1F}" type="slidenum">
              <a:rPr lang="hu-HU" altLang="hu-HU"/>
              <a:pPr>
                <a:defRPr/>
              </a:pPr>
              <a:t>‹#›</a:t>
            </a:fld>
            <a:endParaRPr lang="hu-HU" altLang="hu-H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4" name="Rectangle 7"/>
          <p:cNvSpPr>
            <a:spLocks noGrp="1" noChangeArrowheads="1"/>
          </p:cNvSpPr>
          <p:nvPr>
            <p:ph type="sldNum" sz="quarter" idx="12"/>
          </p:nvPr>
        </p:nvSpPr>
        <p:spPr>
          <a:ln/>
        </p:spPr>
        <p:txBody>
          <a:bodyPr/>
          <a:lstStyle>
            <a:lvl1pPr>
              <a:defRPr/>
            </a:lvl1pPr>
          </a:lstStyle>
          <a:p>
            <a:pPr>
              <a:defRPr/>
            </a:pPr>
            <a:fld id="{5B013244-A876-49BD-99F8-C682DADAA73B}" type="slidenum">
              <a:rPr lang="hu-HU" altLang="en-US"/>
              <a:pPr>
                <a:defRPr/>
              </a:pPr>
              <a:t>‹#›</a:t>
            </a:fld>
            <a:endParaRPr lang="hu-HU"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7"/>
          <p:cNvSpPr>
            <a:spLocks noGrp="1" noChangeArrowheads="1"/>
          </p:cNvSpPr>
          <p:nvPr>
            <p:ph type="sldNum" sz="quarter" idx="12"/>
          </p:nvPr>
        </p:nvSpPr>
        <p:spPr>
          <a:ln/>
        </p:spPr>
        <p:txBody>
          <a:bodyPr/>
          <a:lstStyle>
            <a:lvl1pPr>
              <a:defRPr/>
            </a:lvl1pPr>
          </a:lstStyle>
          <a:p>
            <a:pPr>
              <a:defRPr/>
            </a:pPr>
            <a:fld id="{5FE0CC4D-3307-4881-B4D9-7CFE2DD3931A}" type="slidenum">
              <a:rPr lang="hu-HU" altLang="en-US"/>
              <a:pPr>
                <a:defRPr/>
              </a:pPr>
              <a:t>‹#›</a:t>
            </a:fld>
            <a:endParaRPr lang="hu-HU"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7"/>
          <p:cNvSpPr>
            <a:spLocks noGrp="1" noChangeArrowheads="1"/>
          </p:cNvSpPr>
          <p:nvPr>
            <p:ph type="sldNum" sz="quarter" idx="12"/>
          </p:nvPr>
        </p:nvSpPr>
        <p:spPr>
          <a:ln/>
        </p:spPr>
        <p:txBody>
          <a:bodyPr/>
          <a:lstStyle>
            <a:lvl1pPr>
              <a:defRPr/>
            </a:lvl1pPr>
          </a:lstStyle>
          <a:p>
            <a:pPr>
              <a:defRPr/>
            </a:pPr>
            <a:fld id="{2F85EFF4-8101-43F4-A179-760AC295BEE7}" type="slidenum">
              <a:rPr lang="hu-HU" altLang="en-US"/>
              <a:pPr>
                <a:defRPr/>
              </a:pPr>
              <a:t>‹#›</a:t>
            </a:fld>
            <a:endParaRPr lang="hu-HU"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E9E247C0-2AB8-4B64-855B-CE0CF5975438}" type="slidenum">
              <a:rPr lang="hu-HU" altLang="en-US"/>
              <a:pPr>
                <a:defRPr/>
              </a:pPr>
              <a:t>‹#›</a:t>
            </a:fld>
            <a:endParaRPr lang="hu-HU"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122239"/>
            <a:ext cx="2743200" cy="6008687"/>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122239"/>
            <a:ext cx="8026400" cy="600868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9BB6A532-6E0C-4B64-9ED5-7E81A9A4A42D}" type="slidenum">
              <a:rPr lang="hu-HU" altLang="en-US"/>
              <a:pPr>
                <a:defRPr/>
              </a:pPr>
              <a:t>‹#›</a:t>
            </a:fld>
            <a:endParaRPr lang="hu-HU"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Line 2"/>
          <p:cNvSpPr>
            <a:spLocks noChangeShapeType="1"/>
          </p:cNvSpPr>
          <p:nvPr/>
        </p:nvSpPr>
        <p:spPr bwMode="auto">
          <a:xfrm>
            <a:off x="9753600" y="1066800"/>
            <a:ext cx="0" cy="4495800"/>
          </a:xfrm>
          <a:prstGeom prst="line">
            <a:avLst/>
          </a:prstGeom>
          <a:noFill/>
          <a:ln w="9525">
            <a:solidFill>
              <a:schemeClr val="tx1"/>
            </a:solidFill>
            <a:round/>
            <a:headEnd/>
            <a:tailEnd/>
          </a:ln>
          <a:effectLst/>
        </p:spPr>
        <p:txBody>
          <a:bodyPr/>
          <a:lstStyle/>
          <a:p>
            <a:pPr>
              <a:defRPr/>
            </a:pPr>
            <a:endParaRPr lang="hu-HU">
              <a:solidFill>
                <a:srgbClr val="000000"/>
              </a:solidFill>
            </a:endParaRPr>
          </a:p>
        </p:txBody>
      </p:sp>
      <p:grpSp>
        <p:nvGrpSpPr>
          <p:cNvPr id="5" name="Group 8"/>
          <p:cNvGrpSpPr>
            <a:grpSpLocks/>
          </p:cNvGrpSpPr>
          <p:nvPr/>
        </p:nvGrpSpPr>
        <p:grpSpPr bwMode="auto">
          <a:xfrm>
            <a:off x="9990138" y="2992438"/>
            <a:ext cx="1784350"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8" name="Oval 11"/>
            <p:cNvSpPr>
              <a:spLocks noChangeArrowheads="1"/>
            </p:cNvSpPr>
            <p:nvPr/>
          </p:nvSpPr>
          <p:spPr bwMode="auto">
            <a:xfrm>
              <a:off x="5062" y="1885"/>
              <a:ext cx="128"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1" name="Oval 14"/>
            <p:cNvSpPr>
              <a:spLocks noChangeArrowheads="1"/>
            </p:cNvSpPr>
            <p:nvPr/>
          </p:nvSpPr>
          <p:spPr bwMode="auto">
            <a:xfrm>
              <a:off x="5062" y="2064"/>
              <a:ext cx="128"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5" name="Oval 18"/>
            <p:cNvSpPr>
              <a:spLocks noChangeArrowheads="1"/>
            </p:cNvSpPr>
            <p:nvPr/>
          </p:nvSpPr>
          <p:spPr bwMode="auto">
            <a:xfrm>
              <a:off x="5062" y="2243"/>
              <a:ext cx="128"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0" name="Oval 23"/>
            <p:cNvSpPr>
              <a:spLocks noChangeArrowheads="1"/>
            </p:cNvSpPr>
            <p:nvPr/>
          </p:nvSpPr>
          <p:spPr bwMode="auto">
            <a:xfrm>
              <a:off x="5062" y="2421"/>
              <a:ext cx="128"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4" name="Oval 27"/>
            <p:cNvSpPr>
              <a:spLocks noChangeArrowheads="1"/>
            </p:cNvSpPr>
            <p:nvPr/>
          </p:nvSpPr>
          <p:spPr bwMode="auto">
            <a:xfrm>
              <a:off x="5062" y="2600"/>
              <a:ext cx="128" cy="128"/>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9" name="Oval 32"/>
            <p:cNvSpPr>
              <a:spLocks noChangeArrowheads="1"/>
            </p:cNvSpPr>
            <p:nvPr/>
          </p:nvSpPr>
          <p:spPr bwMode="auto">
            <a:xfrm>
              <a:off x="5062" y="2779"/>
              <a:ext cx="128"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33" name="Oval 36"/>
            <p:cNvSpPr>
              <a:spLocks noChangeArrowheads="1"/>
            </p:cNvSpPr>
            <p:nvPr/>
          </p:nvSpPr>
          <p:spPr bwMode="auto">
            <a:xfrm>
              <a:off x="5062" y="2958"/>
              <a:ext cx="128"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grpSp>
      <p:sp>
        <p:nvSpPr>
          <p:cNvPr id="37" name="Line 40"/>
          <p:cNvSpPr>
            <a:spLocks noChangeShapeType="1"/>
          </p:cNvSpPr>
          <p:nvPr/>
        </p:nvSpPr>
        <p:spPr bwMode="auto">
          <a:xfrm>
            <a:off x="406400" y="2819400"/>
            <a:ext cx="10972800" cy="0"/>
          </a:xfrm>
          <a:prstGeom prst="line">
            <a:avLst/>
          </a:prstGeom>
          <a:noFill/>
          <a:ln w="6350">
            <a:solidFill>
              <a:schemeClr val="tx1"/>
            </a:solidFill>
            <a:round/>
            <a:headEnd/>
            <a:tailEnd/>
          </a:ln>
          <a:effectLst/>
        </p:spPr>
        <p:txBody>
          <a:bodyPr/>
          <a:lstStyle/>
          <a:p>
            <a:pPr>
              <a:defRPr/>
            </a:pPr>
            <a:endParaRPr lang="hu-HU">
              <a:solidFill>
                <a:srgbClr val="000000"/>
              </a:solidFill>
            </a:endParaRPr>
          </a:p>
        </p:txBody>
      </p:sp>
      <p:sp>
        <p:nvSpPr>
          <p:cNvPr id="15363" name="Rectangle 3"/>
          <p:cNvSpPr>
            <a:spLocks noGrp="1" noChangeArrowheads="1"/>
          </p:cNvSpPr>
          <p:nvPr>
            <p:ph type="ctrTitle"/>
          </p:nvPr>
        </p:nvSpPr>
        <p:spPr>
          <a:xfrm>
            <a:off x="421217" y="466725"/>
            <a:ext cx="9042400" cy="2133600"/>
          </a:xfrm>
        </p:spPr>
        <p:txBody>
          <a:bodyPr/>
          <a:lstStyle>
            <a:lvl1pPr algn="r">
              <a:defRPr sz="4800"/>
            </a:lvl1pPr>
          </a:lstStyle>
          <a:p>
            <a:r>
              <a:rPr lang="hu-HU" altLang="en-US"/>
              <a:t>Mintacím szerkesztése</a:t>
            </a:r>
          </a:p>
        </p:txBody>
      </p:sp>
      <p:sp>
        <p:nvSpPr>
          <p:cNvPr id="15364"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r>
              <a:rPr lang="hu-HU" altLang="en-US"/>
              <a:t>Alcím mintájának szerkesztése</a:t>
            </a:r>
          </a:p>
        </p:txBody>
      </p:sp>
      <p:sp>
        <p:nvSpPr>
          <p:cNvPr id="38" name="Rectangle 5"/>
          <p:cNvSpPr>
            <a:spLocks noGrp="1" noChangeArrowheads="1"/>
          </p:cNvSpPr>
          <p:nvPr>
            <p:ph type="dt" sz="half" idx="10"/>
          </p:nvPr>
        </p:nvSpPr>
        <p:spPr/>
        <p:txBody>
          <a:bodyPr/>
          <a:lstStyle>
            <a:lvl1pPr>
              <a:defRPr/>
            </a:lvl1pPr>
          </a:lstStyle>
          <a:p>
            <a:pPr>
              <a:defRPr/>
            </a:pPr>
            <a:endParaRPr lang="hu-HU" altLang="en-US"/>
          </a:p>
        </p:txBody>
      </p:sp>
      <p:sp>
        <p:nvSpPr>
          <p:cNvPr id="39" name="Rectangle 6"/>
          <p:cNvSpPr>
            <a:spLocks noGrp="1" noChangeArrowheads="1"/>
          </p:cNvSpPr>
          <p:nvPr>
            <p:ph type="ftr" sz="quarter" idx="11"/>
          </p:nvPr>
        </p:nvSpPr>
        <p:spPr/>
        <p:txBody>
          <a:bodyPr/>
          <a:lstStyle>
            <a:lvl1pPr>
              <a:defRPr/>
            </a:lvl1pPr>
          </a:lstStyle>
          <a:p>
            <a:pPr>
              <a:defRPr/>
            </a:pPr>
            <a:endParaRPr lang="hu-HU" altLang="en-US"/>
          </a:p>
        </p:txBody>
      </p:sp>
      <p:sp>
        <p:nvSpPr>
          <p:cNvPr id="40" name="Rectangle 7"/>
          <p:cNvSpPr>
            <a:spLocks noGrp="1" noChangeArrowheads="1"/>
          </p:cNvSpPr>
          <p:nvPr>
            <p:ph type="sldNum" sz="quarter" idx="12"/>
          </p:nvPr>
        </p:nvSpPr>
        <p:spPr/>
        <p:txBody>
          <a:bodyPr/>
          <a:lstStyle>
            <a:lvl1pPr>
              <a:defRPr smtClean="0"/>
            </a:lvl1pPr>
          </a:lstStyle>
          <a:p>
            <a:pPr>
              <a:defRPr/>
            </a:pPr>
            <a:fld id="{8507BB88-B23F-43C1-835D-CEE15286C9A1}" type="slidenum">
              <a:rPr lang="hu-HU" altLang="en-US"/>
              <a:pPr>
                <a:defRPr/>
              </a:pPr>
              <a:t>‹#›</a:t>
            </a:fld>
            <a:endParaRPr lang="hu-HU"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DF420C42-238C-4E57-85E2-40613D018C89}" type="slidenum">
              <a:rPr lang="hu-HU" altLang="en-US"/>
              <a:pPr>
                <a:defRPr/>
              </a:pPr>
              <a:t>‹#›</a:t>
            </a:fld>
            <a:endParaRPr lang="hu-HU"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A97AAB7A-3DF3-4A52-A718-1B24A4DDBC97}" type="slidenum">
              <a:rPr lang="hu-HU" altLang="en-US"/>
              <a:pPr>
                <a:defRPr/>
              </a:pPr>
              <a:t>‹#›</a:t>
            </a:fld>
            <a:endParaRPr lang="hu-HU"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7"/>
          <p:cNvSpPr>
            <a:spLocks noGrp="1" noChangeArrowheads="1"/>
          </p:cNvSpPr>
          <p:nvPr>
            <p:ph type="sldNum" sz="quarter" idx="12"/>
          </p:nvPr>
        </p:nvSpPr>
        <p:spPr>
          <a:ln/>
        </p:spPr>
        <p:txBody>
          <a:bodyPr/>
          <a:lstStyle>
            <a:lvl1pPr>
              <a:defRPr/>
            </a:lvl1pPr>
          </a:lstStyle>
          <a:p>
            <a:pPr>
              <a:defRPr/>
            </a:pPr>
            <a:fld id="{38E3D6BE-8ABC-4AC0-8E54-DBDE0DA8DBE9}" type="slidenum">
              <a:rPr lang="hu-HU" altLang="en-US"/>
              <a:pPr>
                <a:defRPr/>
              </a:pPr>
              <a:t>‹#›</a:t>
            </a:fld>
            <a:endParaRPr lang="hu-HU"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9" name="Rectangle 7"/>
          <p:cNvSpPr>
            <a:spLocks noGrp="1" noChangeArrowheads="1"/>
          </p:cNvSpPr>
          <p:nvPr>
            <p:ph type="sldNum" sz="quarter" idx="12"/>
          </p:nvPr>
        </p:nvSpPr>
        <p:spPr>
          <a:ln/>
        </p:spPr>
        <p:txBody>
          <a:bodyPr/>
          <a:lstStyle>
            <a:lvl1pPr>
              <a:defRPr/>
            </a:lvl1pPr>
          </a:lstStyle>
          <a:p>
            <a:pPr>
              <a:defRPr/>
            </a:pPr>
            <a:fld id="{2ECBE8BA-8090-49D5-9B63-F6B7D93CF440}" type="slidenum">
              <a:rPr lang="hu-HU" altLang="en-US"/>
              <a:pPr>
                <a:defRPr/>
              </a:pPr>
              <a:t>‹#›</a:t>
            </a:fld>
            <a:endParaRPr lang="hu-HU"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8" name="Rectangle 6"/>
          <p:cNvSpPr>
            <a:spLocks noGrp="1" noChangeArrowheads="1"/>
          </p:cNvSpPr>
          <p:nvPr>
            <p:ph type="sldNum" sz="quarter" idx="11"/>
          </p:nvPr>
        </p:nvSpPr>
        <p:spPr>
          <a:ln/>
        </p:spPr>
        <p:txBody>
          <a:bodyPr/>
          <a:lstStyle>
            <a:lvl1pPr>
              <a:defRPr/>
            </a:lvl1pPr>
          </a:lstStyle>
          <a:p>
            <a:pPr>
              <a:defRPr/>
            </a:pPr>
            <a:fld id="{4262EE9E-5F7C-4187-A50A-8C1566D5CC24}" type="slidenum">
              <a:rPr lang="hu-HU" altLang="hu-HU"/>
              <a:pPr>
                <a:defRPr/>
              </a:pPr>
              <a:t>‹#›</a:t>
            </a:fld>
            <a:endParaRPr lang="hu-HU" altLang="hu-H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5" name="Rectangle 7"/>
          <p:cNvSpPr>
            <a:spLocks noGrp="1" noChangeArrowheads="1"/>
          </p:cNvSpPr>
          <p:nvPr>
            <p:ph type="sldNum" sz="quarter" idx="12"/>
          </p:nvPr>
        </p:nvSpPr>
        <p:spPr>
          <a:ln/>
        </p:spPr>
        <p:txBody>
          <a:bodyPr/>
          <a:lstStyle>
            <a:lvl1pPr>
              <a:defRPr/>
            </a:lvl1pPr>
          </a:lstStyle>
          <a:p>
            <a:pPr>
              <a:defRPr/>
            </a:pPr>
            <a:fld id="{2551866B-B137-4284-8AA3-9C2F68215659}" type="slidenum">
              <a:rPr lang="hu-HU" altLang="en-US"/>
              <a:pPr>
                <a:defRPr/>
              </a:pPr>
              <a:t>‹#›</a:t>
            </a:fld>
            <a:endParaRPr lang="hu-HU"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4" name="Rectangle 7"/>
          <p:cNvSpPr>
            <a:spLocks noGrp="1" noChangeArrowheads="1"/>
          </p:cNvSpPr>
          <p:nvPr>
            <p:ph type="sldNum" sz="quarter" idx="12"/>
          </p:nvPr>
        </p:nvSpPr>
        <p:spPr>
          <a:ln/>
        </p:spPr>
        <p:txBody>
          <a:bodyPr/>
          <a:lstStyle>
            <a:lvl1pPr>
              <a:defRPr/>
            </a:lvl1pPr>
          </a:lstStyle>
          <a:p>
            <a:pPr>
              <a:defRPr/>
            </a:pPr>
            <a:fld id="{B6EFDF2F-4567-4E1B-86FE-90BD49599EA0}" type="slidenum">
              <a:rPr lang="hu-HU" altLang="en-US"/>
              <a:pPr>
                <a:defRPr/>
              </a:pPr>
              <a:t>‹#›</a:t>
            </a:fld>
            <a:endParaRPr lang="hu-HU"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7"/>
          <p:cNvSpPr>
            <a:spLocks noGrp="1" noChangeArrowheads="1"/>
          </p:cNvSpPr>
          <p:nvPr>
            <p:ph type="sldNum" sz="quarter" idx="12"/>
          </p:nvPr>
        </p:nvSpPr>
        <p:spPr>
          <a:ln/>
        </p:spPr>
        <p:txBody>
          <a:bodyPr/>
          <a:lstStyle>
            <a:lvl1pPr>
              <a:defRPr/>
            </a:lvl1pPr>
          </a:lstStyle>
          <a:p>
            <a:pPr>
              <a:defRPr/>
            </a:pPr>
            <a:fld id="{256272BF-E45F-4F5D-B8D7-E4825CEE2EE9}" type="slidenum">
              <a:rPr lang="hu-HU" altLang="en-US"/>
              <a:pPr>
                <a:defRPr/>
              </a:pPr>
              <a:t>‹#›</a:t>
            </a:fld>
            <a:endParaRPr lang="hu-HU"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7"/>
          <p:cNvSpPr>
            <a:spLocks noGrp="1" noChangeArrowheads="1"/>
          </p:cNvSpPr>
          <p:nvPr>
            <p:ph type="sldNum" sz="quarter" idx="12"/>
          </p:nvPr>
        </p:nvSpPr>
        <p:spPr>
          <a:ln/>
        </p:spPr>
        <p:txBody>
          <a:bodyPr/>
          <a:lstStyle>
            <a:lvl1pPr>
              <a:defRPr/>
            </a:lvl1pPr>
          </a:lstStyle>
          <a:p>
            <a:pPr>
              <a:defRPr/>
            </a:pPr>
            <a:fld id="{4C82363C-A11F-497F-A7DD-268E12951FEB}" type="slidenum">
              <a:rPr lang="hu-HU" altLang="en-US"/>
              <a:pPr>
                <a:defRPr/>
              </a:pPr>
              <a:t>‹#›</a:t>
            </a:fld>
            <a:endParaRPr lang="hu-HU"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663B1613-02EB-42C4-B2CD-9FA4E4C9891A}" type="slidenum">
              <a:rPr lang="hu-HU" altLang="en-US"/>
              <a:pPr>
                <a:defRPr/>
              </a:pPr>
              <a:t>‹#›</a:t>
            </a:fld>
            <a:endParaRPr lang="hu-HU"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122239"/>
            <a:ext cx="2743200" cy="6008687"/>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122239"/>
            <a:ext cx="8026400" cy="600868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FD2E7A2E-AD54-48F0-90B1-7A1CDA262ACC}" type="slidenum">
              <a:rPr lang="hu-HU" altLang="en-US"/>
              <a:pPr>
                <a:defRPr/>
              </a:pPr>
              <a:t>‹#›</a:t>
            </a:fld>
            <a:endParaRPr lang="hu-HU"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Line 2"/>
          <p:cNvSpPr>
            <a:spLocks noChangeShapeType="1"/>
          </p:cNvSpPr>
          <p:nvPr/>
        </p:nvSpPr>
        <p:spPr bwMode="auto">
          <a:xfrm>
            <a:off x="9753600" y="1066800"/>
            <a:ext cx="0" cy="4495800"/>
          </a:xfrm>
          <a:prstGeom prst="line">
            <a:avLst/>
          </a:prstGeom>
          <a:noFill/>
          <a:ln w="9525">
            <a:solidFill>
              <a:schemeClr val="tx1"/>
            </a:solidFill>
            <a:round/>
            <a:headEnd/>
            <a:tailEnd/>
          </a:ln>
          <a:effectLst/>
        </p:spPr>
        <p:txBody>
          <a:bodyPr/>
          <a:lstStyle/>
          <a:p>
            <a:pPr>
              <a:defRPr/>
            </a:pPr>
            <a:endParaRPr lang="hu-HU">
              <a:solidFill>
                <a:srgbClr val="000000"/>
              </a:solidFill>
            </a:endParaRPr>
          </a:p>
        </p:txBody>
      </p:sp>
      <p:grpSp>
        <p:nvGrpSpPr>
          <p:cNvPr id="5" name="Group 8"/>
          <p:cNvGrpSpPr>
            <a:grpSpLocks/>
          </p:cNvGrpSpPr>
          <p:nvPr/>
        </p:nvGrpSpPr>
        <p:grpSpPr bwMode="auto">
          <a:xfrm>
            <a:off x="9990138" y="2992438"/>
            <a:ext cx="1784350"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8" name="Oval 11"/>
            <p:cNvSpPr>
              <a:spLocks noChangeArrowheads="1"/>
            </p:cNvSpPr>
            <p:nvPr/>
          </p:nvSpPr>
          <p:spPr bwMode="auto">
            <a:xfrm>
              <a:off x="5062" y="1885"/>
              <a:ext cx="128"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1" name="Oval 14"/>
            <p:cNvSpPr>
              <a:spLocks noChangeArrowheads="1"/>
            </p:cNvSpPr>
            <p:nvPr/>
          </p:nvSpPr>
          <p:spPr bwMode="auto">
            <a:xfrm>
              <a:off x="5062" y="2064"/>
              <a:ext cx="128"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5" name="Oval 18"/>
            <p:cNvSpPr>
              <a:spLocks noChangeArrowheads="1"/>
            </p:cNvSpPr>
            <p:nvPr/>
          </p:nvSpPr>
          <p:spPr bwMode="auto">
            <a:xfrm>
              <a:off x="5062" y="2243"/>
              <a:ext cx="128"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0" name="Oval 23"/>
            <p:cNvSpPr>
              <a:spLocks noChangeArrowheads="1"/>
            </p:cNvSpPr>
            <p:nvPr/>
          </p:nvSpPr>
          <p:spPr bwMode="auto">
            <a:xfrm>
              <a:off x="5062" y="2421"/>
              <a:ext cx="128"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4" name="Oval 27"/>
            <p:cNvSpPr>
              <a:spLocks noChangeArrowheads="1"/>
            </p:cNvSpPr>
            <p:nvPr/>
          </p:nvSpPr>
          <p:spPr bwMode="auto">
            <a:xfrm>
              <a:off x="5062" y="2600"/>
              <a:ext cx="128" cy="128"/>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9" name="Oval 32"/>
            <p:cNvSpPr>
              <a:spLocks noChangeArrowheads="1"/>
            </p:cNvSpPr>
            <p:nvPr/>
          </p:nvSpPr>
          <p:spPr bwMode="auto">
            <a:xfrm>
              <a:off x="5062" y="2779"/>
              <a:ext cx="128"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33" name="Oval 36"/>
            <p:cNvSpPr>
              <a:spLocks noChangeArrowheads="1"/>
            </p:cNvSpPr>
            <p:nvPr/>
          </p:nvSpPr>
          <p:spPr bwMode="auto">
            <a:xfrm>
              <a:off x="5062" y="2958"/>
              <a:ext cx="128"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grpSp>
      <p:sp>
        <p:nvSpPr>
          <p:cNvPr id="37" name="Line 40"/>
          <p:cNvSpPr>
            <a:spLocks noChangeShapeType="1"/>
          </p:cNvSpPr>
          <p:nvPr/>
        </p:nvSpPr>
        <p:spPr bwMode="auto">
          <a:xfrm>
            <a:off x="406400" y="2819400"/>
            <a:ext cx="10972800" cy="0"/>
          </a:xfrm>
          <a:prstGeom prst="line">
            <a:avLst/>
          </a:prstGeom>
          <a:noFill/>
          <a:ln w="6350">
            <a:solidFill>
              <a:schemeClr val="tx1"/>
            </a:solidFill>
            <a:round/>
            <a:headEnd/>
            <a:tailEnd/>
          </a:ln>
          <a:effectLst/>
        </p:spPr>
        <p:txBody>
          <a:bodyPr/>
          <a:lstStyle/>
          <a:p>
            <a:pPr>
              <a:defRPr/>
            </a:pPr>
            <a:endParaRPr lang="hu-HU">
              <a:solidFill>
                <a:srgbClr val="000000"/>
              </a:solidFill>
            </a:endParaRPr>
          </a:p>
        </p:txBody>
      </p:sp>
      <p:sp>
        <p:nvSpPr>
          <p:cNvPr id="15363" name="Rectangle 3"/>
          <p:cNvSpPr>
            <a:spLocks noGrp="1" noChangeArrowheads="1"/>
          </p:cNvSpPr>
          <p:nvPr>
            <p:ph type="ctrTitle"/>
          </p:nvPr>
        </p:nvSpPr>
        <p:spPr>
          <a:xfrm>
            <a:off x="421217" y="466725"/>
            <a:ext cx="9042400" cy="2133600"/>
          </a:xfrm>
        </p:spPr>
        <p:txBody>
          <a:bodyPr/>
          <a:lstStyle>
            <a:lvl1pPr algn="r">
              <a:defRPr sz="4800"/>
            </a:lvl1pPr>
          </a:lstStyle>
          <a:p>
            <a:r>
              <a:rPr lang="hu-HU" altLang="en-US"/>
              <a:t>Mintacím szerkesztése</a:t>
            </a:r>
          </a:p>
        </p:txBody>
      </p:sp>
      <p:sp>
        <p:nvSpPr>
          <p:cNvPr id="15364"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r>
              <a:rPr lang="hu-HU" altLang="en-US"/>
              <a:t>Alcím mintájának szerkesztése</a:t>
            </a:r>
          </a:p>
        </p:txBody>
      </p:sp>
      <p:sp>
        <p:nvSpPr>
          <p:cNvPr id="38" name="Rectangle 5"/>
          <p:cNvSpPr>
            <a:spLocks noGrp="1" noChangeArrowheads="1"/>
          </p:cNvSpPr>
          <p:nvPr>
            <p:ph type="dt" sz="half" idx="10"/>
          </p:nvPr>
        </p:nvSpPr>
        <p:spPr/>
        <p:txBody>
          <a:bodyPr/>
          <a:lstStyle>
            <a:lvl1pPr>
              <a:defRPr/>
            </a:lvl1pPr>
          </a:lstStyle>
          <a:p>
            <a:pPr>
              <a:defRPr/>
            </a:pPr>
            <a:endParaRPr lang="hu-HU" altLang="en-US"/>
          </a:p>
        </p:txBody>
      </p:sp>
      <p:sp>
        <p:nvSpPr>
          <p:cNvPr id="39" name="Rectangle 6"/>
          <p:cNvSpPr>
            <a:spLocks noGrp="1" noChangeArrowheads="1"/>
          </p:cNvSpPr>
          <p:nvPr>
            <p:ph type="ftr" sz="quarter" idx="11"/>
          </p:nvPr>
        </p:nvSpPr>
        <p:spPr/>
        <p:txBody>
          <a:bodyPr/>
          <a:lstStyle>
            <a:lvl1pPr>
              <a:defRPr/>
            </a:lvl1pPr>
          </a:lstStyle>
          <a:p>
            <a:pPr>
              <a:defRPr/>
            </a:pPr>
            <a:endParaRPr lang="hu-HU" altLang="en-US"/>
          </a:p>
        </p:txBody>
      </p:sp>
      <p:sp>
        <p:nvSpPr>
          <p:cNvPr id="40" name="Rectangle 7"/>
          <p:cNvSpPr>
            <a:spLocks noGrp="1" noChangeArrowheads="1"/>
          </p:cNvSpPr>
          <p:nvPr>
            <p:ph type="sldNum" sz="quarter" idx="12"/>
          </p:nvPr>
        </p:nvSpPr>
        <p:spPr/>
        <p:txBody>
          <a:bodyPr/>
          <a:lstStyle>
            <a:lvl1pPr>
              <a:defRPr smtClean="0"/>
            </a:lvl1pPr>
          </a:lstStyle>
          <a:p>
            <a:pPr>
              <a:defRPr/>
            </a:pPr>
            <a:fld id="{AE1185BE-C7FB-4539-AC16-5F9FC2FBDF63}" type="slidenum">
              <a:rPr lang="hu-HU" altLang="en-US"/>
              <a:pPr>
                <a:defRPr/>
              </a:pPr>
              <a:t>‹#›</a:t>
            </a:fld>
            <a:endParaRPr lang="hu-HU"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178CB570-E250-4A76-82A0-8107EF38D35B}" type="slidenum">
              <a:rPr lang="hu-HU" altLang="en-US"/>
              <a:pPr>
                <a:defRPr/>
              </a:pPr>
              <a:t>‹#›</a:t>
            </a:fld>
            <a:endParaRPr lang="hu-HU"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EE19D333-EBFA-464F-AE42-C5E7B02103AB}" type="slidenum">
              <a:rPr lang="hu-HU" altLang="en-US"/>
              <a:pPr>
                <a:defRPr/>
              </a:pPr>
              <a:t>‹#›</a:t>
            </a:fld>
            <a:endParaRPr lang="hu-HU"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7"/>
          <p:cNvSpPr>
            <a:spLocks noGrp="1" noChangeArrowheads="1"/>
          </p:cNvSpPr>
          <p:nvPr>
            <p:ph type="sldNum" sz="quarter" idx="12"/>
          </p:nvPr>
        </p:nvSpPr>
        <p:spPr>
          <a:ln/>
        </p:spPr>
        <p:txBody>
          <a:bodyPr/>
          <a:lstStyle>
            <a:lvl1pPr>
              <a:defRPr/>
            </a:lvl1pPr>
          </a:lstStyle>
          <a:p>
            <a:pPr>
              <a:defRPr/>
            </a:pPr>
            <a:fld id="{4CA7263C-60A3-466D-83B9-EC64384EFAE4}" type="slidenum">
              <a:rPr lang="hu-HU" altLang="en-US"/>
              <a:pPr>
                <a:defRPr/>
              </a:pPr>
              <a:t>‹#›</a:t>
            </a:fld>
            <a:endParaRPr lang="hu-HU"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4" name="Rectangle 6"/>
          <p:cNvSpPr>
            <a:spLocks noGrp="1" noChangeArrowheads="1"/>
          </p:cNvSpPr>
          <p:nvPr>
            <p:ph type="sldNum" sz="quarter" idx="11"/>
          </p:nvPr>
        </p:nvSpPr>
        <p:spPr>
          <a:ln/>
        </p:spPr>
        <p:txBody>
          <a:bodyPr/>
          <a:lstStyle>
            <a:lvl1pPr>
              <a:defRPr/>
            </a:lvl1pPr>
          </a:lstStyle>
          <a:p>
            <a:pPr>
              <a:defRPr/>
            </a:pPr>
            <a:fld id="{8C0542AB-07C7-48CA-998D-9D863DA3E85B}" type="slidenum">
              <a:rPr lang="hu-HU" altLang="hu-HU"/>
              <a:pPr>
                <a:defRPr/>
              </a:pPr>
              <a:t>‹#›</a:t>
            </a:fld>
            <a:endParaRPr lang="hu-HU" altLang="hu-H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9" name="Rectangle 7"/>
          <p:cNvSpPr>
            <a:spLocks noGrp="1" noChangeArrowheads="1"/>
          </p:cNvSpPr>
          <p:nvPr>
            <p:ph type="sldNum" sz="quarter" idx="12"/>
          </p:nvPr>
        </p:nvSpPr>
        <p:spPr>
          <a:ln/>
        </p:spPr>
        <p:txBody>
          <a:bodyPr/>
          <a:lstStyle>
            <a:lvl1pPr>
              <a:defRPr/>
            </a:lvl1pPr>
          </a:lstStyle>
          <a:p>
            <a:pPr>
              <a:defRPr/>
            </a:pPr>
            <a:fld id="{362E327B-500C-4453-8AB0-3C651802E97E}" type="slidenum">
              <a:rPr lang="hu-HU" altLang="en-US"/>
              <a:pPr>
                <a:defRPr/>
              </a:pPr>
              <a:t>‹#›</a:t>
            </a:fld>
            <a:endParaRPr lang="hu-HU"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5" name="Rectangle 7"/>
          <p:cNvSpPr>
            <a:spLocks noGrp="1" noChangeArrowheads="1"/>
          </p:cNvSpPr>
          <p:nvPr>
            <p:ph type="sldNum" sz="quarter" idx="12"/>
          </p:nvPr>
        </p:nvSpPr>
        <p:spPr>
          <a:ln/>
        </p:spPr>
        <p:txBody>
          <a:bodyPr/>
          <a:lstStyle>
            <a:lvl1pPr>
              <a:defRPr/>
            </a:lvl1pPr>
          </a:lstStyle>
          <a:p>
            <a:pPr>
              <a:defRPr/>
            </a:pPr>
            <a:fld id="{E864D0AD-4DC4-4470-8F1A-5170E83AC6EE}" type="slidenum">
              <a:rPr lang="hu-HU" altLang="en-US"/>
              <a:pPr>
                <a:defRPr/>
              </a:pPr>
              <a:t>‹#›</a:t>
            </a:fld>
            <a:endParaRPr lang="hu-HU"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4" name="Rectangle 7"/>
          <p:cNvSpPr>
            <a:spLocks noGrp="1" noChangeArrowheads="1"/>
          </p:cNvSpPr>
          <p:nvPr>
            <p:ph type="sldNum" sz="quarter" idx="12"/>
          </p:nvPr>
        </p:nvSpPr>
        <p:spPr>
          <a:ln/>
        </p:spPr>
        <p:txBody>
          <a:bodyPr/>
          <a:lstStyle>
            <a:lvl1pPr>
              <a:defRPr/>
            </a:lvl1pPr>
          </a:lstStyle>
          <a:p>
            <a:pPr>
              <a:defRPr/>
            </a:pPr>
            <a:fld id="{07543872-43AF-4A38-B116-BAB7F1B8E62A}" type="slidenum">
              <a:rPr lang="hu-HU" altLang="en-US"/>
              <a:pPr>
                <a:defRPr/>
              </a:pPr>
              <a:t>‹#›</a:t>
            </a:fld>
            <a:endParaRPr lang="hu-HU"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7"/>
          <p:cNvSpPr>
            <a:spLocks noGrp="1" noChangeArrowheads="1"/>
          </p:cNvSpPr>
          <p:nvPr>
            <p:ph type="sldNum" sz="quarter" idx="12"/>
          </p:nvPr>
        </p:nvSpPr>
        <p:spPr>
          <a:ln/>
        </p:spPr>
        <p:txBody>
          <a:bodyPr/>
          <a:lstStyle>
            <a:lvl1pPr>
              <a:defRPr/>
            </a:lvl1pPr>
          </a:lstStyle>
          <a:p>
            <a:pPr>
              <a:defRPr/>
            </a:pPr>
            <a:fld id="{2668649B-295D-47F4-8347-ECE5FFE14F15}" type="slidenum">
              <a:rPr lang="hu-HU" altLang="en-US"/>
              <a:pPr>
                <a:defRPr/>
              </a:pPr>
              <a:t>‹#›</a:t>
            </a:fld>
            <a:endParaRPr lang="hu-HU"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7"/>
          <p:cNvSpPr>
            <a:spLocks noGrp="1" noChangeArrowheads="1"/>
          </p:cNvSpPr>
          <p:nvPr>
            <p:ph type="sldNum" sz="quarter" idx="12"/>
          </p:nvPr>
        </p:nvSpPr>
        <p:spPr>
          <a:ln/>
        </p:spPr>
        <p:txBody>
          <a:bodyPr/>
          <a:lstStyle>
            <a:lvl1pPr>
              <a:defRPr/>
            </a:lvl1pPr>
          </a:lstStyle>
          <a:p>
            <a:pPr>
              <a:defRPr/>
            </a:pPr>
            <a:fld id="{AEF449B5-A30D-4BEF-99A2-2EC05E24F5EE}" type="slidenum">
              <a:rPr lang="hu-HU" altLang="en-US"/>
              <a:pPr>
                <a:defRPr/>
              </a:pPr>
              <a:t>‹#›</a:t>
            </a:fld>
            <a:endParaRPr lang="hu-HU"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25618563-649E-4A3F-A926-1C3E3ACC3ABC}" type="slidenum">
              <a:rPr lang="hu-HU" altLang="en-US"/>
              <a:pPr>
                <a:defRPr/>
              </a:pPr>
              <a:t>‹#›</a:t>
            </a:fld>
            <a:endParaRPr lang="hu-HU"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122239"/>
            <a:ext cx="2743200" cy="6008687"/>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122239"/>
            <a:ext cx="8026400" cy="600868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DCC0AB5F-99D5-4814-A4B4-6F9F8BC70058}" type="slidenum">
              <a:rPr lang="hu-HU" altLang="en-US"/>
              <a:pPr>
                <a:defRPr/>
              </a:pPr>
              <a:t>‹#›</a:t>
            </a:fld>
            <a:endParaRPr lang="hu-HU"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Line 2"/>
          <p:cNvSpPr>
            <a:spLocks noChangeShapeType="1"/>
          </p:cNvSpPr>
          <p:nvPr/>
        </p:nvSpPr>
        <p:spPr bwMode="auto">
          <a:xfrm>
            <a:off x="9753600" y="1066800"/>
            <a:ext cx="0" cy="4495800"/>
          </a:xfrm>
          <a:prstGeom prst="line">
            <a:avLst/>
          </a:prstGeom>
          <a:noFill/>
          <a:ln w="9525">
            <a:solidFill>
              <a:schemeClr val="tx1"/>
            </a:solidFill>
            <a:round/>
            <a:headEnd/>
            <a:tailEnd/>
          </a:ln>
          <a:effectLst/>
        </p:spPr>
        <p:txBody>
          <a:bodyPr/>
          <a:lstStyle/>
          <a:p>
            <a:pPr>
              <a:defRPr/>
            </a:pPr>
            <a:endParaRPr lang="hu-HU">
              <a:solidFill>
                <a:srgbClr val="000000"/>
              </a:solidFill>
            </a:endParaRPr>
          </a:p>
        </p:txBody>
      </p:sp>
      <p:grpSp>
        <p:nvGrpSpPr>
          <p:cNvPr id="5" name="Group 8"/>
          <p:cNvGrpSpPr>
            <a:grpSpLocks/>
          </p:cNvGrpSpPr>
          <p:nvPr/>
        </p:nvGrpSpPr>
        <p:grpSpPr bwMode="auto">
          <a:xfrm>
            <a:off x="9990138" y="2992438"/>
            <a:ext cx="1784350"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8" name="Oval 11"/>
            <p:cNvSpPr>
              <a:spLocks noChangeArrowheads="1"/>
            </p:cNvSpPr>
            <p:nvPr/>
          </p:nvSpPr>
          <p:spPr bwMode="auto">
            <a:xfrm>
              <a:off x="5062" y="1885"/>
              <a:ext cx="128"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1" name="Oval 14"/>
            <p:cNvSpPr>
              <a:spLocks noChangeArrowheads="1"/>
            </p:cNvSpPr>
            <p:nvPr/>
          </p:nvSpPr>
          <p:spPr bwMode="auto">
            <a:xfrm>
              <a:off x="5062" y="2064"/>
              <a:ext cx="128"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5" name="Oval 18"/>
            <p:cNvSpPr>
              <a:spLocks noChangeArrowheads="1"/>
            </p:cNvSpPr>
            <p:nvPr/>
          </p:nvSpPr>
          <p:spPr bwMode="auto">
            <a:xfrm>
              <a:off x="5062" y="2243"/>
              <a:ext cx="128"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0" name="Oval 23"/>
            <p:cNvSpPr>
              <a:spLocks noChangeArrowheads="1"/>
            </p:cNvSpPr>
            <p:nvPr/>
          </p:nvSpPr>
          <p:spPr bwMode="auto">
            <a:xfrm>
              <a:off x="5062" y="2421"/>
              <a:ext cx="128"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4" name="Oval 27"/>
            <p:cNvSpPr>
              <a:spLocks noChangeArrowheads="1"/>
            </p:cNvSpPr>
            <p:nvPr/>
          </p:nvSpPr>
          <p:spPr bwMode="auto">
            <a:xfrm>
              <a:off x="5062" y="2600"/>
              <a:ext cx="128" cy="128"/>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29" name="Oval 32"/>
            <p:cNvSpPr>
              <a:spLocks noChangeArrowheads="1"/>
            </p:cNvSpPr>
            <p:nvPr/>
          </p:nvSpPr>
          <p:spPr bwMode="auto">
            <a:xfrm>
              <a:off x="5062" y="2779"/>
              <a:ext cx="128"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33" name="Oval 36"/>
            <p:cNvSpPr>
              <a:spLocks noChangeArrowheads="1"/>
            </p:cNvSpPr>
            <p:nvPr/>
          </p:nvSpPr>
          <p:spPr bwMode="auto">
            <a:xfrm>
              <a:off x="5062" y="2958"/>
              <a:ext cx="128"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grpSp>
      <p:sp>
        <p:nvSpPr>
          <p:cNvPr id="37" name="Line 40"/>
          <p:cNvSpPr>
            <a:spLocks noChangeShapeType="1"/>
          </p:cNvSpPr>
          <p:nvPr/>
        </p:nvSpPr>
        <p:spPr bwMode="auto">
          <a:xfrm>
            <a:off x="406400" y="2819400"/>
            <a:ext cx="10972800" cy="0"/>
          </a:xfrm>
          <a:prstGeom prst="line">
            <a:avLst/>
          </a:prstGeom>
          <a:noFill/>
          <a:ln w="6350">
            <a:solidFill>
              <a:schemeClr val="tx1"/>
            </a:solidFill>
            <a:round/>
            <a:headEnd/>
            <a:tailEnd/>
          </a:ln>
          <a:effectLst/>
        </p:spPr>
        <p:txBody>
          <a:bodyPr/>
          <a:lstStyle/>
          <a:p>
            <a:pPr>
              <a:defRPr/>
            </a:pPr>
            <a:endParaRPr lang="hu-HU">
              <a:solidFill>
                <a:srgbClr val="000000"/>
              </a:solidFill>
            </a:endParaRPr>
          </a:p>
        </p:txBody>
      </p:sp>
      <p:sp>
        <p:nvSpPr>
          <p:cNvPr id="15363" name="Rectangle 3"/>
          <p:cNvSpPr>
            <a:spLocks noGrp="1" noChangeArrowheads="1"/>
          </p:cNvSpPr>
          <p:nvPr>
            <p:ph type="ctrTitle"/>
          </p:nvPr>
        </p:nvSpPr>
        <p:spPr>
          <a:xfrm>
            <a:off x="421217" y="466725"/>
            <a:ext cx="9042400" cy="2133600"/>
          </a:xfrm>
        </p:spPr>
        <p:txBody>
          <a:bodyPr/>
          <a:lstStyle>
            <a:lvl1pPr algn="r">
              <a:defRPr sz="4800"/>
            </a:lvl1pPr>
          </a:lstStyle>
          <a:p>
            <a:r>
              <a:rPr lang="hu-HU" altLang="en-US"/>
              <a:t>Mintacím szerkesztése</a:t>
            </a:r>
          </a:p>
        </p:txBody>
      </p:sp>
      <p:sp>
        <p:nvSpPr>
          <p:cNvPr id="15364"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r>
              <a:rPr lang="hu-HU" altLang="en-US"/>
              <a:t>Alcím mintájának szerkesztése</a:t>
            </a:r>
          </a:p>
        </p:txBody>
      </p:sp>
      <p:sp>
        <p:nvSpPr>
          <p:cNvPr id="38" name="Rectangle 5"/>
          <p:cNvSpPr>
            <a:spLocks noGrp="1" noChangeArrowheads="1"/>
          </p:cNvSpPr>
          <p:nvPr>
            <p:ph type="dt" sz="half" idx="10"/>
          </p:nvPr>
        </p:nvSpPr>
        <p:spPr/>
        <p:txBody>
          <a:bodyPr/>
          <a:lstStyle>
            <a:lvl1pPr>
              <a:defRPr/>
            </a:lvl1pPr>
          </a:lstStyle>
          <a:p>
            <a:pPr>
              <a:defRPr/>
            </a:pPr>
            <a:endParaRPr lang="hu-HU" altLang="en-US"/>
          </a:p>
        </p:txBody>
      </p:sp>
      <p:sp>
        <p:nvSpPr>
          <p:cNvPr id="39" name="Rectangle 6"/>
          <p:cNvSpPr>
            <a:spLocks noGrp="1" noChangeArrowheads="1"/>
          </p:cNvSpPr>
          <p:nvPr>
            <p:ph type="ftr" sz="quarter" idx="11"/>
          </p:nvPr>
        </p:nvSpPr>
        <p:spPr/>
        <p:txBody>
          <a:bodyPr/>
          <a:lstStyle>
            <a:lvl1pPr>
              <a:defRPr/>
            </a:lvl1pPr>
          </a:lstStyle>
          <a:p>
            <a:pPr>
              <a:defRPr/>
            </a:pPr>
            <a:endParaRPr lang="hu-HU" altLang="en-US"/>
          </a:p>
        </p:txBody>
      </p:sp>
      <p:sp>
        <p:nvSpPr>
          <p:cNvPr id="40" name="Rectangle 7"/>
          <p:cNvSpPr>
            <a:spLocks noGrp="1" noChangeArrowheads="1"/>
          </p:cNvSpPr>
          <p:nvPr>
            <p:ph type="sldNum" sz="quarter" idx="12"/>
          </p:nvPr>
        </p:nvSpPr>
        <p:spPr/>
        <p:txBody>
          <a:bodyPr/>
          <a:lstStyle>
            <a:lvl1pPr>
              <a:defRPr smtClean="0"/>
            </a:lvl1pPr>
          </a:lstStyle>
          <a:p>
            <a:pPr>
              <a:defRPr/>
            </a:pPr>
            <a:fld id="{E36EBAC5-6C70-460A-AB3D-F96EAC36E1B1}" type="slidenum">
              <a:rPr lang="hu-HU" altLang="en-US"/>
              <a:pPr>
                <a:defRPr/>
              </a:pPr>
              <a:t>‹#›</a:t>
            </a:fld>
            <a:endParaRPr lang="hu-HU"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F7D7C66E-BA00-4F1B-AD23-1DC5C54B41AB}" type="slidenum">
              <a:rPr lang="hu-HU" altLang="en-US"/>
              <a:pPr>
                <a:defRPr/>
              </a:pPr>
              <a:t>‹#›</a:t>
            </a:fld>
            <a:endParaRPr lang="hu-HU"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C5A97BE2-E3CB-43B6-BB47-CDAFCCAA302D}" type="slidenum">
              <a:rPr lang="hu-HU" altLang="en-US"/>
              <a:pPr>
                <a:defRPr/>
              </a:pPr>
              <a:t>‹#›</a:t>
            </a:fld>
            <a:endParaRPr lang="hu-HU"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3" name="Rectangle 6"/>
          <p:cNvSpPr>
            <a:spLocks noGrp="1" noChangeArrowheads="1"/>
          </p:cNvSpPr>
          <p:nvPr>
            <p:ph type="sldNum" sz="quarter" idx="11"/>
          </p:nvPr>
        </p:nvSpPr>
        <p:spPr>
          <a:ln/>
        </p:spPr>
        <p:txBody>
          <a:bodyPr/>
          <a:lstStyle>
            <a:lvl1pPr>
              <a:defRPr/>
            </a:lvl1pPr>
          </a:lstStyle>
          <a:p>
            <a:pPr>
              <a:defRPr/>
            </a:pPr>
            <a:fld id="{205A5A54-FA45-47BE-B020-461A990FCBAD}" type="slidenum">
              <a:rPr lang="hu-HU" altLang="hu-HU"/>
              <a:pPr>
                <a:defRPr/>
              </a:pPr>
              <a:t>‹#›</a:t>
            </a:fld>
            <a:endParaRPr lang="hu-HU" altLang="hu-H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7"/>
          <p:cNvSpPr>
            <a:spLocks noGrp="1" noChangeArrowheads="1"/>
          </p:cNvSpPr>
          <p:nvPr>
            <p:ph type="sldNum" sz="quarter" idx="12"/>
          </p:nvPr>
        </p:nvSpPr>
        <p:spPr>
          <a:ln/>
        </p:spPr>
        <p:txBody>
          <a:bodyPr/>
          <a:lstStyle>
            <a:lvl1pPr>
              <a:defRPr/>
            </a:lvl1pPr>
          </a:lstStyle>
          <a:p>
            <a:pPr>
              <a:defRPr/>
            </a:pPr>
            <a:fld id="{AA8F33AB-FDC4-404D-8A06-3D8EC9E88AE8}" type="slidenum">
              <a:rPr lang="hu-HU" altLang="en-US"/>
              <a:pPr>
                <a:defRPr/>
              </a:pPr>
              <a:t>‹#›</a:t>
            </a:fld>
            <a:endParaRPr lang="hu-HU"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9" name="Rectangle 7"/>
          <p:cNvSpPr>
            <a:spLocks noGrp="1" noChangeArrowheads="1"/>
          </p:cNvSpPr>
          <p:nvPr>
            <p:ph type="sldNum" sz="quarter" idx="12"/>
          </p:nvPr>
        </p:nvSpPr>
        <p:spPr>
          <a:ln/>
        </p:spPr>
        <p:txBody>
          <a:bodyPr/>
          <a:lstStyle>
            <a:lvl1pPr>
              <a:defRPr/>
            </a:lvl1pPr>
          </a:lstStyle>
          <a:p>
            <a:pPr>
              <a:defRPr/>
            </a:pPr>
            <a:fld id="{EF7369FD-43C9-40EE-8576-B0CFEA93FCEC}" type="slidenum">
              <a:rPr lang="hu-HU" altLang="en-US"/>
              <a:pPr>
                <a:defRPr/>
              </a:pPr>
              <a:t>‹#›</a:t>
            </a:fld>
            <a:endParaRPr lang="hu-HU"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5" name="Rectangle 7"/>
          <p:cNvSpPr>
            <a:spLocks noGrp="1" noChangeArrowheads="1"/>
          </p:cNvSpPr>
          <p:nvPr>
            <p:ph type="sldNum" sz="quarter" idx="12"/>
          </p:nvPr>
        </p:nvSpPr>
        <p:spPr>
          <a:ln/>
        </p:spPr>
        <p:txBody>
          <a:bodyPr/>
          <a:lstStyle>
            <a:lvl1pPr>
              <a:defRPr/>
            </a:lvl1pPr>
          </a:lstStyle>
          <a:p>
            <a:pPr>
              <a:defRPr/>
            </a:pPr>
            <a:fld id="{420D4C2D-B3D4-409B-8467-3C529FFCB1B0}" type="slidenum">
              <a:rPr lang="hu-HU" altLang="en-US"/>
              <a:pPr>
                <a:defRPr/>
              </a:pPr>
              <a:t>‹#›</a:t>
            </a:fld>
            <a:endParaRPr lang="hu-HU"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4" name="Rectangle 7"/>
          <p:cNvSpPr>
            <a:spLocks noGrp="1" noChangeArrowheads="1"/>
          </p:cNvSpPr>
          <p:nvPr>
            <p:ph type="sldNum" sz="quarter" idx="12"/>
          </p:nvPr>
        </p:nvSpPr>
        <p:spPr>
          <a:ln/>
        </p:spPr>
        <p:txBody>
          <a:bodyPr/>
          <a:lstStyle>
            <a:lvl1pPr>
              <a:defRPr/>
            </a:lvl1pPr>
          </a:lstStyle>
          <a:p>
            <a:pPr>
              <a:defRPr/>
            </a:pPr>
            <a:fld id="{AACFBB15-7D5D-4B24-803B-B4D0279D53F3}" type="slidenum">
              <a:rPr lang="hu-HU" altLang="en-US"/>
              <a:pPr>
                <a:defRPr/>
              </a:pPr>
              <a:t>‹#›</a:t>
            </a:fld>
            <a:endParaRPr lang="hu-HU"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7"/>
          <p:cNvSpPr>
            <a:spLocks noGrp="1" noChangeArrowheads="1"/>
          </p:cNvSpPr>
          <p:nvPr>
            <p:ph type="sldNum" sz="quarter" idx="12"/>
          </p:nvPr>
        </p:nvSpPr>
        <p:spPr>
          <a:ln/>
        </p:spPr>
        <p:txBody>
          <a:bodyPr/>
          <a:lstStyle>
            <a:lvl1pPr>
              <a:defRPr/>
            </a:lvl1pPr>
          </a:lstStyle>
          <a:p>
            <a:pPr>
              <a:defRPr/>
            </a:pPr>
            <a:fld id="{FE2A1068-FA28-4DDE-A041-72421A9077B4}" type="slidenum">
              <a:rPr lang="hu-HU" altLang="en-US"/>
              <a:pPr>
                <a:defRPr/>
              </a:pPr>
              <a:t>‹#›</a:t>
            </a:fld>
            <a:endParaRPr lang="hu-HU"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7"/>
          <p:cNvSpPr>
            <a:spLocks noGrp="1" noChangeArrowheads="1"/>
          </p:cNvSpPr>
          <p:nvPr>
            <p:ph type="sldNum" sz="quarter" idx="12"/>
          </p:nvPr>
        </p:nvSpPr>
        <p:spPr>
          <a:ln/>
        </p:spPr>
        <p:txBody>
          <a:bodyPr/>
          <a:lstStyle>
            <a:lvl1pPr>
              <a:defRPr/>
            </a:lvl1pPr>
          </a:lstStyle>
          <a:p>
            <a:pPr>
              <a:defRPr/>
            </a:pPr>
            <a:fld id="{F02350EC-3074-4911-A63E-BF6846FF2D57}" type="slidenum">
              <a:rPr lang="hu-HU" altLang="en-US"/>
              <a:pPr>
                <a:defRPr/>
              </a:pPr>
              <a:t>‹#›</a:t>
            </a:fld>
            <a:endParaRPr lang="hu-HU"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89C7ED78-BBD7-4866-B40C-B3900CA81F0A}" type="slidenum">
              <a:rPr lang="hu-HU" altLang="en-US"/>
              <a:pPr>
                <a:defRPr/>
              </a:pPr>
              <a:t>‹#›</a:t>
            </a:fld>
            <a:endParaRPr lang="hu-HU"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122239"/>
            <a:ext cx="2743200" cy="6008687"/>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122239"/>
            <a:ext cx="8026400" cy="600868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5"/>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7"/>
          <p:cNvSpPr>
            <a:spLocks noGrp="1" noChangeArrowheads="1"/>
          </p:cNvSpPr>
          <p:nvPr>
            <p:ph type="sldNum" sz="quarter" idx="12"/>
          </p:nvPr>
        </p:nvSpPr>
        <p:spPr>
          <a:ln/>
        </p:spPr>
        <p:txBody>
          <a:bodyPr/>
          <a:lstStyle>
            <a:lvl1pPr>
              <a:defRPr/>
            </a:lvl1pPr>
          </a:lstStyle>
          <a:p>
            <a:pPr>
              <a:defRPr/>
            </a:pPr>
            <a:fld id="{C8BF0D65-F105-4053-B160-C135D2CC20FE}" type="slidenum">
              <a:rPr lang="hu-HU" altLang="en-US"/>
              <a:pPr>
                <a:defRPr/>
              </a:pPr>
              <a:t>‹#›</a:t>
            </a:fld>
            <a:endParaRPr lang="hu-HU"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0"/>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ext uri="{AF507438-7753-43E0-B8FC-AC1667EBCBE1}"/>
            </a:extLst>
          </p:spPr>
          <p:txBody>
            <a:bodyPr wrap="none" anchor="ctr"/>
            <a:lstStyle/>
            <a:p>
              <a:pPr algn="ctr">
                <a:defRPr/>
              </a:pPr>
              <a:endParaRPr lang="hu-HU">
                <a:solidFill>
                  <a:srgbClr val="000000"/>
                </a:solidFill>
                <a:latin typeface="Verdana" panose="020B0604030504040204" pitchFamily="34" charset="0"/>
                <a:cs typeface="Arial" panose="020B0604020202020204" pitchFamily="34" charset="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ext uri="{AF507438-7753-43E0-B8FC-AC1667EBCBE1}"/>
            </a:extLst>
          </p:spPr>
          <p:txBody>
            <a:bodyPr wrap="none" anchor="ctr"/>
            <a:lstStyle/>
            <a:p>
              <a:pPr algn="ctr">
                <a:defRPr/>
              </a:pPr>
              <a:endParaRPr lang="hu-HU">
                <a:solidFill>
                  <a:srgbClr val="000000"/>
                </a:solidFill>
                <a:latin typeface="Verdana" panose="020B0604030504040204" pitchFamily="34" charset="0"/>
                <a:cs typeface="Arial" panose="020B0604020202020204" pitchFamily="34" charset="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ext uri="{AF507438-7753-43E0-B8FC-AC1667EBCBE1}"/>
            </a:extLst>
          </p:spPr>
          <p:txBody>
            <a:bodyPr wrap="none" anchor="ctr"/>
            <a:lstStyle/>
            <a:p>
              <a:pPr algn="ctr">
                <a:defRPr/>
              </a:pPr>
              <a:endParaRPr lang="hu-HU">
                <a:solidFill>
                  <a:srgbClr val="000000"/>
                </a:solidFill>
                <a:latin typeface="Verdana" panose="020B0604030504040204" pitchFamily="34" charset="0"/>
                <a:cs typeface="Arial" panose="020B0604020202020204" pitchFamily="34" charset="0"/>
              </a:endParaRPr>
            </a:p>
          </p:txBody>
        </p:sp>
      </p:grpSp>
      <p:sp>
        <p:nvSpPr>
          <p:cNvPr id="41986" name="Rectangle 2"/>
          <p:cNvSpPr>
            <a:spLocks noGrp="1" noChangeArrowheads="1"/>
          </p:cNvSpPr>
          <p:nvPr>
            <p:ph type="ctrTitle"/>
          </p:nvPr>
        </p:nvSpPr>
        <p:spPr>
          <a:xfrm>
            <a:off x="914400" y="685800"/>
            <a:ext cx="10363200" cy="2127250"/>
          </a:xfrm>
        </p:spPr>
        <p:txBody>
          <a:bodyPr/>
          <a:lstStyle>
            <a:lvl1pPr algn="ctr">
              <a:defRPr sz="4600"/>
            </a:lvl1pPr>
          </a:lstStyle>
          <a:p>
            <a:pPr lvl="0"/>
            <a:r>
              <a:rPr lang="hu-HU" altLang="hu-HU" noProof="0" smtClean="0"/>
              <a:t>Mintacím szerkesztése</a:t>
            </a:r>
          </a:p>
        </p:txBody>
      </p:sp>
      <p:sp>
        <p:nvSpPr>
          <p:cNvPr id="41987" name="Rectangle 3"/>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2800"/>
            </a:lvl1pPr>
          </a:lstStyle>
          <a:p>
            <a:pPr lvl="0"/>
            <a:r>
              <a:rPr lang="hu-HU" altLang="hu-HU" noProof="0" smtClean="0"/>
              <a:t>Alcím mintájának szerkesztése</a:t>
            </a:r>
          </a:p>
        </p:txBody>
      </p:sp>
      <p:sp>
        <p:nvSpPr>
          <p:cNvPr id="8" name="Rectangle 4"/>
          <p:cNvSpPr>
            <a:spLocks noGrp="1" noChangeArrowheads="1"/>
          </p:cNvSpPr>
          <p:nvPr>
            <p:ph type="dt" sz="half" idx="10"/>
          </p:nvPr>
        </p:nvSpPr>
        <p:spPr bwMode="auto">
          <a:xfrm>
            <a:off x="609600" y="6248400"/>
            <a:ext cx="2844800" cy="457200"/>
          </a:xfrm>
          <a:prstGeom prst="rect">
            <a:avLst/>
          </a:prstGeom>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defRPr sz="1000">
                <a:solidFill>
                  <a:srgbClr val="000000"/>
                </a:solidFill>
                <a:latin typeface="Verdana" panose="020B0604030504040204" pitchFamily="34" charset="0"/>
                <a:cs typeface="+mn-cs"/>
              </a:defRPr>
            </a:lvl1pPr>
          </a:lstStyle>
          <a:p>
            <a:pPr>
              <a:defRPr/>
            </a:pPr>
            <a:endParaRPr lang="hu-HU" altLang="hu-HU"/>
          </a:p>
        </p:txBody>
      </p:sp>
      <p:sp>
        <p:nvSpPr>
          <p:cNvPr id="9" name="Rectangle 5"/>
          <p:cNvSpPr>
            <a:spLocks noGrp="1" noChangeArrowheads="1"/>
          </p:cNvSpPr>
          <p:nvPr>
            <p:ph type="ftr" sz="quarter" idx="11"/>
          </p:nvPr>
        </p:nvSpPr>
        <p:spPr/>
        <p:txBody>
          <a:bodyPr/>
          <a:lstStyle>
            <a:lvl1pPr>
              <a:defRPr/>
            </a:lvl1pPr>
          </a:lstStyle>
          <a:p>
            <a:pPr>
              <a:defRPr/>
            </a:pPr>
            <a:endParaRPr lang="hu-HU" altLang="hu-HU"/>
          </a:p>
        </p:txBody>
      </p:sp>
      <p:sp>
        <p:nvSpPr>
          <p:cNvPr id="10" name="Rectangle 6"/>
          <p:cNvSpPr>
            <a:spLocks noGrp="1" noChangeArrowheads="1"/>
          </p:cNvSpPr>
          <p:nvPr>
            <p:ph type="sldNum" sz="quarter" idx="12"/>
          </p:nvPr>
        </p:nvSpPr>
        <p:spPr>
          <a:xfrm>
            <a:off x="8737600" y="6248400"/>
            <a:ext cx="2844800" cy="457200"/>
          </a:xfrm>
        </p:spPr>
        <p:txBody>
          <a:bodyPr anchor="t"/>
          <a:lstStyle>
            <a:lvl1pPr algn="r">
              <a:defRPr b="0" smtClean="0">
                <a:solidFill>
                  <a:srgbClr val="000000"/>
                </a:solidFill>
                <a:latin typeface="Verdana" panose="020B0604030504040204" pitchFamily="34" charset="0"/>
              </a:defRPr>
            </a:lvl1pPr>
          </a:lstStyle>
          <a:p>
            <a:pPr>
              <a:defRPr/>
            </a:pPr>
            <a:fld id="{EF5DA502-95F7-403D-BAFD-E33E48C06EDA}" type="slidenum">
              <a:rPr lang="hu-HU" altLang="hu-HU"/>
              <a:pPr>
                <a:defRPr/>
              </a:pPr>
              <a:t>‹#›</a:t>
            </a:fld>
            <a:endParaRPr lang="hu-HU" altLang="hu-H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E48222B6-40CF-440E-AABE-C3D4777F943A}" type="slidenum">
              <a:rPr lang="hu-HU" altLang="hu-HU"/>
              <a:pPr>
                <a:defRPr/>
              </a:pPr>
              <a:t>‹#›</a:t>
            </a:fld>
            <a:endParaRPr lang="hu-HU" alt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1"/>
          </p:nvPr>
        </p:nvSpPr>
        <p:spPr>
          <a:ln/>
        </p:spPr>
        <p:txBody>
          <a:bodyPr/>
          <a:lstStyle>
            <a:lvl1pPr>
              <a:defRPr/>
            </a:lvl1pPr>
          </a:lstStyle>
          <a:p>
            <a:pPr>
              <a:defRPr/>
            </a:pPr>
            <a:fld id="{2BA5F367-1CE1-4FFA-BB81-A0DD304E0BA4}" type="slidenum">
              <a:rPr lang="hu-HU" altLang="hu-HU"/>
              <a:pPr>
                <a:defRPr/>
              </a:pPr>
              <a:t>‹#›</a:t>
            </a:fld>
            <a:endParaRPr lang="hu-HU" altLang="hu-H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5F3C896D-2A9E-419B-B198-2F0A1A7B6DA7}" type="slidenum">
              <a:rPr lang="hu-HU" altLang="hu-HU"/>
              <a:pPr>
                <a:defRPr/>
              </a:pPr>
              <a:t>‹#›</a:t>
            </a:fld>
            <a:endParaRPr lang="hu-HU" altLang="hu-H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307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307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1"/>
          </p:nvPr>
        </p:nvSpPr>
        <p:spPr>
          <a:ln/>
        </p:spPr>
        <p:txBody>
          <a:bodyPr/>
          <a:lstStyle>
            <a:lvl1pPr>
              <a:defRPr/>
            </a:lvl1pPr>
          </a:lstStyle>
          <a:p>
            <a:pPr>
              <a:defRPr/>
            </a:pPr>
            <a:fld id="{A865604A-7CE7-4210-8C9B-145F64663336}" type="slidenum">
              <a:rPr lang="hu-HU" altLang="hu-HU"/>
              <a:pPr>
                <a:defRPr/>
              </a:pPr>
              <a:t>‹#›</a:t>
            </a:fld>
            <a:endParaRPr lang="hu-HU" altLang="hu-H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8" name="Rectangle 6"/>
          <p:cNvSpPr>
            <a:spLocks noGrp="1" noChangeArrowheads="1"/>
          </p:cNvSpPr>
          <p:nvPr>
            <p:ph type="sldNum" sz="quarter" idx="11"/>
          </p:nvPr>
        </p:nvSpPr>
        <p:spPr>
          <a:ln/>
        </p:spPr>
        <p:txBody>
          <a:bodyPr/>
          <a:lstStyle>
            <a:lvl1pPr>
              <a:defRPr/>
            </a:lvl1pPr>
          </a:lstStyle>
          <a:p>
            <a:pPr>
              <a:defRPr/>
            </a:pPr>
            <a:fld id="{BE4C4C26-B5D0-4763-B0E3-CC9E4ECC3E8A}" type="slidenum">
              <a:rPr lang="hu-HU" altLang="hu-HU"/>
              <a:pPr>
                <a:defRPr/>
              </a:pPr>
              <a:t>‹#›</a:t>
            </a:fld>
            <a:endParaRPr lang="hu-HU" altLang="hu-H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4" name="Rectangle 6"/>
          <p:cNvSpPr>
            <a:spLocks noGrp="1" noChangeArrowheads="1"/>
          </p:cNvSpPr>
          <p:nvPr>
            <p:ph type="sldNum" sz="quarter" idx="11"/>
          </p:nvPr>
        </p:nvSpPr>
        <p:spPr>
          <a:ln/>
        </p:spPr>
        <p:txBody>
          <a:bodyPr/>
          <a:lstStyle>
            <a:lvl1pPr>
              <a:defRPr/>
            </a:lvl1pPr>
          </a:lstStyle>
          <a:p>
            <a:pPr>
              <a:defRPr/>
            </a:pPr>
            <a:fld id="{AA902066-9072-450A-884A-09DB8CA3E484}" type="slidenum">
              <a:rPr lang="hu-HU" altLang="hu-HU"/>
              <a:pPr>
                <a:defRPr/>
              </a:pPr>
              <a:t>‹#›</a:t>
            </a:fld>
            <a:endParaRPr lang="hu-HU" altLang="hu-H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3" name="Rectangle 6"/>
          <p:cNvSpPr>
            <a:spLocks noGrp="1" noChangeArrowheads="1"/>
          </p:cNvSpPr>
          <p:nvPr>
            <p:ph type="sldNum" sz="quarter" idx="11"/>
          </p:nvPr>
        </p:nvSpPr>
        <p:spPr>
          <a:ln/>
        </p:spPr>
        <p:txBody>
          <a:bodyPr/>
          <a:lstStyle>
            <a:lvl1pPr>
              <a:defRPr/>
            </a:lvl1pPr>
          </a:lstStyle>
          <a:p>
            <a:pPr>
              <a:defRPr/>
            </a:pPr>
            <a:fld id="{BFE44F33-A6F6-4E1B-A5B6-1C4482D8D35C}" type="slidenum">
              <a:rPr lang="hu-HU" altLang="hu-HU"/>
              <a:pPr>
                <a:defRPr/>
              </a:pPr>
              <a:t>‹#›</a:t>
            </a:fld>
            <a:endParaRPr lang="hu-HU" altLang="hu-H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1"/>
          </p:nvPr>
        </p:nvSpPr>
        <p:spPr>
          <a:ln/>
        </p:spPr>
        <p:txBody>
          <a:bodyPr/>
          <a:lstStyle>
            <a:lvl1pPr>
              <a:defRPr/>
            </a:lvl1pPr>
          </a:lstStyle>
          <a:p>
            <a:pPr>
              <a:defRPr/>
            </a:pPr>
            <a:fld id="{BAF728FA-8279-4C81-8B34-244C72C46405}" type="slidenum">
              <a:rPr lang="hu-HU" altLang="hu-HU"/>
              <a:pPr>
                <a:defRPr/>
              </a:pPr>
              <a:t>‹#›</a:t>
            </a:fld>
            <a:endParaRPr lang="hu-HU" altLang="hu-H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1"/>
          </p:nvPr>
        </p:nvSpPr>
        <p:spPr>
          <a:ln/>
        </p:spPr>
        <p:txBody>
          <a:bodyPr/>
          <a:lstStyle>
            <a:lvl1pPr>
              <a:defRPr/>
            </a:lvl1pPr>
          </a:lstStyle>
          <a:p>
            <a:pPr>
              <a:defRPr/>
            </a:pPr>
            <a:fld id="{21CD791A-88F9-4947-B924-3E05D139A319}" type="slidenum">
              <a:rPr lang="hu-HU" altLang="hu-HU"/>
              <a:pPr>
                <a:defRPr/>
              </a:pPr>
              <a:t>‹#›</a:t>
            </a:fld>
            <a:endParaRPr lang="hu-HU" altLang="hu-H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6984A6E3-DA17-4C58-92F9-2370FC0DDA95}" type="slidenum">
              <a:rPr lang="hu-HU" altLang="hu-HU"/>
              <a:pPr>
                <a:defRPr/>
              </a:pPr>
              <a:t>‹#›</a:t>
            </a:fld>
            <a:endParaRPr lang="hu-HU" altLang="hu-H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7813"/>
            <a:ext cx="27432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7813"/>
            <a:ext cx="80264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27177FA2-7F6E-4FED-8387-EC704D16D917}" type="slidenum">
              <a:rPr lang="hu-HU" altLang="hu-HU"/>
              <a:pPr>
                <a:defRPr/>
              </a:pPr>
              <a:t>‹#›</a:t>
            </a:fld>
            <a:endParaRPr lang="hu-HU" altLang="hu-H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0"/>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ext uri="{AF507438-7753-43E0-B8FC-AC1667EBCBE1}"/>
            </a:extLst>
          </p:spPr>
          <p:txBody>
            <a:bodyPr wrap="none" anchor="ctr"/>
            <a:lstStyle/>
            <a:p>
              <a:pPr algn="ctr">
                <a:defRPr/>
              </a:pPr>
              <a:endParaRPr lang="hu-HU">
                <a:solidFill>
                  <a:srgbClr val="000000"/>
                </a:solidFill>
                <a:latin typeface="Verdana" panose="020B0604030504040204" pitchFamily="34" charset="0"/>
                <a:cs typeface="Arial" panose="020B0604020202020204" pitchFamily="34" charset="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ext uri="{AF507438-7753-43E0-B8FC-AC1667EBCBE1}"/>
            </a:extLst>
          </p:spPr>
          <p:txBody>
            <a:bodyPr wrap="none" anchor="ctr"/>
            <a:lstStyle/>
            <a:p>
              <a:pPr algn="ctr">
                <a:defRPr/>
              </a:pPr>
              <a:endParaRPr lang="hu-HU">
                <a:solidFill>
                  <a:srgbClr val="000000"/>
                </a:solidFill>
                <a:latin typeface="Verdana" panose="020B0604030504040204" pitchFamily="34" charset="0"/>
                <a:cs typeface="Arial" panose="020B0604020202020204" pitchFamily="34" charset="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ext uri="{AF507438-7753-43E0-B8FC-AC1667EBCBE1}"/>
            </a:extLst>
          </p:spPr>
          <p:txBody>
            <a:bodyPr wrap="none" anchor="ctr"/>
            <a:lstStyle/>
            <a:p>
              <a:pPr algn="ctr">
                <a:defRPr/>
              </a:pPr>
              <a:endParaRPr lang="hu-HU">
                <a:solidFill>
                  <a:srgbClr val="000000"/>
                </a:solidFill>
                <a:latin typeface="Verdana" panose="020B0604030504040204" pitchFamily="34" charset="0"/>
                <a:cs typeface="Arial" panose="020B0604020202020204" pitchFamily="34" charset="0"/>
              </a:endParaRPr>
            </a:p>
          </p:txBody>
        </p:sp>
      </p:grpSp>
      <p:sp>
        <p:nvSpPr>
          <p:cNvPr id="41986" name="Rectangle 2"/>
          <p:cNvSpPr>
            <a:spLocks noGrp="1" noChangeArrowheads="1"/>
          </p:cNvSpPr>
          <p:nvPr>
            <p:ph type="ctrTitle"/>
          </p:nvPr>
        </p:nvSpPr>
        <p:spPr>
          <a:xfrm>
            <a:off x="914400" y="685800"/>
            <a:ext cx="10363200" cy="2127250"/>
          </a:xfrm>
        </p:spPr>
        <p:txBody>
          <a:bodyPr/>
          <a:lstStyle>
            <a:lvl1pPr algn="ctr">
              <a:defRPr sz="4600"/>
            </a:lvl1pPr>
          </a:lstStyle>
          <a:p>
            <a:pPr lvl="0"/>
            <a:r>
              <a:rPr lang="hu-HU" altLang="hu-HU" noProof="0" smtClean="0"/>
              <a:t>Mintacím szerkesztése</a:t>
            </a:r>
          </a:p>
        </p:txBody>
      </p:sp>
      <p:sp>
        <p:nvSpPr>
          <p:cNvPr id="41987" name="Rectangle 3"/>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2800"/>
            </a:lvl1pPr>
          </a:lstStyle>
          <a:p>
            <a:pPr lvl="0"/>
            <a:r>
              <a:rPr lang="hu-HU" altLang="hu-HU" noProof="0" smtClean="0"/>
              <a:t>Alcím mintájának szerkesztése</a:t>
            </a:r>
          </a:p>
        </p:txBody>
      </p:sp>
      <p:sp>
        <p:nvSpPr>
          <p:cNvPr id="8" name="Rectangle 4"/>
          <p:cNvSpPr>
            <a:spLocks noGrp="1" noChangeArrowheads="1"/>
          </p:cNvSpPr>
          <p:nvPr>
            <p:ph type="dt" sz="half" idx="10"/>
          </p:nvPr>
        </p:nvSpPr>
        <p:spPr bwMode="auto">
          <a:xfrm>
            <a:off x="609600" y="6248400"/>
            <a:ext cx="2844800" cy="457200"/>
          </a:xfrm>
          <a:prstGeom prst="rect">
            <a:avLst/>
          </a:prstGeom>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defRPr sz="1000">
                <a:solidFill>
                  <a:srgbClr val="000000"/>
                </a:solidFill>
                <a:latin typeface="Verdana" panose="020B0604030504040204" pitchFamily="34" charset="0"/>
                <a:cs typeface="+mn-cs"/>
              </a:defRPr>
            </a:lvl1pPr>
          </a:lstStyle>
          <a:p>
            <a:pPr>
              <a:defRPr/>
            </a:pPr>
            <a:endParaRPr lang="hu-HU" altLang="hu-HU"/>
          </a:p>
        </p:txBody>
      </p:sp>
      <p:sp>
        <p:nvSpPr>
          <p:cNvPr id="9" name="Rectangle 5"/>
          <p:cNvSpPr>
            <a:spLocks noGrp="1" noChangeArrowheads="1"/>
          </p:cNvSpPr>
          <p:nvPr>
            <p:ph type="ftr" sz="quarter" idx="11"/>
          </p:nvPr>
        </p:nvSpPr>
        <p:spPr/>
        <p:txBody>
          <a:bodyPr/>
          <a:lstStyle>
            <a:lvl1pPr>
              <a:defRPr/>
            </a:lvl1pPr>
          </a:lstStyle>
          <a:p>
            <a:pPr>
              <a:defRPr/>
            </a:pPr>
            <a:endParaRPr lang="hu-HU" altLang="hu-HU"/>
          </a:p>
        </p:txBody>
      </p:sp>
      <p:sp>
        <p:nvSpPr>
          <p:cNvPr id="10" name="Rectangle 6"/>
          <p:cNvSpPr>
            <a:spLocks noGrp="1" noChangeArrowheads="1"/>
          </p:cNvSpPr>
          <p:nvPr>
            <p:ph type="sldNum" sz="quarter" idx="12"/>
          </p:nvPr>
        </p:nvSpPr>
        <p:spPr>
          <a:xfrm>
            <a:off x="8737600" y="6248400"/>
            <a:ext cx="2844800" cy="457200"/>
          </a:xfrm>
        </p:spPr>
        <p:txBody>
          <a:bodyPr anchor="t"/>
          <a:lstStyle>
            <a:lvl1pPr algn="r">
              <a:defRPr b="0" smtClean="0">
                <a:solidFill>
                  <a:srgbClr val="000000"/>
                </a:solidFill>
                <a:latin typeface="Verdana" panose="020B0604030504040204" pitchFamily="34" charset="0"/>
              </a:defRPr>
            </a:lvl1pPr>
          </a:lstStyle>
          <a:p>
            <a:pPr>
              <a:defRPr/>
            </a:pPr>
            <a:fld id="{25A73705-1840-4282-8984-AC8973E4EE28}" type="slidenum">
              <a:rPr lang="hu-HU" altLang="hu-HU"/>
              <a:pPr>
                <a:defRPr/>
              </a:pPr>
              <a:t>‹#›</a:t>
            </a:fld>
            <a:endParaRPr lang="hu-HU" alt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1"/>
          </p:nvPr>
        </p:nvSpPr>
        <p:spPr>
          <a:ln/>
        </p:spPr>
        <p:txBody>
          <a:bodyPr/>
          <a:lstStyle>
            <a:lvl1pPr>
              <a:defRPr/>
            </a:lvl1pPr>
          </a:lstStyle>
          <a:p>
            <a:pPr>
              <a:defRPr/>
            </a:pPr>
            <a:fld id="{9DE75E75-136A-42F4-AFB1-24BA8F3332FF}" type="slidenum">
              <a:rPr lang="hu-HU" altLang="hu-HU"/>
              <a:pPr>
                <a:defRPr/>
              </a:pPr>
              <a:t>‹#›</a:t>
            </a:fld>
            <a:endParaRPr lang="hu-HU" altLang="hu-H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2F873E6E-A6E5-446A-854D-436CB62C50F3}" type="slidenum">
              <a:rPr lang="hu-HU" altLang="hu-HU"/>
              <a:pPr>
                <a:defRPr/>
              </a:pPr>
              <a:t>‹#›</a:t>
            </a:fld>
            <a:endParaRPr lang="hu-HU" altLang="hu-H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A1328D2F-F29D-458E-B8E5-138B64D32E44}" type="slidenum">
              <a:rPr lang="hu-HU" altLang="hu-HU"/>
              <a:pPr>
                <a:defRPr/>
              </a:pPr>
              <a:t>‹#›</a:t>
            </a:fld>
            <a:endParaRPr lang="hu-HU" altLang="hu-H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307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307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1"/>
          </p:nvPr>
        </p:nvSpPr>
        <p:spPr>
          <a:ln/>
        </p:spPr>
        <p:txBody>
          <a:bodyPr/>
          <a:lstStyle>
            <a:lvl1pPr>
              <a:defRPr/>
            </a:lvl1pPr>
          </a:lstStyle>
          <a:p>
            <a:pPr>
              <a:defRPr/>
            </a:pPr>
            <a:fld id="{F3FFFA6C-1AB0-476C-A15C-44F7AE5DC3CD}" type="slidenum">
              <a:rPr lang="hu-HU" altLang="hu-HU"/>
              <a:pPr>
                <a:defRPr/>
              </a:pPr>
              <a:t>‹#›</a:t>
            </a:fld>
            <a:endParaRPr lang="hu-HU" altLang="hu-H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8" name="Rectangle 6"/>
          <p:cNvSpPr>
            <a:spLocks noGrp="1" noChangeArrowheads="1"/>
          </p:cNvSpPr>
          <p:nvPr>
            <p:ph type="sldNum" sz="quarter" idx="11"/>
          </p:nvPr>
        </p:nvSpPr>
        <p:spPr>
          <a:ln/>
        </p:spPr>
        <p:txBody>
          <a:bodyPr/>
          <a:lstStyle>
            <a:lvl1pPr>
              <a:defRPr/>
            </a:lvl1pPr>
          </a:lstStyle>
          <a:p>
            <a:pPr>
              <a:defRPr/>
            </a:pPr>
            <a:fld id="{23386462-A9A2-421C-BB4A-3478DE71C697}" type="slidenum">
              <a:rPr lang="hu-HU" altLang="hu-HU"/>
              <a:pPr>
                <a:defRPr/>
              </a:pPr>
              <a:t>‹#›</a:t>
            </a:fld>
            <a:endParaRPr lang="hu-HU" altLang="hu-H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4" name="Rectangle 6"/>
          <p:cNvSpPr>
            <a:spLocks noGrp="1" noChangeArrowheads="1"/>
          </p:cNvSpPr>
          <p:nvPr>
            <p:ph type="sldNum" sz="quarter" idx="11"/>
          </p:nvPr>
        </p:nvSpPr>
        <p:spPr>
          <a:ln/>
        </p:spPr>
        <p:txBody>
          <a:bodyPr/>
          <a:lstStyle>
            <a:lvl1pPr>
              <a:defRPr/>
            </a:lvl1pPr>
          </a:lstStyle>
          <a:p>
            <a:pPr>
              <a:defRPr/>
            </a:pPr>
            <a:fld id="{3167CA6D-A19E-4FE4-B5D6-058C5011DC53}" type="slidenum">
              <a:rPr lang="hu-HU" altLang="hu-HU"/>
              <a:pPr>
                <a:defRPr/>
              </a:pPr>
              <a:t>‹#›</a:t>
            </a:fld>
            <a:endParaRPr lang="hu-HU" altLang="hu-H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3" name="Rectangle 6"/>
          <p:cNvSpPr>
            <a:spLocks noGrp="1" noChangeArrowheads="1"/>
          </p:cNvSpPr>
          <p:nvPr>
            <p:ph type="sldNum" sz="quarter" idx="11"/>
          </p:nvPr>
        </p:nvSpPr>
        <p:spPr>
          <a:ln/>
        </p:spPr>
        <p:txBody>
          <a:bodyPr/>
          <a:lstStyle>
            <a:lvl1pPr>
              <a:defRPr/>
            </a:lvl1pPr>
          </a:lstStyle>
          <a:p>
            <a:pPr>
              <a:defRPr/>
            </a:pPr>
            <a:fld id="{6580BFF6-E119-435C-83DF-DB637DBF2C59}" type="slidenum">
              <a:rPr lang="hu-HU" altLang="hu-HU"/>
              <a:pPr>
                <a:defRPr/>
              </a:pPr>
              <a:t>‹#›</a:t>
            </a:fld>
            <a:endParaRPr lang="hu-HU" altLang="hu-H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1"/>
          </p:nvPr>
        </p:nvSpPr>
        <p:spPr>
          <a:ln/>
        </p:spPr>
        <p:txBody>
          <a:bodyPr/>
          <a:lstStyle>
            <a:lvl1pPr>
              <a:defRPr/>
            </a:lvl1pPr>
          </a:lstStyle>
          <a:p>
            <a:pPr>
              <a:defRPr/>
            </a:pPr>
            <a:fld id="{F86F84E8-8F24-4F72-A670-546A1E37D741}" type="slidenum">
              <a:rPr lang="hu-HU" altLang="hu-HU"/>
              <a:pPr>
                <a:defRPr/>
              </a:pPr>
              <a:t>‹#›</a:t>
            </a:fld>
            <a:endParaRPr lang="hu-HU" altLang="hu-H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1"/>
          </p:nvPr>
        </p:nvSpPr>
        <p:spPr>
          <a:ln/>
        </p:spPr>
        <p:txBody>
          <a:bodyPr/>
          <a:lstStyle>
            <a:lvl1pPr>
              <a:defRPr/>
            </a:lvl1pPr>
          </a:lstStyle>
          <a:p>
            <a:pPr>
              <a:defRPr/>
            </a:pPr>
            <a:fld id="{77A13C0B-74BF-4DD7-B315-920B0FEE7298}" type="slidenum">
              <a:rPr lang="hu-HU" altLang="hu-HU"/>
              <a:pPr>
                <a:defRPr/>
              </a:pPr>
              <a:t>‹#›</a:t>
            </a:fld>
            <a:endParaRPr lang="hu-HU" altLang="hu-H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41B66163-4B09-40F0-A9B1-228231E1BEEE}" type="slidenum">
              <a:rPr lang="hu-HU" altLang="hu-HU"/>
              <a:pPr>
                <a:defRPr/>
              </a:pPr>
              <a:t>‹#›</a:t>
            </a:fld>
            <a:endParaRPr lang="hu-HU" altLang="hu-H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7813"/>
            <a:ext cx="27432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7813"/>
            <a:ext cx="80264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ftr" sz="quarter" idx="10"/>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1"/>
          </p:nvPr>
        </p:nvSpPr>
        <p:spPr>
          <a:ln/>
        </p:spPr>
        <p:txBody>
          <a:bodyPr/>
          <a:lstStyle>
            <a:lvl1pPr>
              <a:defRPr/>
            </a:lvl1pPr>
          </a:lstStyle>
          <a:p>
            <a:pPr>
              <a:defRPr/>
            </a:pPr>
            <a:fld id="{B6A68DBA-C85B-487A-9643-CE9E9AEB3331}" type="slidenum">
              <a:rPr lang="hu-HU" altLang="hu-HU"/>
              <a:pPr>
                <a:defRPr/>
              </a:pPr>
              <a:t>‹#›</a:t>
            </a:fld>
            <a:endParaRPr lang="hu-HU" alt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3"/>
            <a:ext cx="109728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609600" y="1600200"/>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40965"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Verdana" panose="020B0604030504040204" pitchFamily="34" charset="0"/>
                <a:cs typeface="+mn-cs"/>
              </a:defRPr>
            </a:lvl1pPr>
          </a:lstStyle>
          <a:p>
            <a:pPr>
              <a:defRPr/>
            </a:pPr>
            <a:endParaRPr lang="hu-HU" altLang="hu-HU"/>
          </a:p>
        </p:txBody>
      </p:sp>
      <p:sp>
        <p:nvSpPr>
          <p:cNvPr id="40967"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ext uri="{AF507438-7753-43E0-B8FC-AC1667EBCBE1}"/>
          </a:extLst>
        </p:spPr>
        <p:txBody>
          <a:bodyPr wrap="none" anchor="ctr"/>
          <a:lstStyle/>
          <a:p>
            <a:pPr algn="ctr">
              <a:defRPr/>
            </a:pPr>
            <a:endParaRPr lang="hu-HU" altLang="hu-HU" sz="2400">
              <a:solidFill>
                <a:srgbClr val="000000"/>
              </a:solidFill>
              <a:latin typeface="Times New Roman" panose="02020603050405020304" pitchFamily="18" charset="0"/>
              <a:cs typeface="Arial" panose="020B0604020202020204" pitchFamily="34" charset="0"/>
            </a:endParaRPr>
          </a:p>
        </p:txBody>
      </p:sp>
      <p:sp>
        <p:nvSpPr>
          <p:cNvPr id="40968" name="Line 8"/>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ext uri="{AF507438-7753-43E0-B8FC-AC1667EBCBE1}"/>
          </a:extLst>
        </p:spPr>
        <p:txBody>
          <a:bodyPr/>
          <a:lstStyle/>
          <a:p>
            <a:pPr algn="ctr">
              <a:defRPr/>
            </a:pPr>
            <a:endParaRPr lang="hu-HU">
              <a:solidFill>
                <a:srgbClr val="000000"/>
              </a:solidFill>
              <a:latin typeface="Verdana" panose="020B0604030504040204" pitchFamily="34" charset="0"/>
              <a:cs typeface="Arial" panose="020B0604020202020204" pitchFamily="34" charset="0"/>
            </a:endParaRPr>
          </a:p>
        </p:txBody>
      </p:sp>
      <p:sp>
        <p:nvSpPr>
          <p:cNvPr id="40969"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ext uri="{AF507438-7753-43E0-B8FC-AC1667EBCBE1}"/>
          </a:extLst>
        </p:spPr>
        <p:txBody>
          <a:bodyPr wrap="none" anchor="ctr"/>
          <a:lstStyle/>
          <a:p>
            <a:pPr algn="ctr">
              <a:defRPr/>
            </a:pPr>
            <a:endParaRPr lang="hu-HU" altLang="hu-HU" sz="2400">
              <a:solidFill>
                <a:srgbClr val="000000"/>
              </a:solidFill>
              <a:latin typeface="Times New Roman" panose="02020603050405020304" pitchFamily="18" charset="0"/>
              <a:cs typeface="Arial" panose="020B0604020202020204" pitchFamily="34" charset="0"/>
            </a:endParaRPr>
          </a:p>
        </p:txBody>
      </p:sp>
      <p:sp>
        <p:nvSpPr>
          <p:cNvPr id="40970"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ext uri="{AF507438-7753-43E0-B8FC-AC1667EBCBE1}"/>
          </a:extLst>
        </p:spPr>
        <p:txBody>
          <a:bodyPr wrap="none" anchor="ctr"/>
          <a:lstStyle/>
          <a:p>
            <a:pPr algn="ctr">
              <a:defRPr/>
            </a:pPr>
            <a:endParaRPr lang="hu-HU" altLang="hu-HU" sz="2400">
              <a:solidFill>
                <a:srgbClr val="000000"/>
              </a:solidFill>
              <a:latin typeface="Times New Roman" panose="02020603050405020304" pitchFamily="18" charset="0"/>
              <a:cs typeface="Arial" panose="020B0604020202020204" pitchFamily="34" charset="0"/>
            </a:endParaRPr>
          </a:p>
        </p:txBody>
      </p:sp>
      <p:sp>
        <p:nvSpPr>
          <p:cNvPr id="40966" name="Rectangle 6"/>
          <p:cNvSpPr>
            <a:spLocks noGrp="1" noChangeArrowheads="1"/>
          </p:cNvSpPr>
          <p:nvPr>
            <p:ph type="sldNum" sz="quarter" idx="4"/>
          </p:nvPr>
        </p:nvSpPr>
        <p:spPr bwMode="auto">
          <a:xfrm>
            <a:off x="-49213" y="6356350"/>
            <a:ext cx="2844801"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a:defRPr sz="1000" b="1" smtClean="0">
                <a:solidFill>
                  <a:srgbClr val="FFFFFF"/>
                </a:solidFill>
                <a:latin typeface="+mn-lt"/>
                <a:cs typeface="+mn-cs"/>
              </a:defRPr>
            </a:lvl1pPr>
          </a:lstStyle>
          <a:p>
            <a:pPr>
              <a:defRPr/>
            </a:pPr>
            <a:fld id="{A1E67EA3-AA55-46D9-BF40-E2BAFEDDBFB6}"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856"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400" kern="12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277813"/>
            <a:ext cx="109728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u-HU" altLang="hu-HU" smtClean="0"/>
              <a:t>Mintacím szerkesztése</a:t>
            </a:r>
          </a:p>
        </p:txBody>
      </p:sp>
      <p:sp>
        <p:nvSpPr>
          <p:cNvPr id="13315" name="Rectangle 3"/>
          <p:cNvSpPr>
            <a:spLocks noGrp="1" noChangeArrowheads="1"/>
          </p:cNvSpPr>
          <p:nvPr>
            <p:ph type="body" idx="1"/>
          </p:nvPr>
        </p:nvSpPr>
        <p:spPr bwMode="auto">
          <a:xfrm>
            <a:off x="609600" y="1600200"/>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40965"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Verdana" panose="020B0604030504040204" pitchFamily="34" charset="0"/>
                <a:cs typeface="+mn-cs"/>
              </a:defRPr>
            </a:lvl1pPr>
          </a:lstStyle>
          <a:p>
            <a:pPr>
              <a:defRPr/>
            </a:pPr>
            <a:endParaRPr lang="hu-HU" altLang="hu-HU"/>
          </a:p>
        </p:txBody>
      </p:sp>
      <p:sp>
        <p:nvSpPr>
          <p:cNvPr id="40967"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ext uri="{AF507438-7753-43E0-B8FC-AC1667EBCBE1}"/>
          </a:extLst>
        </p:spPr>
        <p:txBody>
          <a:bodyPr wrap="none" anchor="ctr"/>
          <a:lstStyle/>
          <a:p>
            <a:pPr algn="ctr">
              <a:defRPr/>
            </a:pPr>
            <a:endParaRPr lang="hu-HU" altLang="hu-HU" sz="2400">
              <a:solidFill>
                <a:srgbClr val="000000"/>
              </a:solidFill>
              <a:latin typeface="Times New Roman" panose="02020603050405020304" pitchFamily="18" charset="0"/>
              <a:cs typeface="Arial" panose="020B0604020202020204" pitchFamily="34" charset="0"/>
            </a:endParaRPr>
          </a:p>
        </p:txBody>
      </p:sp>
      <p:sp>
        <p:nvSpPr>
          <p:cNvPr id="40968" name="Line 8"/>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ext uri="{AF507438-7753-43E0-B8FC-AC1667EBCBE1}"/>
          </a:extLst>
        </p:spPr>
        <p:txBody>
          <a:bodyPr/>
          <a:lstStyle/>
          <a:p>
            <a:pPr algn="ctr">
              <a:defRPr/>
            </a:pPr>
            <a:endParaRPr lang="hu-HU">
              <a:solidFill>
                <a:srgbClr val="000000"/>
              </a:solidFill>
              <a:latin typeface="Verdana" panose="020B0604030504040204" pitchFamily="34" charset="0"/>
              <a:cs typeface="Arial" panose="020B0604020202020204" pitchFamily="34" charset="0"/>
            </a:endParaRPr>
          </a:p>
        </p:txBody>
      </p:sp>
      <p:sp>
        <p:nvSpPr>
          <p:cNvPr id="40969"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ext uri="{AF507438-7753-43E0-B8FC-AC1667EBCBE1}"/>
          </a:extLst>
        </p:spPr>
        <p:txBody>
          <a:bodyPr wrap="none" anchor="ctr"/>
          <a:lstStyle/>
          <a:p>
            <a:pPr algn="ctr">
              <a:defRPr/>
            </a:pPr>
            <a:endParaRPr lang="hu-HU" altLang="hu-HU" sz="2400">
              <a:solidFill>
                <a:srgbClr val="000000"/>
              </a:solidFill>
              <a:latin typeface="Times New Roman" panose="02020603050405020304" pitchFamily="18" charset="0"/>
              <a:cs typeface="Arial" panose="020B0604020202020204" pitchFamily="34" charset="0"/>
            </a:endParaRPr>
          </a:p>
        </p:txBody>
      </p:sp>
      <p:sp>
        <p:nvSpPr>
          <p:cNvPr id="40970"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ext uri="{AF507438-7753-43E0-B8FC-AC1667EBCBE1}"/>
          </a:extLst>
        </p:spPr>
        <p:txBody>
          <a:bodyPr wrap="none" anchor="ctr"/>
          <a:lstStyle/>
          <a:p>
            <a:pPr algn="ctr">
              <a:defRPr/>
            </a:pPr>
            <a:endParaRPr lang="hu-HU" altLang="hu-HU" sz="2400">
              <a:solidFill>
                <a:srgbClr val="000000"/>
              </a:solidFill>
              <a:latin typeface="Times New Roman" panose="02020603050405020304" pitchFamily="18" charset="0"/>
              <a:cs typeface="Arial" panose="020B0604020202020204" pitchFamily="34" charset="0"/>
            </a:endParaRPr>
          </a:p>
        </p:txBody>
      </p:sp>
      <p:sp>
        <p:nvSpPr>
          <p:cNvPr id="40966" name="Rectangle 6"/>
          <p:cNvSpPr>
            <a:spLocks noGrp="1" noChangeArrowheads="1"/>
          </p:cNvSpPr>
          <p:nvPr>
            <p:ph type="sldNum" sz="quarter" idx="4"/>
          </p:nvPr>
        </p:nvSpPr>
        <p:spPr bwMode="auto">
          <a:xfrm>
            <a:off x="-49213" y="6356350"/>
            <a:ext cx="2844801"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a:defRPr sz="1000" b="1" smtClean="0">
                <a:solidFill>
                  <a:srgbClr val="FFFFFF"/>
                </a:solidFill>
                <a:latin typeface="+mn-lt"/>
                <a:cs typeface="+mn-cs"/>
              </a:defRPr>
            </a:lvl1pPr>
          </a:lstStyle>
          <a:p>
            <a:pPr>
              <a:defRPr/>
            </a:pPr>
            <a:fld id="{4E3ADAE6-E3B9-40F0-ACD8-A88674F96315}"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857"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400" kern="12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Line 2"/>
          <p:cNvSpPr>
            <a:spLocks noChangeShapeType="1"/>
          </p:cNvSpPr>
          <p:nvPr/>
        </p:nvSpPr>
        <p:spPr bwMode="auto">
          <a:xfrm>
            <a:off x="10617200" y="152400"/>
            <a:ext cx="0" cy="1524000"/>
          </a:xfrm>
          <a:prstGeom prst="line">
            <a:avLst/>
          </a:prstGeom>
          <a:noFill/>
          <a:ln w="9525">
            <a:solidFill>
              <a:schemeClr val="tx1"/>
            </a:solidFill>
            <a:round/>
            <a:headEnd/>
            <a:tailEnd/>
          </a:ln>
          <a:effectLst/>
        </p:spPr>
        <p:txBody>
          <a:bodyPr/>
          <a:lstStyle/>
          <a:p>
            <a:pPr>
              <a:defRPr/>
            </a:pPr>
            <a:endParaRPr lang="hu-HU">
              <a:solidFill>
                <a:srgbClr val="000000"/>
              </a:solidFill>
            </a:endParaRPr>
          </a:p>
        </p:txBody>
      </p:sp>
      <p:sp>
        <p:nvSpPr>
          <p:cNvPr id="25603" name="Rectangle 3"/>
          <p:cNvSpPr>
            <a:spLocks noGrp="1" noChangeArrowheads="1"/>
          </p:cNvSpPr>
          <p:nvPr>
            <p:ph type="title"/>
          </p:nvPr>
        </p:nvSpPr>
        <p:spPr bwMode="auto">
          <a:xfrm>
            <a:off x="609600" y="122238"/>
            <a:ext cx="100584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u-HU" altLang="en-US" smtClean="0"/>
              <a:t>Mintacím szerkesztése</a:t>
            </a:r>
          </a:p>
        </p:txBody>
      </p:sp>
      <p:sp>
        <p:nvSpPr>
          <p:cNvPr id="25604" name="Rectangle 4"/>
          <p:cNvSpPr>
            <a:spLocks noGrp="1" noChangeArrowheads="1"/>
          </p:cNvSpPr>
          <p:nvPr>
            <p:ph type="body" idx="1"/>
          </p:nvPr>
        </p:nvSpPr>
        <p:spPr bwMode="auto">
          <a:xfrm>
            <a:off x="609600" y="1719263"/>
            <a:ext cx="109728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ltLang="en-US" smtClean="0"/>
              <a:t>Mintaszöveg szerkesztése</a:t>
            </a:r>
          </a:p>
          <a:p>
            <a:pPr lvl="1"/>
            <a:r>
              <a:rPr lang="hu-HU" altLang="en-US" smtClean="0"/>
              <a:t>Második szint</a:t>
            </a:r>
          </a:p>
          <a:p>
            <a:pPr lvl="2"/>
            <a:r>
              <a:rPr lang="hu-HU" altLang="en-US" smtClean="0"/>
              <a:t>Harmadik szint</a:t>
            </a:r>
          </a:p>
          <a:p>
            <a:pPr lvl="3"/>
            <a:r>
              <a:rPr lang="hu-HU" altLang="en-US" smtClean="0"/>
              <a:t>Negyedik szint</a:t>
            </a:r>
          </a:p>
          <a:p>
            <a:pPr lvl="4"/>
            <a:r>
              <a:rPr lang="hu-HU" altLang="en-US" smtClean="0"/>
              <a:t>Ötödik szint</a:t>
            </a:r>
          </a:p>
        </p:txBody>
      </p:sp>
      <p:sp>
        <p:nvSpPr>
          <p:cNvPr id="14341" name="Rectangle 5"/>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latin typeface="+mn-lt"/>
                <a:cs typeface="+mn-cs"/>
              </a:defRPr>
            </a:lvl1pPr>
          </a:lstStyle>
          <a:p>
            <a:pPr>
              <a:defRPr/>
            </a:pPr>
            <a:endParaRPr lang="hu-HU" altLang="en-US"/>
          </a:p>
        </p:txBody>
      </p:sp>
      <p:sp>
        <p:nvSpPr>
          <p:cNvPr id="14342"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cs typeface="+mn-cs"/>
              </a:defRPr>
            </a:lvl1pPr>
          </a:lstStyle>
          <a:p>
            <a:pPr>
              <a:defRPr/>
            </a:pPr>
            <a:endParaRPr lang="hu-HU" altLang="en-US"/>
          </a:p>
        </p:txBody>
      </p:sp>
      <p:sp>
        <p:nvSpPr>
          <p:cNvPr id="14343" name="Rectangle 7"/>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000000"/>
                </a:solidFill>
                <a:latin typeface="+mn-lt"/>
                <a:cs typeface="+mn-cs"/>
              </a:defRPr>
            </a:lvl1pPr>
          </a:lstStyle>
          <a:p>
            <a:pPr>
              <a:defRPr/>
            </a:pPr>
            <a:fld id="{1A89B34B-80E5-4BD0-A739-DCD0C7034DCA}" type="slidenum">
              <a:rPr lang="hu-HU" altLang="en-US"/>
              <a:pPr>
                <a:defRPr/>
              </a:pPr>
              <a:t>‹#›</a:t>
            </a:fld>
            <a:endParaRPr lang="hu-HU" altLang="en-US"/>
          </a:p>
        </p:txBody>
      </p:sp>
      <p:grpSp>
        <p:nvGrpSpPr>
          <p:cNvPr id="25608" name="Group 8"/>
          <p:cNvGrpSpPr>
            <a:grpSpLocks/>
          </p:cNvGrpSpPr>
          <p:nvPr/>
        </p:nvGrpSpPr>
        <p:grpSpPr bwMode="auto">
          <a:xfrm>
            <a:off x="10871200" y="152400"/>
            <a:ext cx="1055688" cy="1295400"/>
            <a:chOff x="5136" y="960"/>
            <a:chExt cx="528" cy="864"/>
          </a:xfrm>
        </p:grpSpPr>
        <p:sp>
          <p:nvSpPr>
            <p:cNvPr id="1434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6"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7"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8" name="Oval 12"/>
            <p:cNvSpPr>
              <a:spLocks noChangeArrowheads="1"/>
            </p:cNvSpPr>
            <p:nvPr/>
          </p:nvSpPr>
          <p:spPr bwMode="auto">
            <a:xfrm>
              <a:off x="5136" y="1072"/>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9" name="Oval 13"/>
            <p:cNvSpPr>
              <a:spLocks noChangeArrowheads="1"/>
            </p:cNvSpPr>
            <p:nvPr/>
          </p:nvSpPr>
          <p:spPr bwMode="auto">
            <a:xfrm>
              <a:off x="5248" y="1072"/>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0" name="Oval 14"/>
            <p:cNvSpPr>
              <a:spLocks noChangeArrowheads="1"/>
            </p:cNvSpPr>
            <p:nvPr/>
          </p:nvSpPr>
          <p:spPr bwMode="auto">
            <a:xfrm>
              <a:off x="5360" y="1072"/>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1" name="Oval 15"/>
            <p:cNvSpPr>
              <a:spLocks noChangeArrowheads="1"/>
            </p:cNvSpPr>
            <p:nvPr/>
          </p:nvSpPr>
          <p:spPr bwMode="auto">
            <a:xfrm>
              <a:off x="5472" y="1072"/>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2" name="Oval 16"/>
            <p:cNvSpPr>
              <a:spLocks noChangeArrowheads="1"/>
            </p:cNvSpPr>
            <p:nvPr/>
          </p:nvSpPr>
          <p:spPr bwMode="auto">
            <a:xfrm>
              <a:off x="5136" y="1184"/>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3" name="Oval 17"/>
            <p:cNvSpPr>
              <a:spLocks noChangeArrowheads="1"/>
            </p:cNvSpPr>
            <p:nvPr/>
          </p:nvSpPr>
          <p:spPr bwMode="auto">
            <a:xfrm>
              <a:off x="5248" y="1184"/>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4" name="Oval 18"/>
            <p:cNvSpPr>
              <a:spLocks noChangeArrowheads="1"/>
            </p:cNvSpPr>
            <p:nvPr/>
          </p:nvSpPr>
          <p:spPr bwMode="auto">
            <a:xfrm>
              <a:off x="5360" y="1184"/>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5" name="Oval 19"/>
            <p:cNvSpPr>
              <a:spLocks noChangeArrowheads="1"/>
            </p:cNvSpPr>
            <p:nvPr/>
          </p:nvSpPr>
          <p:spPr bwMode="auto">
            <a:xfrm>
              <a:off x="5472" y="1184"/>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6" name="Oval 20"/>
            <p:cNvSpPr>
              <a:spLocks noChangeArrowheads="1"/>
            </p:cNvSpPr>
            <p:nvPr/>
          </p:nvSpPr>
          <p:spPr bwMode="auto">
            <a:xfrm>
              <a:off x="5584" y="1184"/>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5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8"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9"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0"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2"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3"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4"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66"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7" name="Oval 31"/>
            <p:cNvSpPr>
              <a:spLocks noChangeArrowheads="1"/>
            </p:cNvSpPr>
            <p:nvPr/>
          </p:nvSpPr>
          <p:spPr bwMode="auto">
            <a:xfrm>
              <a:off x="5248" y="1520"/>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8" name="Oval 32"/>
            <p:cNvSpPr>
              <a:spLocks noChangeArrowheads="1"/>
            </p:cNvSpPr>
            <p:nvPr/>
          </p:nvSpPr>
          <p:spPr bwMode="auto">
            <a:xfrm>
              <a:off x="5360" y="1520"/>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9" name="Oval 33"/>
            <p:cNvSpPr>
              <a:spLocks noChangeArrowheads="1"/>
            </p:cNvSpPr>
            <p:nvPr/>
          </p:nvSpPr>
          <p:spPr bwMode="auto">
            <a:xfrm>
              <a:off x="5472" y="1520"/>
              <a:ext cx="80" cy="79"/>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0" name="Oval 34"/>
            <p:cNvSpPr>
              <a:spLocks noChangeArrowheads="1"/>
            </p:cNvSpPr>
            <p:nvPr/>
          </p:nvSpPr>
          <p:spPr bwMode="auto">
            <a:xfrm>
              <a:off x="5136" y="1632"/>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71" name="Oval 35"/>
            <p:cNvSpPr>
              <a:spLocks noChangeArrowheads="1"/>
            </p:cNvSpPr>
            <p:nvPr/>
          </p:nvSpPr>
          <p:spPr bwMode="auto">
            <a:xfrm>
              <a:off x="5248" y="1632"/>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72" name="Oval 36"/>
            <p:cNvSpPr>
              <a:spLocks noChangeArrowheads="1"/>
            </p:cNvSpPr>
            <p:nvPr/>
          </p:nvSpPr>
          <p:spPr bwMode="auto">
            <a:xfrm>
              <a:off x="5360" y="1632"/>
              <a:ext cx="80" cy="79"/>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3" name="Oval 37"/>
            <p:cNvSpPr>
              <a:spLocks noChangeArrowheads="1"/>
            </p:cNvSpPr>
            <p:nvPr/>
          </p:nvSpPr>
          <p:spPr bwMode="auto">
            <a:xfrm>
              <a:off x="5472" y="1632"/>
              <a:ext cx="80" cy="79"/>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4"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5"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58"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Line 2"/>
          <p:cNvSpPr>
            <a:spLocks noChangeShapeType="1"/>
          </p:cNvSpPr>
          <p:nvPr/>
        </p:nvSpPr>
        <p:spPr bwMode="auto">
          <a:xfrm>
            <a:off x="10617200" y="152400"/>
            <a:ext cx="0" cy="1524000"/>
          </a:xfrm>
          <a:prstGeom prst="line">
            <a:avLst/>
          </a:prstGeom>
          <a:noFill/>
          <a:ln w="9525">
            <a:solidFill>
              <a:schemeClr val="tx1"/>
            </a:solidFill>
            <a:round/>
            <a:headEnd/>
            <a:tailEnd/>
          </a:ln>
          <a:effectLst/>
        </p:spPr>
        <p:txBody>
          <a:bodyPr/>
          <a:lstStyle/>
          <a:p>
            <a:pPr>
              <a:defRPr/>
            </a:pPr>
            <a:endParaRPr lang="hu-HU">
              <a:solidFill>
                <a:srgbClr val="000000"/>
              </a:solidFill>
            </a:endParaRPr>
          </a:p>
        </p:txBody>
      </p:sp>
      <p:sp>
        <p:nvSpPr>
          <p:cNvPr id="37891" name="Rectangle 3"/>
          <p:cNvSpPr>
            <a:spLocks noGrp="1" noChangeArrowheads="1"/>
          </p:cNvSpPr>
          <p:nvPr>
            <p:ph type="title"/>
          </p:nvPr>
        </p:nvSpPr>
        <p:spPr bwMode="auto">
          <a:xfrm>
            <a:off x="609600" y="122238"/>
            <a:ext cx="100584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u-HU" altLang="en-US" smtClean="0"/>
              <a:t>Mintacím szerkesztése</a:t>
            </a:r>
          </a:p>
        </p:txBody>
      </p:sp>
      <p:sp>
        <p:nvSpPr>
          <p:cNvPr id="37892" name="Rectangle 4"/>
          <p:cNvSpPr>
            <a:spLocks noGrp="1" noChangeArrowheads="1"/>
          </p:cNvSpPr>
          <p:nvPr>
            <p:ph type="body" idx="1"/>
          </p:nvPr>
        </p:nvSpPr>
        <p:spPr bwMode="auto">
          <a:xfrm>
            <a:off x="609600" y="1719263"/>
            <a:ext cx="109728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ltLang="en-US" smtClean="0"/>
              <a:t>Mintaszöveg szerkesztése</a:t>
            </a:r>
          </a:p>
          <a:p>
            <a:pPr lvl="1"/>
            <a:r>
              <a:rPr lang="hu-HU" altLang="en-US" smtClean="0"/>
              <a:t>Második szint</a:t>
            </a:r>
          </a:p>
          <a:p>
            <a:pPr lvl="2"/>
            <a:r>
              <a:rPr lang="hu-HU" altLang="en-US" smtClean="0"/>
              <a:t>Harmadik szint</a:t>
            </a:r>
          </a:p>
          <a:p>
            <a:pPr lvl="3"/>
            <a:r>
              <a:rPr lang="hu-HU" altLang="en-US" smtClean="0"/>
              <a:t>Negyedik szint</a:t>
            </a:r>
          </a:p>
          <a:p>
            <a:pPr lvl="4"/>
            <a:r>
              <a:rPr lang="hu-HU" altLang="en-US" smtClean="0"/>
              <a:t>Ötödik szint</a:t>
            </a:r>
          </a:p>
        </p:txBody>
      </p:sp>
      <p:sp>
        <p:nvSpPr>
          <p:cNvPr id="14341" name="Rectangle 5"/>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latin typeface="+mn-lt"/>
                <a:cs typeface="+mn-cs"/>
              </a:defRPr>
            </a:lvl1pPr>
          </a:lstStyle>
          <a:p>
            <a:pPr>
              <a:defRPr/>
            </a:pPr>
            <a:endParaRPr lang="hu-HU" altLang="en-US"/>
          </a:p>
        </p:txBody>
      </p:sp>
      <p:sp>
        <p:nvSpPr>
          <p:cNvPr id="14342"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cs typeface="+mn-cs"/>
              </a:defRPr>
            </a:lvl1pPr>
          </a:lstStyle>
          <a:p>
            <a:pPr>
              <a:defRPr/>
            </a:pPr>
            <a:endParaRPr lang="hu-HU" altLang="en-US"/>
          </a:p>
        </p:txBody>
      </p:sp>
      <p:sp>
        <p:nvSpPr>
          <p:cNvPr id="14343" name="Rectangle 7"/>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000000"/>
                </a:solidFill>
                <a:latin typeface="+mn-lt"/>
                <a:cs typeface="+mn-cs"/>
              </a:defRPr>
            </a:lvl1pPr>
          </a:lstStyle>
          <a:p>
            <a:pPr>
              <a:defRPr/>
            </a:pPr>
            <a:fld id="{FF1C95E0-CC35-424E-963D-2DC42B4A5148}" type="slidenum">
              <a:rPr lang="hu-HU" altLang="en-US"/>
              <a:pPr>
                <a:defRPr/>
              </a:pPr>
              <a:t>‹#›</a:t>
            </a:fld>
            <a:endParaRPr lang="hu-HU" altLang="en-US"/>
          </a:p>
        </p:txBody>
      </p:sp>
      <p:grpSp>
        <p:nvGrpSpPr>
          <p:cNvPr id="37896" name="Group 8"/>
          <p:cNvGrpSpPr>
            <a:grpSpLocks/>
          </p:cNvGrpSpPr>
          <p:nvPr/>
        </p:nvGrpSpPr>
        <p:grpSpPr bwMode="auto">
          <a:xfrm>
            <a:off x="10871200" y="152400"/>
            <a:ext cx="1055688" cy="1295400"/>
            <a:chOff x="5136" y="960"/>
            <a:chExt cx="528" cy="864"/>
          </a:xfrm>
        </p:grpSpPr>
        <p:sp>
          <p:nvSpPr>
            <p:cNvPr id="1434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6"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7"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8" name="Oval 12"/>
            <p:cNvSpPr>
              <a:spLocks noChangeArrowheads="1"/>
            </p:cNvSpPr>
            <p:nvPr/>
          </p:nvSpPr>
          <p:spPr bwMode="auto">
            <a:xfrm>
              <a:off x="5136" y="1072"/>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9" name="Oval 13"/>
            <p:cNvSpPr>
              <a:spLocks noChangeArrowheads="1"/>
            </p:cNvSpPr>
            <p:nvPr/>
          </p:nvSpPr>
          <p:spPr bwMode="auto">
            <a:xfrm>
              <a:off x="5248" y="1072"/>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0" name="Oval 14"/>
            <p:cNvSpPr>
              <a:spLocks noChangeArrowheads="1"/>
            </p:cNvSpPr>
            <p:nvPr/>
          </p:nvSpPr>
          <p:spPr bwMode="auto">
            <a:xfrm>
              <a:off x="5360" y="1072"/>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1" name="Oval 15"/>
            <p:cNvSpPr>
              <a:spLocks noChangeArrowheads="1"/>
            </p:cNvSpPr>
            <p:nvPr/>
          </p:nvSpPr>
          <p:spPr bwMode="auto">
            <a:xfrm>
              <a:off x="5472" y="1072"/>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2" name="Oval 16"/>
            <p:cNvSpPr>
              <a:spLocks noChangeArrowheads="1"/>
            </p:cNvSpPr>
            <p:nvPr/>
          </p:nvSpPr>
          <p:spPr bwMode="auto">
            <a:xfrm>
              <a:off x="5136" y="1184"/>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3" name="Oval 17"/>
            <p:cNvSpPr>
              <a:spLocks noChangeArrowheads="1"/>
            </p:cNvSpPr>
            <p:nvPr/>
          </p:nvSpPr>
          <p:spPr bwMode="auto">
            <a:xfrm>
              <a:off x="5248" y="1184"/>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4" name="Oval 18"/>
            <p:cNvSpPr>
              <a:spLocks noChangeArrowheads="1"/>
            </p:cNvSpPr>
            <p:nvPr/>
          </p:nvSpPr>
          <p:spPr bwMode="auto">
            <a:xfrm>
              <a:off x="5360" y="1184"/>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5" name="Oval 19"/>
            <p:cNvSpPr>
              <a:spLocks noChangeArrowheads="1"/>
            </p:cNvSpPr>
            <p:nvPr/>
          </p:nvSpPr>
          <p:spPr bwMode="auto">
            <a:xfrm>
              <a:off x="5472" y="1184"/>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6" name="Oval 20"/>
            <p:cNvSpPr>
              <a:spLocks noChangeArrowheads="1"/>
            </p:cNvSpPr>
            <p:nvPr/>
          </p:nvSpPr>
          <p:spPr bwMode="auto">
            <a:xfrm>
              <a:off x="5584" y="1184"/>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5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8"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9"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0"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2"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3"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4"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66"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7" name="Oval 31"/>
            <p:cNvSpPr>
              <a:spLocks noChangeArrowheads="1"/>
            </p:cNvSpPr>
            <p:nvPr/>
          </p:nvSpPr>
          <p:spPr bwMode="auto">
            <a:xfrm>
              <a:off x="5248" y="1520"/>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8" name="Oval 32"/>
            <p:cNvSpPr>
              <a:spLocks noChangeArrowheads="1"/>
            </p:cNvSpPr>
            <p:nvPr/>
          </p:nvSpPr>
          <p:spPr bwMode="auto">
            <a:xfrm>
              <a:off x="5360" y="1520"/>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9" name="Oval 33"/>
            <p:cNvSpPr>
              <a:spLocks noChangeArrowheads="1"/>
            </p:cNvSpPr>
            <p:nvPr/>
          </p:nvSpPr>
          <p:spPr bwMode="auto">
            <a:xfrm>
              <a:off x="5472" y="1520"/>
              <a:ext cx="80" cy="79"/>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0" name="Oval 34"/>
            <p:cNvSpPr>
              <a:spLocks noChangeArrowheads="1"/>
            </p:cNvSpPr>
            <p:nvPr/>
          </p:nvSpPr>
          <p:spPr bwMode="auto">
            <a:xfrm>
              <a:off x="5136" y="1632"/>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71" name="Oval 35"/>
            <p:cNvSpPr>
              <a:spLocks noChangeArrowheads="1"/>
            </p:cNvSpPr>
            <p:nvPr/>
          </p:nvSpPr>
          <p:spPr bwMode="auto">
            <a:xfrm>
              <a:off x="5248" y="1632"/>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72" name="Oval 36"/>
            <p:cNvSpPr>
              <a:spLocks noChangeArrowheads="1"/>
            </p:cNvSpPr>
            <p:nvPr/>
          </p:nvSpPr>
          <p:spPr bwMode="auto">
            <a:xfrm>
              <a:off x="5360" y="1632"/>
              <a:ext cx="80" cy="79"/>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3" name="Oval 37"/>
            <p:cNvSpPr>
              <a:spLocks noChangeArrowheads="1"/>
            </p:cNvSpPr>
            <p:nvPr/>
          </p:nvSpPr>
          <p:spPr bwMode="auto">
            <a:xfrm>
              <a:off x="5472" y="1632"/>
              <a:ext cx="80" cy="79"/>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4"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5"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59"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Line 2"/>
          <p:cNvSpPr>
            <a:spLocks noChangeShapeType="1"/>
          </p:cNvSpPr>
          <p:nvPr/>
        </p:nvSpPr>
        <p:spPr bwMode="auto">
          <a:xfrm>
            <a:off x="10617200" y="152400"/>
            <a:ext cx="0" cy="1524000"/>
          </a:xfrm>
          <a:prstGeom prst="line">
            <a:avLst/>
          </a:prstGeom>
          <a:noFill/>
          <a:ln w="9525">
            <a:solidFill>
              <a:schemeClr val="tx1"/>
            </a:solidFill>
            <a:round/>
            <a:headEnd/>
            <a:tailEnd/>
          </a:ln>
          <a:effectLst/>
        </p:spPr>
        <p:txBody>
          <a:bodyPr/>
          <a:lstStyle/>
          <a:p>
            <a:pPr>
              <a:defRPr/>
            </a:pPr>
            <a:endParaRPr lang="hu-HU">
              <a:solidFill>
                <a:srgbClr val="000000"/>
              </a:solidFill>
            </a:endParaRPr>
          </a:p>
        </p:txBody>
      </p:sp>
      <p:sp>
        <p:nvSpPr>
          <p:cNvPr id="50179" name="Rectangle 3"/>
          <p:cNvSpPr>
            <a:spLocks noGrp="1" noChangeArrowheads="1"/>
          </p:cNvSpPr>
          <p:nvPr>
            <p:ph type="title"/>
          </p:nvPr>
        </p:nvSpPr>
        <p:spPr bwMode="auto">
          <a:xfrm>
            <a:off x="609600" y="122238"/>
            <a:ext cx="100584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u-HU" altLang="en-US" smtClean="0"/>
              <a:t>Mintacím szerkesztése</a:t>
            </a:r>
          </a:p>
        </p:txBody>
      </p:sp>
      <p:sp>
        <p:nvSpPr>
          <p:cNvPr id="50180" name="Rectangle 4"/>
          <p:cNvSpPr>
            <a:spLocks noGrp="1" noChangeArrowheads="1"/>
          </p:cNvSpPr>
          <p:nvPr>
            <p:ph type="body" idx="1"/>
          </p:nvPr>
        </p:nvSpPr>
        <p:spPr bwMode="auto">
          <a:xfrm>
            <a:off x="609600" y="1719263"/>
            <a:ext cx="109728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ltLang="en-US" smtClean="0"/>
              <a:t>Mintaszöveg szerkesztése</a:t>
            </a:r>
          </a:p>
          <a:p>
            <a:pPr lvl="1"/>
            <a:r>
              <a:rPr lang="hu-HU" altLang="en-US" smtClean="0"/>
              <a:t>Második szint</a:t>
            </a:r>
          </a:p>
          <a:p>
            <a:pPr lvl="2"/>
            <a:r>
              <a:rPr lang="hu-HU" altLang="en-US" smtClean="0"/>
              <a:t>Harmadik szint</a:t>
            </a:r>
          </a:p>
          <a:p>
            <a:pPr lvl="3"/>
            <a:r>
              <a:rPr lang="hu-HU" altLang="en-US" smtClean="0"/>
              <a:t>Negyedik szint</a:t>
            </a:r>
          </a:p>
          <a:p>
            <a:pPr lvl="4"/>
            <a:r>
              <a:rPr lang="hu-HU" altLang="en-US" smtClean="0"/>
              <a:t>Ötödik szint</a:t>
            </a:r>
          </a:p>
        </p:txBody>
      </p:sp>
      <p:sp>
        <p:nvSpPr>
          <p:cNvPr id="14341" name="Rectangle 5"/>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latin typeface="+mn-lt"/>
                <a:cs typeface="+mn-cs"/>
              </a:defRPr>
            </a:lvl1pPr>
          </a:lstStyle>
          <a:p>
            <a:pPr>
              <a:defRPr/>
            </a:pPr>
            <a:endParaRPr lang="hu-HU" altLang="en-US"/>
          </a:p>
        </p:txBody>
      </p:sp>
      <p:sp>
        <p:nvSpPr>
          <p:cNvPr id="14342"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cs typeface="+mn-cs"/>
              </a:defRPr>
            </a:lvl1pPr>
          </a:lstStyle>
          <a:p>
            <a:pPr>
              <a:defRPr/>
            </a:pPr>
            <a:endParaRPr lang="hu-HU" altLang="en-US"/>
          </a:p>
        </p:txBody>
      </p:sp>
      <p:sp>
        <p:nvSpPr>
          <p:cNvPr id="14343" name="Rectangle 7"/>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000000"/>
                </a:solidFill>
                <a:latin typeface="+mn-lt"/>
                <a:cs typeface="+mn-cs"/>
              </a:defRPr>
            </a:lvl1pPr>
          </a:lstStyle>
          <a:p>
            <a:pPr>
              <a:defRPr/>
            </a:pPr>
            <a:fld id="{9480B544-E4DA-4A72-BB16-B2999D3C9EF8}" type="slidenum">
              <a:rPr lang="hu-HU" altLang="en-US"/>
              <a:pPr>
                <a:defRPr/>
              </a:pPr>
              <a:t>‹#›</a:t>
            </a:fld>
            <a:endParaRPr lang="hu-HU" altLang="en-US"/>
          </a:p>
        </p:txBody>
      </p:sp>
      <p:grpSp>
        <p:nvGrpSpPr>
          <p:cNvPr id="50184" name="Group 8"/>
          <p:cNvGrpSpPr>
            <a:grpSpLocks/>
          </p:cNvGrpSpPr>
          <p:nvPr/>
        </p:nvGrpSpPr>
        <p:grpSpPr bwMode="auto">
          <a:xfrm>
            <a:off x="10871200" y="152400"/>
            <a:ext cx="1055688" cy="1295400"/>
            <a:chOff x="5136" y="960"/>
            <a:chExt cx="528" cy="864"/>
          </a:xfrm>
        </p:grpSpPr>
        <p:sp>
          <p:nvSpPr>
            <p:cNvPr id="1434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6"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7"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8" name="Oval 12"/>
            <p:cNvSpPr>
              <a:spLocks noChangeArrowheads="1"/>
            </p:cNvSpPr>
            <p:nvPr/>
          </p:nvSpPr>
          <p:spPr bwMode="auto">
            <a:xfrm>
              <a:off x="5136" y="1072"/>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9" name="Oval 13"/>
            <p:cNvSpPr>
              <a:spLocks noChangeArrowheads="1"/>
            </p:cNvSpPr>
            <p:nvPr/>
          </p:nvSpPr>
          <p:spPr bwMode="auto">
            <a:xfrm>
              <a:off x="5248" y="1072"/>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0" name="Oval 14"/>
            <p:cNvSpPr>
              <a:spLocks noChangeArrowheads="1"/>
            </p:cNvSpPr>
            <p:nvPr/>
          </p:nvSpPr>
          <p:spPr bwMode="auto">
            <a:xfrm>
              <a:off x="5360" y="1072"/>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1" name="Oval 15"/>
            <p:cNvSpPr>
              <a:spLocks noChangeArrowheads="1"/>
            </p:cNvSpPr>
            <p:nvPr/>
          </p:nvSpPr>
          <p:spPr bwMode="auto">
            <a:xfrm>
              <a:off x="5472" y="1072"/>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2" name="Oval 16"/>
            <p:cNvSpPr>
              <a:spLocks noChangeArrowheads="1"/>
            </p:cNvSpPr>
            <p:nvPr/>
          </p:nvSpPr>
          <p:spPr bwMode="auto">
            <a:xfrm>
              <a:off x="5136" y="1184"/>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3" name="Oval 17"/>
            <p:cNvSpPr>
              <a:spLocks noChangeArrowheads="1"/>
            </p:cNvSpPr>
            <p:nvPr/>
          </p:nvSpPr>
          <p:spPr bwMode="auto">
            <a:xfrm>
              <a:off x="5248" y="1184"/>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4" name="Oval 18"/>
            <p:cNvSpPr>
              <a:spLocks noChangeArrowheads="1"/>
            </p:cNvSpPr>
            <p:nvPr/>
          </p:nvSpPr>
          <p:spPr bwMode="auto">
            <a:xfrm>
              <a:off x="5360" y="1184"/>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5" name="Oval 19"/>
            <p:cNvSpPr>
              <a:spLocks noChangeArrowheads="1"/>
            </p:cNvSpPr>
            <p:nvPr/>
          </p:nvSpPr>
          <p:spPr bwMode="auto">
            <a:xfrm>
              <a:off x="5472" y="1184"/>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6" name="Oval 20"/>
            <p:cNvSpPr>
              <a:spLocks noChangeArrowheads="1"/>
            </p:cNvSpPr>
            <p:nvPr/>
          </p:nvSpPr>
          <p:spPr bwMode="auto">
            <a:xfrm>
              <a:off x="5584" y="1184"/>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5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8"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9"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0"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2"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3"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4"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66"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7" name="Oval 31"/>
            <p:cNvSpPr>
              <a:spLocks noChangeArrowheads="1"/>
            </p:cNvSpPr>
            <p:nvPr/>
          </p:nvSpPr>
          <p:spPr bwMode="auto">
            <a:xfrm>
              <a:off x="5248" y="1520"/>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8" name="Oval 32"/>
            <p:cNvSpPr>
              <a:spLocks noChangeArrowheads="1"/>
            </p:cNvSpPr>
            <p:nvPr/>
          </p:nvSpPr>
          <p:spPr bwMode="auto">
            <a:xfrm>
              <a:off x="5360" y="1520"/>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9" name="Oval 33"/>
            <p:cNvSpPr>
              <a:spLocks noChangeArrowheads="1"/>
            </p:cNvSpPr>
            <p:nvPr/>
          </p:nvSpPr>
          <p:spPr bwMode="auto">
            <a:xfrm>
              <a:off x="5472" y="1520"/>
              <a:ext cx="80" cy="79"/>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0" name="Oval 34"/>
            <p:cNvSpPr>
              <a:spLocks noChangeArrowheads="1"/>
            </p:cNvSpPr>
            <p:nvPr/>
          </p:nvSpPr>
          <p:spPr bwMode="auto">
            <a:xfrm>
              <a:off x="5136" y="1632"/>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71" name="Oval 35"/>
            <p:cNvSpPr>
              <a:spLocks noChangeArrowheads="1"/>
            </p:cNvSpPr>
            <p:nvPr/>
          </p:nvSpPr>
          <p:spPr bwMode="auto">
            <a:xfrm>
              <a:off x="5248" y="1632"/>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72" name="Oval 36"/>
            <p:cNvSpPr>
              <a:spLocks noChangeArrowheads="1"/>
            </p:cNvSpPr>
            <p:nvPr/>
          </p:nvSpPr>
          <p:spPr bwMode="auto">
            <a:xfrm>
              <a:off x="5360" y="1632"/>
              <a:ext cx="80" cy="79"/>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3" name="Oval 37"/>
            <p:cNvSpPr>
              <a:spLocks noChangeArrowheads="1"/>
            </p:cNvSpPr>
            <p:nvPr/>
          </p:nvSpPr>
          <p:spPr bwMode="auto">
            <a:xfrm>
              <a:off x="5472" y="1632"/>
              <a:ext cx="80" cy="79"/>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4"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5"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60"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Line 2"/>
          <p:cNvSpPr>
            <a:spLocks noChangeShapeType="1"/>
          </p:cNvSpPr>
          <p:nvPr/>
        </p:nvSpPr>
        <p:spPr bwMode="auto">
          <a:xfrm>
            <a:off x="10617200" y="152400"/>
            <a:ext cx="0" cy="1524000"/>
          </a:xfrm>
          <a:prstGeom prst="line">
            <a:avLst/>
          </a:prstGeom>
          <a:noFill/>
          <a:ln w="9525">
            <a:solidFill>
              <a:schemeClr val="tx1"/>
            </a:solidFill>
            <a:round/>
            <a:headEnd/>
            <a:tailEnd/>
          </a:ln>
          <a:effectLst/>
        </p:spPr>
        <p:txBody>
          <a:bodyPr/>
          <a:lstStyle/>
          <a:p>
            <a:pPr>
              <a:defRPr/>
            </a:pPr>
            <a:endParaRPr lang="hu-HU">
              <a:solidFill>
                <a:srgbClr val="000000"/>
              </a:solidFill>
            </a:endParaRPr>
          </a:p>
        </p:txBody>
      </p:sp>
      <p:sp>
        <p:nvSpPr>
          <p:cNvPr id="62467" name="Rectangle 3"/>
          <p:cNvSpPr>
            <a:spLocks noGrp="1" noChangeArrowheads="1"/>
          </p:cNvSpPr>
          <p:nvPr>
            <p:ph type="title"/>
          </p:nvPr>
        </p:nvSpPr>
        <p:spPr bwMode="auto">
          <a:xfrm>
            <a:off x="609600" y="122238"/>
            <a:ext cx="100584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u-HU" altLang="en-US" smtClean="0"/>
              <a:t>Mintacím szerkesztése</a:t>
            </a:r>
          </a:p>
        </p:txBody>
      </p:sp>
      <p:sp>
        <p:nvSpPr>
          <p:cNvPr id="62468" name="Rectangle 4"/>
          <p:cNvSpPr>
            <a:spLocks noGrp="1" noChangeArrowheads="1"/>
          </p:cNvSpPr>
          <p:nvPr>
            <p:ph type="body" idx="1"/>
          </p:nvPr>
        </p:nvSpPr>
        <p:spPr bwMode="auto">
          <a:xfrm>
            <a:off x="609600" y="1719263"/>
            <a:ext cx="109728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ltLang="en-US" smtClean="0"/>
              <a:t>Mintaszöveg szerkesztése</a:t>
            </a:r>
          </a:p>
          <a:p>
            <a:pPr lvl="1"/>
            <a:r>
              <a:rPr lang="hu-HU" altLang="en-US" smtClean="0"/>
              <a:t>Második szint</a:t>
            </a:r>
          </a:p>
          <a:p>
            <a:pPr lvl="2"/>
            <a:r>
              <a:rPr lang="hu-HU" altLang="en-US" smtClean="0"/>
              <a:t>Harmadik szint</a:t>
            </a:r>
          </a:p>
          <a:p>
            <a:pPr lvl="3"/>
            <a:r>
              <a:rPr lang="hu-HU" altLang="en-US" smtClean="0"/>
              <a:t>Negyedik szint</a:t>
            </a:r>
          </a:p>
          <a:p>
            <a:pPr lvl="4"/>
            <a:r>
              <a:rPr lang="hu-HU" altLang="en-US" smtClean="0"/>
              <a:t>Ötödik szint</a:t>
            </a:r>
          </a:p>
        </p:txBody>
      </p:sp>
      <p:sp>
        <p:nvSpPr>
          <p:cNvPr id="14341" name="Rectangle 5"/>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latin typeface="+mn-lt"/>
                <a:cs typeface="+mn-cs"/>
              </a:defRPr>
            </a:lvl1pPr>
          </a:lstStyle>
          <a:p>
            <a:pPr>
              <a:defRPr/>
            </a:pPr>
            <a:endParaRPr lang="hu-HU" altLang="en-US"/>
          </a:p>
        </p:txBody>
      </p:sp>
      <p:sp>
        <p:nvSpPr>
          <p:cNvPr id="14342"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cs typeface="+mn-cs"/>
              </a:defRPr>
            </a:lvl1pPr>
          </a:lstStyle>
          <a:p>
            <a:pPr>
              <a:defRPr/>
            </a:pPr>
            <a:endParaRPr lang="hu-HU" altLang="en-US"/>
          </a:p>
        </p:txBody>
      </p:sp>
      <p:sp>
        <p:nvSpPr>
          <p:cNvPr id="14343" name="Rectangle 7"/>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000000"/>
                </a:solidFill>
                <a:latin typeface="+mn-lt"/>
                <a:cs typeface="+mn-cs"/>
              </a:defRPr>
            </a:lvl1pPr>
          </a:lstStyle>
          <a:p>
            <a:pPr>
              <a:defRPr/>
            </a:pPr>
            <a:fld id="{BC8B5B97-914C-4130-B143-EC788048D8AC}" type="slidenum">
              <a:rPr lang="hu-HU" altLang="en-US"/>
              <a:pPr>
                <a:defRPr/>
              </a:pPr>
              <a:t>‹#›</a:t>
            </a:fld>
            <a:endParaRPr lang="hu-HU" altLang="en-US"/>
          </a:p>
        </p:txBody>
      </p:sp>
      <p:grpSp>
        <p:nvGrpSpPr>
          <p:cNvPr id="62472" name="Group 8"/>
          <p:cNvGrpSpPr>
            <a:grpSpLocks/>
          </p:cNvGrpSpPr>
          <p:nvPr/>
        </p:nvGrpSpPr>
        <p:grpSpPr bwMode="auto">
          <a:xfrm>
            <a:off x="10871200" y="152400"/>
            <a:ext cx="1055688" cy="1295400"/>
            <a:chOff x="5136" y="960"/>
            <a:chExt cx="528" cy="864"/>
          </a:xfrm>
        </p:grpSpPr>
        <p:sp>
          <p:nvSpPr>
            <p:cNvPr id="1434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6"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7"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8" name="Oval 12"/>
            <p:cNvSpPr>
              <a:spLocks noChangeArrowheads="1"/>
            </p:cNvSpPr>
            <p:nvPr/>
          </p:nvSpPr>
          <p:spPr bwMode="auto">
            <a:xfrm>
              <a:off x="5136" y="1072"/>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9" name="Oval 13"/>
            <p:cNvSpPr>
              <a:spLocks noChangeArrowheads="1"/>
            </p:cNvSpPr>
            <p:nvPr/>
          </p:nvSpPr>
          <p:spPr bwMode="auto">
            <a:xfrm>
              <a:off x="5248" y="1072"/>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0" name="Oval 14"/>
            <p:cNvSpPr>
              <a:spLocks noChangeArrowheads="1"/>
            </p:cNvSpPr>
            <p:nvPr/>
          </p:nvSpPr>
          <p:spPr bwMode="auto">
            <a:xfrm>
              <a:off x="5360" y="1072"/>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1" name="Oval 15"/>
            <p:cNvSpPr>
              <a:spLocks noChangeArrowheads="1"/>
            </p:cNvSpPr>
            <p:nvPr/>
          </p:nvSpPr>
          <p:spPr bwMode="auto">
            <a:xfrm>
              <a:off x="5472" y="1072"/>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2" name="Oval 16"/>
            <p:cNvSpPr>
              <a:spLocks noChangeArrowheads="1"/>
            </p:cNvSpPr>
            <p:nvPr/>
          </p:nvSpPr>
          <p:spPr bwMode="auto">
            <a:xfrm>
              <a:off x="5136" y="1184"/>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3" name="Oval 17"/>
            <p:cNvSpPr>
              <a:spLocks noChangeArrowheads="1"/>
            </p:cNvSpPr>
            <p:nvPr/>
          </p:nvSpPr>
          <p:spPr bwMode="auto">
            <a:xfrm>
              <a:off x="5248" y="1184"/>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4" name="Oval 18"/>
            <p:cNvSpPr>
              <a:spLocks noChangeArrowheads="1"/>
            </p:cNvSpPr>
            <p:nvPr/>
          </p:nvSpPr>
          <p:spPr bwMode="auto">
            <a:xfrm>
              <a:off x="5360" y="1184"/>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5" name="Oval 19"/>
            <p:cNvSpPr>
              <a:spLocks noChangeArrowheads="1"/>
            </p:cNvSpPr>
            <p:nvPr/>
          </p:nvSpPr>
          <p:spPr bwMode="auto">
            <a:xfrm>
              <a:off x="5472" y="1184"/>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6" name="Oval 20"/>
            <p:cNvSpPr>
              <a:spLocks noChangeArrowheads="1"/>
            </p:cNvSpPr>
            <p:nvPr/>
          </p:nvSpPr>
          <p:spPr bwMode="auto">
            <a:xfrm>
              <a:off x="5584" y="1184"/>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5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8"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9"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0"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2"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3"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4"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66"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7" name="Oval 31"/>
            <p:cNvSpPr>
              <a:spLocks noChangeArrowheads="1"/>
            </p:cNvSpPr>
            <p:nvPr/>
          </p:nvSpPr>
          <p:spPr bwMode="auto">
            <a:xfrm>
              <a:off x="5248" y="1520"/>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8" name="Oval 32"/>
            <p:cNvSpPr>
              <a:spLocks noChangeArrowheads="1"/>
            </p:cNvSpPr>
            <p:nvPr/>
          </p:nvSpPr>
          <p:spPr bwMode="auto">
            <a:xfrm>
              <a:off x="5360" y="1520"/>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9" name="Oval 33"/>
            <p:cNvSpPr>
              <a:spLocks noChangeArrowheads="1"/>
            </p:cNvSpPr>
            <p:nvPr/>
          </p:nvSpPr>
          <p:spPr bwMode="auto">
            <a:xfrm>
              <a:off x="5472" y="1520"/>
              <a:ext cx="80" cy="79"/>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0" name="Oval 34"/>
            <p:cNvSpPr>
              <a:spLocks noChangeArrowheads="1"/>
            </p:cNvSpPr>
            <p:nvPr/>
          </p:nvSpPr>
          <p:spPr bwMode="auto">
            <a:xfrm>
              <a:off x="5136" y="1632"/>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71" name="Oval 35"/>
            <p:cNvSpPr>
              <a:spLocks noChangeArrowheads="1"/>
            </p:cNvSpPr>
            <p:nvPr/>
          </p:nvSpPr>
          <p:spPr bwMode="auto">
            <a:xfrm>
              <a:off x="5248" y="1632"/>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72" name="Oval 36"/>
            <p:cNvSpPr>
              <a:spLocks noChangeArrowheads="1"/>
            </p:cNvSpPr>
            <p:nvPr/>
          </p:nvSpPr>
          <p:spPr bwMode="auto">
            <a:xfrm>
              <a:off x="5360" y="1632"/>
              <a:ext cx="80" cy="79"/>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3" name="Oval 37"/>
            <p:cNvSpPr>
              <a:spLocks noChangeArrowheads="1"/>
            </p:cNvSpPr>
            <p:nvPr/>
          </p:nvSpPr>
          <p:spPr bwMode="auto">
            <a:xfrm>
              <a:off x="5472" y="1632"/>
              <a:ext cx="80" cy="79"/>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4"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5"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61"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Line 2"/>
          <p:cNvSpPr>
            <a:spLocks noChangeShapeType="1"/>
          </p:cNvSpPr>
          <p:nvPr/>
        </p:nvSpPr>
        <p:spPr bwMode="auto">
          <a:xfrm>
            <a:off x="10617200" y="152400"/>
            <a:ext cx="0" cy="1524000"/>
          </a:xfrm>
          <a:prstGeom prst="line">
            <a:avLst/>
          </a:prstGeom>
          <a:noFill/>
          <a:ln w="9525">
            <a:solidFill>
              <a:schemeClr val="tx1"/>
            </a:solidFill>
            <a:round/>
            <a:headEnd/>
            <a:tailEnd/>
          </a:ln>
          <a:effectLst/>
        </p:spPr>
        <p:txBody>
          <a:bodyPr/>
          <a:lstStyle/>
          <a:p>
            <a:pPr>
              <a:defRPr/>
            </a:pPr>
            <a:endParaRPr lang="hu-HU">
              <a:solidFill>
                <a:srgbClr val="000000"/>
              </a:solidFill>
            </a:endParaRPr>
          </a:p>
        </p:txBody>
      </p:sp>
      <p:sp>
        <p:nvSpPr>
          <p:cNvPr id="74755" name="Rectangle 3"/>
          <p:cNvSpPr>
            <a:spLocks noGrp="1" noChangeArrowheads="1"/>
          </p:cNvSpPr>
          <p:nvPr>
            <p:ph type="title"/>
          </p:nvPr>
        </p:nvSpPr>
        <p:spPr bwMode="auto">
          <a:xfrm>
            <a:off x="609600" y="122238"/>
            <a:ext cx="100584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u-HU" altLang="en-US" smtClean="0"/>
              <a:t>Mintacím szerkesztése</a:t>
            </a:r>
          </a:p>
        </p:txBody>
      </p:sp>
      <p:sp>
        <p:nvSpPr>
          <p:cNvPr id="74756" name="Rectangle 4"/>
          <p:cNvSpPr>
            <a:spLocks noGrp="1" noChangeArrowheads="1"/>
          </p:cNvSpPr>
          <p:nvPr>
            <p:ph type="body" idx="1"/>
          </p:nvPr>
        </p:nvSpPr>
        <p:spPr bwMode="auto">
          <a:xfrm>
            <a:off x="609600" y="1719263"/>
            <a:ext cx="109728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ltLang="en-US" smtClean="0"/>
              <a:t>Mintaszöveg szerkesztése</a:t>
            </a:r>
          </a:p>
          <a:p>
            <a:pPr lvl="1"/>
            <a:r>
              <a:rPr lang="hu-HU" altLang="en-US" smtClean="0"/>
              <a:t>Második szint</a:t>
            </a:r>
          </a:p>
          <a:p>
            <a:pPr lvl="2"/>
            <a:r>
              <a:rPr lang="hu-HU" altLang="en-US" smtClean="0"/>
              <a:t>Harmadik szint</a:t>
            </a:r>
          </a:p>
          <a:p>
            <a:pPr lvl="3"/>
            <a:r>
              <a:rPr lang="hu-HU" altLang="en-US" smtClean="0"/>
              <a:t>Negyedik szint</a:t>
            </a:r>
          </a:p>
          <a:p>
            <a:pPr lvl="4"/>
            <a:r>
              <a:rPr lang="hu-HU" altLang="en-US" smtClean="0"/>
              <a:t>Ötödik szint</a:t>
            </a:r>
          </a:p>
        </p:txBody>
      </p:sp>
      <p:sp>
        <p:nvSpPr>
          <p:cNvPr id="14341" name="Rectangle 5"/>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latin typeface="+mn-lt"/>
                <a:cs typeface="+mn-cs"/>
              </a:defRPr>
            </a:lvl1pPr>
          </a:lstStyle>
          <a:p>
            <a:pPr>
              <a:defRPr/>
            </a:pPr>
            <a:endParaRPr lang="hu-HU" altLang="en-US"/>
          </a:p>
        </p:txBody>
      </p:sp>
      <p:sp>
        <p:nvSpPr>
          <p:cNvPr id="14342"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cs typeface="+mn-cs"/>
              </a:defRPr>
            </a:lvl1pPr>
          </a:lstStyle>
          <a:p>
            <a:pPr>
              <a:defRPr/>
            </a:pPr>
            <a:endParaRPr lang="hu-HU" altLang="en-US"/>
          </a:p>
        </p:txBody>
      </p:sp>
      <p:sp>
        <p:nvSpPr>
          <p:cNvPr id="14343" name="Rectangle 7"/>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000000"/>
                </a:solidFill>
                <a:latin typeface="+mn-lt"/>
                <a:cs typeface="+mn-cs"/>
              </a:defRPr>
            </a:lvl1pPr>
          </a:lstStyle>
          <a:p>
            <a:pPr>
              <a:defRPr/>
            </a:pPr>
            <a:fld id="{9D6A1D23-EEB1-4FAA-A2DB-A87FD089E916}" type="slidenum">
              <a:rPr lang="hu-HU" altLang="en-US"/>
              <a:pPr>
                <a:defRPr/>
              </a:pPr>
              <a:t>‹#›</a:t>
            </a:fld>
            <a:endParaRPr lang="hu-HU" altLang="en-US"/>
          </a:p>
        </p:txBody>
      </p:sp>
      <p:grpSp>
        <p:nvGrpSpPr>
          <p:cNvPr id="74760" name="Group 8"/>
          <p:cNvGrpSpPr>
            <a:grpSpLocks/>
          </p:cNvGrpSpPr>
          <p:nvPr/>
        </p:nvGrpSpPr>
        <p:grpSpPr bwMode="auto">
          <a:xfrm>
            <a:off x="10871200" y="152400"/>
            <a:ext cx="1055688" cy="1295400"/>
            <a:chOff x="5136" y="960"/>
            <a:chExt cx="528" cy="864"/>
          </a:xfrm>
        </p:grpSpPr>
        <p:sp>
          <p:nvSpPr>
            <p:cNvPr id="1434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6"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7"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8" name="Oval 12"/>
            <p:cNvSpPr>
              <a:spLocks noChangeArrowheads="1"/>
            </p:cNvSpPr>
            <p:nvPr/>
          </p:nvSpPr>
          <p:spPr bwMode="auto">
            <a:xfrm>
              <a:off x="5136" y="1072"/>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49" name="Oval 13"/>
            <p:cNvSpPr>
              <a:spLocks noChangeArrowheads="1"/>
            </p:cNvSpPr>
            <p:nvPr/>
          </p:nvSpPr>
          <p:spPr bwMode="auto">
            <a:xfrm>
              <a:off x="5248" y="1072"/>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0" name="Oval 14"/>
            <p:cNvSpPr>
              <a:spLocks noChangeArrowheads="1"/>
            </p:cNvSpPr>
            <p:nvPr/>
          </p:nvSpPr>
          <p:spPr bwMode="auto">
            <a:xfrm>
              <a:off x="5360" y="1072"/>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1" name="Oval 15"/>
            <p:cNvSpPr>
              <a:spLocks noChangeArrowheads="1"/>
            </p:cNvSpPr>
            <p:nvPr/>
          </p:nvSpPr>
          <p:spPr bwMode="auto">
            <a:xfrm>
              <a:off x="5472" y="1072"/>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2" name="Oval 16"/>
            <p:cNvSpPr>
              <a:spLocks noChangeArrowheads="1"/>
            </p:cNvSpPr>
            <p:nvPr/>
          </p:nvSpPr>
          <p:spPr bwMode="auto">
            <a:xfrm>
              <a:off x="5136" y="1184"/>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3" name="Oval 17"/>
            <p:cNvSpPr>
              <a:spLocks noChangeArrowheads="1"/>
            </p:cNvSpPr>
            <p:nvPr/>
          </p:nvSpPr>
          <p:spPr bwMode="auto">
            <a:xfrm>
              <a:off x="5248" y="1184"/>
              <a:ext cx="80" cy="79"/>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4" name="Oval 18"/>
            <p:cNvSpPr>
              <a:spLocks noChangeArrowheads="1"/>
            </p:cNvSpPr>
            <p:nvPr/>
          </p:nvSpPr>
          <p:spPr bwMode="auto">
            <a:xfrm>
              <a:off x="5360" y="1184"/>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5" name="Oval 19"/>
            <p:cNvSpPr>
              <a:spLocks noChangeArrowheads="1"/>
            </p:cNvSpPr>
            <p:nvPr/>
          </p:nvSpPr>
          <p:spPr bwMode="auto">
            <a:xfrm>
              <a:off x="5472" y="1184"/>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6" name="Oval 20"/>
            <p:cNvSpPr>
              <a:spLocks noChangeArrowheads="1"/>
            </p:cNvSpPr>
            <p:nvPr/>
          </p:nvSpPr>
          <p:spPr bwMode="auto">
            <a:xfrm>
              <a:off x="5584" y="1184"/>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5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hu-HU">
                <a:solidFill>
                  <a:srgbClr val="000000"/>
                </a:solidFill>
              </a:endParaRPr>
            </a:p>
          </p:txBody>
        </p:sp>
        <p:sp>
          <p:nvSpPr>
            <p:cNvPr id="14358"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59"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0"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2"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3"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4"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66"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hu-HU">
                <a:solidFill>
                  <a:srgbClr val="000000"/>
                </a:solidFill>
              </a:endParaRPr>
            </a:p>
          </p:txBody>
        </p:sp>
        <p:sp>
          <p:nvSpPr>
            <p:cNvPr id="14367" name="Oval 31"/>
            <p:cNvSpPr>
              <a:spLocks noChangeArrowheads="1"/>
            </p:cNvSpPr>
            <p:nvPr/>
          </p:nvSpPr>
          <p:spPr bwMode="auto">
            <a:xfrm>
              <a:off x="5248" y="1520"/>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8" name="Oval 32"/>
            <p:cNvSpPr>
              <a:spLocks noChangeArrowheads="1"/>
            </p:cNvSpPr>
            <p:nvPr/>
          </p:nvSpPr>
          <p:spPr bwMode="auto">
            <a:xfrm>
              <a:off x="5360" y="1520"/>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69" name="Oval 33"/>
            <p:cNvSpPr>
              <a:spLocks noChangeArrowheads="1"/>
            </p:cNvSpPr>
            <p:nvPr/>
          </p:nvSpPr>
          <p:spPr bwMode="auto">
            <a:xfrm>
              <a:off x="5472" y="1520"/>
              <a:ext cx="80" cy="79"/>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0" name="Oval 34"/>
            <p:cNvSpPr>
              <a:spLocks noChangeArrowheads="1"/>
            </p:cNvSpPr>
            <p:nvPr/>
          </p:nvSpPr>
          <p:spPr bwMode="auto">
            <a:xfrm>
              <a:off x="5136" y="1632"/>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71" name="Oval 35"/>
            <p:cNvSpPr>
              <a:spLocks noChangeArrowheads="1"/>
            </p:cNvSpPr>
            <p:nvPr/>
          </p:nvSpPr>
          <p:spPr bwMode="auto">
            <a:xfrm>
              <a:off x="5248" y="1632"/>
              <a:ext cx="80" cy="79"/>
            </a:xfrm>
            <a:prstGeom prst="ellipse">
              <a:avLst/>
            </a:prstGeom>
            <a:solidFill>
              <a:schemeClr val="accent1"/>
            </a:solidFill>
            <a:ln w="9525">
              <a:noFill/>
              <a:round/>
              <a:headEnd/>
              <a:tailEnd/>
            </a:ln>
            <a:effectLst/>
          </p:spPr>
          <p:txBody>
            <a:bodyPr wrap="none" anchor="ctr"/>
            <a:lstStyle/>
            <a:p>
              <a:pPr>
                <a:defRPr/>
              </a:pPr>
              <a:endParaRPr lang="hu-HU">
                <a:solidFill>
                  <a:srgbClr val="000000"/>
                </a:solidFill>
              </a:endParaRPr>
            </a:p>
          </p:txBody>
        </p:sp>
        <p:sp>
          <p:nvSpPr>
            <p:cNvPr id="14372" name="Oval 36"/>
            <p:cNvSpPr>
              <a:spLocks noChangeArrowheads="1"/>
            </p:cNvSpPr>
            <p:nvPr/>
          </p:nvSpPr>
          <p:spPr bwMode="auto">
            <a:xfrm>
              <a:off x="5360" y="1632"/>
              <a:ext cx="80" cy="79"/>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3" name="Oval 37"/>
            <p:cNvSpPr>
              <a:spLocks noChangeArrowheads="1"/>
            </p:cNvSpPr>
            <p:nvPr/>
          </p:nvSpPr>
          <p:spPr bwMode="auto">
            <a:xfrm>
              <a:off x="5472" y="1632"/>
              <a:ext cx="80" cy="79"/>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4"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sp>
          <p:nvSpPr>
            <p:cNvPr id="14375"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pPr>
                <a:defRPr/>
              </a:pPr>
              <a:endParaRPr lang="hu-HU">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62"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609600" y="277813"/>
            <a:ext cx="109728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u-HU" altLang="hu-HU" smtClean="0"/>
              <a:t>Mintacím szerkesztése</a:t>
            </a:r>
          </a:p>
        </p:txBody>
      </p:sp>
      <p:sp>
        <p:nvSpPr>
          <p:cNvPr id="87043" name="Rectangle 3"/>
          <p:cNvSpPr>
            <a:spLocks noGrp="1" noChangeArrowheads="1"/>
          </p:cNvSpPr>
          <p:nvPr>
            <p:ph type="body" idx="1"/>
          </p:nvPr>
        </p:nvSpPr>
        <p:spPr bwMode="auto">
          <a:xfrm>
            <a:off x="609600" y="1600200"/>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40965"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Verdana" panose="020B0604030504040204" pitchFamily="34" charset="0"/>
                <a:cs typeface="+mn-cs"/>
              </a:defRPr>
            </a:lvl1pPr>
          </a:lstStyle>
          <a:p>
            <a:pPr>
              <a:defRPr/>
            </a:pPr>
            <a:endParaRPr lang="hu-HU" altLang="hu-HU"/>
          </a:p>
        </p:txBody>
      </p:sp>
      <p:sp>
        <p:nvSpPr>
          <p:cNvPr id="40967"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ext uri="{AF507438-7753-43E0-B8FC-AC1667EBCBE1}"/>
          </a:extLst>
        </p:spPr>
        <p:txBody>
          <a:bodyPr wrap="none" anchor="ctr"/>
          <a:lstStyle/>
          <a:p>
            <a:pPr algn="ctr">
              <a:defRPr/>
            </a:pPr>
            <a:endParaRPr lang="hu-HU" altLang="hu-HU" sz="2400">
              <a:solidFill>
                <a:srgbClr val="000000"/>
              </a:solidFill>
              <a:latin typeface="Times New Roman" panose="02020603050405020304" pitchFamily="18" charset="0"/>
              <a:cs typeface="Arial" panose="020B0604020202020204" pitchFamily="34" charset="0"/>
            </a:endParaRPr>
          </a:p>
        </p:txBody>
      </p:sp>
      <p:sp>
        <p:nvSpPr>
          <p:cNvPr id="40968" name="Line 8"/>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ext uri="{AF507438-7753-43E0-B8FC-AC1667EBCBE1}"/>
          </a:extLst>
        </p:spPr>
        <p:txBody>
          <a:bodyPr/>
          <a:lstStyle/>
          <a:p>
            <a:pPr algn="ctr">
              <a:defRPr/>
            </a:pPr>
            <a:endParaRPr lang="hu-HU">
              <a:solidFill>
                <a:srgbClr val="000000"/>
              </a:solidFill>
              <a:latin typeface="Verdana" panose="020B0604030504040204" pitchFamily="34" charset="0"/>
              <a:cs typeface="Arial" panose="020B0604020202020204" pitchFamily="34" charset="0"/>
            </a:endParaRPr>
          </a:p>
        </p:txBody>
      </p:sp>
      <p:sp>
        <p:nvSpPr>
          <p:cNvPr id="40969"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ext uri="{AF507438-7753-43E0-B8FC-AC1667EBCBE1}"/>
          </a:extLst>
        </p:spPr>
        <p:txBody>
          <a:bodyPr wrap="none" anchor="ctr"/>
          <a:lstStyle/>
          <a:p>
            <a:pPr algn="ctr">
              <a:defRPr/>
            </a:pPr>
            <a:endParaRPr lang="hu-HU" altLang="hu-HU" sz="2400">
              <a:solidFill>
                <a:srgbClr val="000000"/>
              </a:solidFill>
              <a:latin typeface="Times New Roman" panose="02020603050405020304" pitchFamily="18" charset="0"/>
              <a:cs typeface="Arial" panose="020B0604020202020204" pitchFamily="34" charset="0"/>
            </a:endParaRPr>
          </a:p>
        </p:txBody>
      </p:sp>
      <p:sp>
        <p:nvSpPr>
          <p:cNvPr id="40970"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ext uri="{AF507438-7753-43E0-B8FC-AC1667EBCBE1}"/>
          </a:extLst>
        </p:spPr>
        <p:txBody>
          <a:bodyPr wrap="none" anchor="ctr"/>
          <a:lstStyle/>
          <a:p>
            <a:pPr algn="ctr">
              <a:defRPr/>
            </a:pPr>
            <a:endParaRPr lang="hu-HU" altLang="hu-HU" sz="2400">
              <a:solidFill>
                <a:srgbClr val="000000"/>
              </a:solidFill>
              <a:latin typeface="Times New Roman" panose="02020603050405020304" pitchFamily="18" charset="0"/>
              <a:cs typeface="Arial" panose="020B0604020202020204" pitchFamily="34" charset="0"/>
            </a:endParaRPr>
          </a:p>
        </p:txBody>
      </p:sp>
      <p:sp>
        <p:nvSpPr>
          <p:cNvPr id="40966" name="Rectangle 6"/>
          <p:cNvSpPr>
            <a:spLocks noGrp="1" noChangeArrowheads="1"/>
          </p:cNvSpPr>
          <p:nvPr>
            <p:ph type="sldNum" sz="quarter" idx="4"/>
          </p:nvPr>
        </p:nvSpPr>
        <p:spPr bwMode="auto">
          <a:xfrm>
            <a:off x="-49213" y="6356350"/>
            <a:ext cx="2844801"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a:defRPr sz="1000" b="1" smtClean="0">
                <a:solidFill>
                  <a:srgbClr val="FFFFFF"/>
                </a:solidFill>
                <a:latin typeface="+mn-lt"/>
                <a:cs typeface="+mn-cs"/>
              </a:defRPr>
            </a:lvl1pPr>
          </a:lstStyle>
          <a:p>
            <a:pPr>
              <a:defRPr/>
            </a:pPr>
            <a:fld id="{06903869-01BB-4EF4-AC08-C9FC0C6D382F}"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863"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400" kern="12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609600" y="277813"/>
            <a:ext cx="109728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u-HU" altLang="hu-HU" smtClean="0"/>
              <a:t>Mintacím szerkesztése</a:t>
            </a:r>
          </a:p>
        </p:txBody>
      </p:sp>
      <p:sp>
        <p:nvSpPr>
          <p:cNvPr id="99331" name="Rectangle 3"/>
          <p:cNvSpPr>
            <a:spLocks noGrp="1" noChangeArrowheads="1"/>
          </p:cNvSpPr>
          <p:nvPr>
            <p:ph type="body" idx="1"/>
          </p:nvPr>
        </p:nvSpPr>
        <p:spPr bwMode="auto">
          <a:xfrm>
            <a:off x="609600" y="1600200"/>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40965"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Verdana" panose="020B0604030504040204" pitchFamily="34" charset="0"/>
                <a:cs typeface="+mn-cs"/>
              </a:defRPr>
            </a:lvl1pPr>
          </a:lstStyle>
          <a:p>
            <a:pPr>
              <a:defRPr/>
            </a:pPr>
            <a:endParaRPr lang="hu-HU" altLang="hu-HU"/>
          </a:p>
        </p:txBody>
      </p:sp>
      <p:sp>
        <p:nvSpPr>
          <p:cNvPr id="40967"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ext uri="{AF507438-7753-43E0-B8FC-AC1667EBCBE1}"/>
          </a:extLst>
        </p:spPr>
        <p:txBody>
          <a:bodyPr wrap="none" anchor="ctr"/>
          <a:lstStyle/>
          <a:p>
            <a:pPr algn="ctr">
              <a:defRPr/>
            </a:pPr>
            <a:endParaRPr lang="hu-HU" altLang="hu-HU" sz="2400">
              <a:solidFill>
                <a:srgbClr val="000000"/>
              </a:solidFill>
              <a:latin typeface="Times New Roman" panose="02020603050405020304" pitchFamily="18" charset="0"/>
              <a:cs typeface="Arial" panose="020B0604020202020204" pitchFamily="34" charset="0"/>
            </a:endParaRPr>
          </a:p>
        </p:txBody>
      </p:sp>
      <p:sp>
        <p:nvSpPr>
          <p:cNvPr id="40968" name="Line 8"/>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ext uri="{AF507438-7753-43E0-B8FC-AC1667EBCBE1}"/>
          </a:extLst>
        </p:spPr>
        <p:txBody>
          <a:bodyPr/>
          <a:lstStyle/>
          <a:p>
            <a:pPr algn="ctr">
              <a:defRPr/>
            </a:pPr>
            <a:endParaRPr lang="hu-HU">
              <a:solidFill>
                <a:srgbClr val="000000"/>
              </a:solidFill>
              <a:latin typeface="Verdana" panose="020B0604030504040204" pitchFamily="34" charset="0"/>
              <a:cs typeface="Arial" panose="020B0604020202020204" pitchFamily="34" charset="0"/>
            </a:endParaRPr>
          </a:p>
        </p:txBody>
      </p:sp>
      <p:sp>
        <p:nvSpPr>
          <p:cNvPr id="40969"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ext uri="{AF507438-7753-43E0-B8FC-AC1667EBCBE1}"/>
          </a:extLst>
        </p:spPr>
        <p:txBody>
          <a:bodyPr wrap="none" anchor="ctr"/>
          <a:lstStyle/>
          <a:p>
            <a:pPr algn="ctr">
              <a:defRPr/>
            </a:pPr>
            <a:endParaRPr lang="hu-HU" altLang="hu-HU" sz="2400">
              <a:solidFill>
                <a:srgbClr val="000000"/>
              </a:solidFill>
              <a:latin typeface="Times New Roman" panose="02020603050405020304" pitchFamily="18" charset="0"/>
              <a:cs typeface="Arial" panose="020B0604020202020204" pitchFamily="34" charset="0"/>
            </a:endParaRPr>
          </a:p>
        </p:txBody>
      </p:sp>
      <p:sp>
        <p:nvSpPr>
          <p:cNvPr id="40970"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ext uri="{AF507438-7753-43E0-B8FC-AC1667EBCBE1}"/>
          </a:extLst>
        </p:spPr>
        <p:txBody>
          <a:bodyPr wrap="none" anchor="ctr"/>
          <a:lstStyle/>
          <a:p>
            <a:pPr algn="ctr">
              <a:defRPr/>
            </a:pPr>
            <a:endParaRPr lang="hu-HU" altLang="hu-HU" sz="2400">
              <a:solidFill>
                <a:srgbClr val="000000"/>
              </a:solidFill>
              <a:latin typeface="Times New Roman" panose="02020603050405020304" pitchFamily="18" charset="0"/>
              <a:cs typeface="Arial" panose="020B0604020202020204" pitchFamily="34" charset="0"/>
            </a:endParaRPr>
          </a:p>
        </p:txBody>
      </p:sp>
      <p:sp>
        <p:nvSpPr>
          <p:cNvPr id="40966" name="Rectangle 6"/>
          <p:cNvSpPr>
            <a:spLocks noGrp="1" noChangeArrowheads="1"/>
          </p:cNvSpPr>
          <p:nvPr>
            <p:ph type="sldNum" sz="quarter" idx="4"/>
          </p:nvPr>
        </p:nvSpPr>
        <p:spPr bwMode="auto">
          <a:xfrm>
            <a:off x="-49213" y="6356350"/>
            <a:ext cx="2844801"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a:defRPr sz="1000" b="1" smtClean="0">
                <a:solidFill>
                  <a:srgbClr val="FFFFFF"/>
                </a:solidFill>
                <a:latin typeface="+mn-lt"/>
                <a:cs typeface="+mn-cs"/>
              </a:defRPr>
            </a:lvl1pPr>
          </a:lstStyle>
          <a:p>
            <a:pPr>
              <a:defRPr/>
            </a:pPr>
            <a:fld id="{B67178C2-944A-4755-B786-B09922DF2AA6}"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864"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400" kern="12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szk.h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8" Type="http://schemas.openxmlformats.org/officeDocument/2006/relationships/hyperlink" Target="https://www.w3.org/community/schemabibex/wiki/Bib.schema.org-1.0" TargetMode="External"/><Relationship Id="rId3" Type="http://schemas.openxmlformats.org/officeDocument/2006/relationships/hyperlink" Target="https://www.w3.org/TR/2018/WD-microdata-20180426/" TargetMode="External"/><Relationship Id="rId7" Type="http://schemas.openxmlformats.org/officeDocument/2006/relationships/hyperlink" Target="https://doi.org/10.25333/C3005C" TargetMode="External"/><Relationship Id="rId2" Type="http://schemas.openxmlformats.org/officeDocument/2006/relationships/hyperlink" Target="http://netpreserve.org/about-us/working-groups/research-working-group/" TargetMode="External"/><Relationship Id="rId1" Type="http://schemas.openxmlformats.org/officeDocument/2006/relationships/slideLayout" Target="../slideLayouts/slideLayout90.xml"/><Relationship Id="rId6" Type="http://schemas.openxmlformats.org/officeDocument/2006/relationships/hyperlink" Target="https://www.oclc.org/developer/develop/linked-data/worldcat-vocabulary.en.html" TargetMode="External"/><Relationship Id="rId5" Type="http://schemas.openxmlformats.org/officeDocument/2006/relationships/hyperlink" Target="https://schema.org/docs/gs.html%20Retrieved%2023-09-2019" TargetMode="External"/><Relationship Id="rId10" Type="http://schemas.openxmlformats.org/officeDocument/2006/relationships/hyperlink" Target="http://microformats.org/wiki/link-relation-types" TargetMode="External"/><Relationship Id="rId4" Type="http://schemas.openxmlformats.org/officeDocument/2006/relationships/hyperlink" Target="https://www.w3.org/TR/xhtml-rdfa/" TargetMode="External"/><Relationship Id="rId9" Type="http://schemas.openxmlformats.org/officeDocument/2006/relationships/hyperlink" Target="https://en.wikipedia.org/wiki/Robots_exclusion_standar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ctrTitle"/>
          </p:nvPr>
        </p:nvSpPr>
        <p:spPr>
          <a:xfrm>
            <a:off x="2209800" y="1651000"/>
            <a:ext cx="7772400" cy="854075"/>
          </a:xfrm>
        </p:spPr>
        <p:txBody>
          <a:bodyPr anchor="ctr">
            <a:spAutoFit/>
          </a:bodyPr>
          <a:lstStyle/>
          <a:p>
            <a:pPr eaLnBrk="1" hangingPunct="1"/>
            <a:r>
              <a:rPr lang="hu-HU" altLang="hu-HU" sz="2800" b="1" smtClean="0">
                <a:solidFill>
                  <a:schemeClr val="bg2"/>
                </a:solidFill>
              </a:rPr>
              <a:t>Márton Németh  </a:t>
            </a:r>
            <a:br>
              <a:rPr lang="hu-HU" altLang="hu-HU" sz="2800" b="1" smtClean="0">
                <a:solidFill>
                  <a:schemeClr val="bg2"/>
                </a:solidFill>
              </a:rPr>
            </a:br>
            <a:r>
              <a:rPr lang="hu-HU" altLang="hu-HU" sz="2200" smtClean="0">
                <a:solidFill>
                  <a:schemeClr val="bg2"/>
                </a:solidFill>
              </a:rPr>
              <a:t>(</a:t>
            </a:r>
            <a:r>
              <a:rPr lang="en-US" altLang="hu-HU" sz="2200" smtClean="0">
                <a:solidFill>
                  <a:schemeClr val="bg2"/>
                </a:solidFill>
              </a:rPr>
              <a:t>National</a:t>
            </a:r>
            <a:r>
              <a:rPr lang="hu-HU" altLang="hu-HU" sz="2200" smtClean="0">
                <a:solidFill>
                  <a:schemeClr val="bg2"/>
                </a:solidFill>
              </a:rPr>
              <a:t> Széchényi </a:t>
            </a:r>
            <a:r>
              <a:rPr lang="en-US" altLang="hu-HU" sz="2200" smtClean="0">
                <a:solidFill>
                  <a:schemeClr val="bg2"/>
                </a:solidFill>
              </a:rPr>
              <a:t>Library, </a:t>
            </a:r>
            <a:r>
              <a:rPr lang="hu-HU" altLang="hu-HU" sz="2200" smtClean="0">
                <a:solidFill>
                  <a:schemeClr val="bg2"/>
                </a:solidFill>
              </a:rPr>
              <a:t>Hungary)</a:t>
            </a:r>
          </a:p>
        </p:txBody>
      </p:sp>
      <p:sp>
        <p:nvSpPr>
          <p:cNvPr id="2051" name="Rectangle 3"/>
          <p:cNvSpPr>
            <a:spLocks noGrp="1" noChangeArrowheads="1"/>
          </p:cNvSpPr>
          <p:nvPr>
            <p:ph type="subTitle" idx="1"/>
          </p:nvPr>
        </p:nvSpPr>
        <p:spPr>
          <a:xfrm>
            <a:off x="1524000" y="3270250"/>
            <a:ext cx="9144000" cy="1477963"/>
          </a:xfrm>
        </p:spPr>
        <p:txBody>
          <a:bodyPr>
            <a:spAutoFit/>
          </a:bodyPr>
          <a:lstStyle/>
          <a:p>
            <a:pPr eaLnBrk="1" hangingPunct="1">
              <a:defRPr/>
            </a:pPr>
            <a:r>
              <a:rPr lang="en-US" altLang="hu-HU" sz="4500" b="1" dirty="0" smtClean="0">
                <a:solidFill>
                  <a:schemeClr val="bg2"/>
                </a:solidFill>
                <a:effectLst>
                  <a:outerShdw blurRad="38100" dist="38100" dir="2700000" algn="tl">
                    <a:srgbClr val="C0C0C0"/>
                  </a:outerShdw>
                </a:effectLst>
              </a:rPr>
              <a:t>Potential use of microdata in web-archiving context</a:t>
            </a:r>
            <a:endParaRPr lang="hu-HU" altLang="hu-HU" sz="4500" b="1" dirty="0">
              <a:solidFill>
                <a:schemeClr val="bg2"/>
              </a:solidFill>
              <a:effectLst>
                <a:outerShdw blurRad="38100" dist="38100" dir="2700000" algn="tl">
                  <a:srgbClr val="C0C0C0"/>
                </a:outerShdw>
              </a:effectLst>
            </a:endParaRPr>
          </a:p>
        </p:txBody>
      </p:sp>
      <p:pic>
        <p:nvPicPr>
          <p:cNvPr id="111619" name="Picture 4">
            <a:hlinkClick r:id="rId2"/>
          </p:cNvPr>
          <p:cNvPicPr>
            <a:picLocks noChangeAspect="1" noChangeArrowheads="1"/>
          </p:cNvPicPr>
          <p:nvPr/>
        </p:nvPicPr>
        <p:blipFill>
          <a:blip r:embed="rId3"/>
          <a:srcRect/>
          <a:stretch>
            <a:fillRect/>
          </a:stretch>
        </p:blipFill>
        <p:spPr bwMode="auto">
          <a:xfrm>
            <a:off x="1524000" y="0"/>
            <a:ext cx="2771775" cy="1257300"/>
          </a:xfrm>
          <a:prstGeom prst="rect">
            <a:avLst/>
          </a:prstGeom>
          <a:noFill/>
          <a:ln w="9525">
            <a:noFill/>
            <a:miter lim="800000"/>
            <a:headEnd/>
            <a:tailEnd/>
          </a:ln>
        </p:spPr>
      </p:pic>
      <p:sp>
        <p:nvSpPr>
          <p:cNvPr id="111620" name="Text Box 5"/>
          <p:cNvSpPr txBox="1">
            <a:spLocks noChangeArrowheads="1"/>
          </p:cNvSpPr>
          <p:nvPr/>
        </p:nvSpPr>
        <p:spPr bwMode="auto">
          <a:xfrm>
            <a:off x="2892425" y="4905375"/>
            <a:ext cx="6408738" cy="1800225"/>
          </a:xfrm>
          <a:prstGeom prst="rect">
            <a:avLst/>
          </a:prstGeom>
          <a:noFill/>
          <a:ln w="9525">
            <a:noFill/>
            <a:miter lim="800000"/>
            <a:headEnd/>
            <a:tailEnd/>
          </a:ln>
        </p:spPr>
        <p:txBody>
          <a:bodyPr>
            <a:spAutoFit/>
          </a:bodyPr>
          <a:lstStyle/>
          <a:p>
            <a:pPr algn="ctr"/>
            <a:r>
              <a:rPr lang="hu-HU" altLang="hu-HU" sz="2800" b="1">
                <a:solidFill>
                  <a:srgbClr val="996633"/>
                </a:solidFill>
              </a:rPr>
              <a:t>CDA 2019 </a:t>
            </a:r>
          </a:p>
          <a:p>
            <a:pPr algn="ctr"/>
            <a:r>
              <a:rPr lang="hu-HU" altLang="hu-HU" sz="2800">
                <a:solidFill>
                  <a:srgbClr val="996633"/>
                </a:solidFill>
              </a:rPr>
              <a:t>Univerzitná knižnica v Bratislave,</a:t>
            </a:r>
            <a:br>
              <a:rPr lang="hu-HU" altLang="hu-HU" sz="2800">
                <a:solidFill>
                  <a:srgbClr val="996633"/>
                </a:solidFill>
              </a:rPr>
            </a:br>
            <a:r>
              <a:rPr lang="hu-HU" altLang="hu-HU" sz="2800">
                <a:solidFill>
                  <a:srgbClr val="996633"/>
                </a:solidFill>
              </a:rPr>
              <a:t>Centrálny dátový archív, Bratislava </a:t>
            </a:r>
          </a:p>
          <a:p>
            <a:pPr algn="ctr"/>
            <a:r>
              <a:rPr lang="hu-HU" altLang="hu-HU" sz="2800">
                <a:solidFill>
                  <a:srgbClr val="996633"/>
                </a:solidFill>
              </a:rPr>
              <a:t>05.11.2019.</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ím 1"/>
          <p:cNvSpPr>
            <a:spLocks noGrp="1"/>
          </p:cNvSpPr>
          <p:nvPr>
            <p:ph type="title"/>
          </p:nvPr>
        </p:nvSpPr>
        <p:spPr/>
        <p:txBody>
          <a:bodyPr/>
          <a:lstStyle/>
          <a:p>
            <a:pPr eaLnBrk="1" hangingPunct="1"/>
            <a:r>
              <a:rPr lang="hu-HU" smtClean="0"/>
              <a:t>Some schema.org examples</a:t>
            </a:r>
          </a:p>
        </p:txBody>
      </p:sp>
      <p:sp>
        <p:nvSpPr>
          <p:cNvPr id="120834" name="Tartalom helye 2"/>
          <p:cNvSpPr>
            <a:spLocks noGrp="1"/>
          </p:cNvSpPr>
          <p:nvPr>
            <p:ph idx="1"/>
          </p:nvPr>
        </p:nvSpPr>
        <p:spPr>
          <a:xfrm>
            <a:off x="609600" y="1619250"/>
            <a:ext cx="11310938" cy="4581525"/>
          </a:xfrm>
        </p:spPr>
        <p:txBody>
          <a:bodyPr/>
          <a:lstStyle/>
          <a:p>
            <a:pPr eaLnBrk="1" hangingPunct="1"/>
            <a:r>
              <a:rPr lang="hu-HU" sz="2400" smtClean="0"/>
              <a:t>U</a:t>
            </a:r>
            <a:r>
              <a:rPr lang="en-US" sz="2400" smtClean="0"/>
              <a:t>se the time tag with datetime</a:t>
            </a:r>
            <a:r>
              <a:rPr lang="hu-HU" sz="2400" smtClean="0"/>
              <a:t>: </a:t>
            </a:r>
            <a:br>
              <a:rPr lang="hu-HU" sz="2400" smtClean="0"/>
            </a:br>
            <a:r>
              <a:rPr lang="en-US" sz="2400" smtClean="0"/>
              <a:t>&lt;time datetime="2011-04-01"&gt;04/01/11&lt;/time&gt;</a:t>
            </a:r>
            <a:endParaRPr lang="hu-HU" sz="2400" smtClean="0"/>
          </a:p>
          <a:p>
            <a:pPr eaLnBrk="1" hangingPunct="1"/>
            <a:r>
              <a:rPr lang="hu-HU" sz="2400" smtClean="0"/>
              <a:t>Determine a person: </a:t>
            </a:r>
            <a:br>
              <a:rPr lang="hu-HU" sz="2400" smtClean="0"/>
            </a:br>
            <a:r>
              <a:rPr lang="hu-HU" sz="2400" smtClean="0"/>
              <a:t>&lt;div itemscope itemtype="http://schema.org/Person"&gt;  </a:t>
            </a:r>
            <a:br>
              <a:rPr lang="hu-HU" sz="2400" smtClean="0"/>
            </a:br>
            <a:r>
              <a:rPr lang="hu-HU" sz="2400" smtClean="0"/>
              <a:t>&lt;a href="alice.html" itemprop="url"&gt;Alice Jones&lt;/a&gt;&lt;/div&gt;</a:t>
            </a:r>
          </a:p>
          <a:p>
            <a:pPr eaLnBrk="1" hangingPunct="1"/>
            <a:r>
              <a:rPr lang="hu-HU" sz="2400" smtClean="0"/>
              <a:t>References to wikipedia: </a:t>
            </a:r>
            <a:br>
              <a:rPr lang="hu-HU" sz="2400" smtClean="0"/>
            </a:br>
            <a:r>
              <a:rPr lang="en-US" sz="2400" smtClean="0"/>
              <a:t>&lt;div itemscope itemtype="http://schema.org/Book"&gt; </a:t>
            </a:r>
            <a:r>
              <a:rPr lang="hu-HU" sz="2400" smtClean="0"/>
              <a:t/>
            </a:r>
            <a:br>
              <a:rPr lang="hu-HU" sz="2400" smtClean="0"/>
            </a:br>
            <a:r>
              <a:rPr lang="en-US" sz="2400" smtClean="0"/>
              <a:t>&lt;span itemprop="name"&gt;The Catcher in the Rye&lt;/span&gt;—by </a:t>
            </a:r>
            <a:r>
              <a:rPr lang="hu-HU" sz="2400" smtClean="0"/>
              <a:t/>
            </a:r>
            <a:br>
              <a:rPr lang="hu-HU" sz="2400" smtClean="0"/>
            </a:br>
            <a:r>
              <a:rPr lang="en-US" sz="2400" smtClean="0"/>
              <a:t>&lt;span itemprop="author"&gt;J.D. Salinger&lt;/span&gt;Here is the book's </a:t>
            </a:r>
            <a:r>
              <a:rPr lang="hu-HU" sz="2400" smtClean="0"/>
              <a:t/>
            </a:r>
            <a:br>
              <a:rPr lang="hu-HU" sz="2400" smtClean="0"/>
            </a:br>
            <a:r>
              <a:rPr lang="en-US" sz="2400" smtClean="0"/>
              <a:t>&lt;a itemprop="url" href="http://en.wikipedia.org/wiki/The_Catcher_in_the_Rye"&gt;</a:t>
            </a:r>
            <a:r>
              <a:rPr lang="hu-HU" sz="2400" smtClean="0"/>
              <a:t/>
            </a:r>
            <a:br>
              <a:rPr lang="hu-HU" sz="2400" smtClean="0"/>
            </a:br>
            <a:r>
              <a:rPr lang="en-US" sz="2400" smtClean="0"/>
              <a:t>Wikipedia page&lt;/a&gt;.</a:t>
            </a:r>
            <a:r>
              <a:rPr lang="hu-HU" sz="2400" smtClean="0"/>
              <a:t/>
            </a:r>
            <a:br>
              <a:rPr lang="hu-HU" sz="2400" smtClean="0"/>
            </a:br>
            <a:r>
              <a:rPr lang="en-US" sz="2400" smtClean="0"/>
              <a:t>&lt;/div&gt;</a:t>
            </a:r>
            <a:endParaRPr lang="hu-HU"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Cím 1"/>
          <p:cNvSpPr>
            <a:spLocks noGrp="1"/>
          </p:cNvSpPr>
          <p:nvPr>
            <p:ph type="title"/>
          </p:nvPr>
        </p:nvSpPr>
        <p:spPr/>
        <p:txBody>
          <a:bodyPr/>
          <a:lstStyle/>
          <a:p>
            <a:pPr marL="342900" indent="-342900" eaLnBrk="1" hangingPunct="1">
              <a:lnSpc>
                <a:spcPct val="107000"/>
              </a:lnSpc>
              <a:spcBef>
                <a:spcPts val="200"/>
              </a:spcBef>
            </a:pPr>
            <a:r>
              <a:rPr lang="hu-HU" sz="4000" smtClean="0">
                <a:solidFill>
                  <a:srgbClr val="2E74B5"/>
                </a:solidFill>
                <a:latin typeface="Calibri Light" pitchFamily="34" charset="0"/>
                <a:cs typeface="Times New Roman" pitchFamily="18" charset="0"/>
              </a:rPr>
              <a:t/>
            </a:r>
            <a:br>
              <a:rPr lang="hu-HU" sz="4000" smtClean="0">
                <a:solidFill>
                  <a:srgbClr val="2E74B5"/>
                </a:solidFill>
                <a:latin typeface="Calibri Light" pitchFamily="34" charset="0"/>
                <a:cs typeface="Times New Roman" pitchFamily="18" charset="0"/>
              </a:rPr>
            </a:br>
            <a:r>
              <a:rPr lang="hu-HU" sz="4000" smtClean="0">
                <a:solidFill>
                  <a:srgbClr val="2E74B5"/>
                </a:solidFill>
                <a:latin typeface="Calibri Light" pitchFamily="34" charset="0"/>
                <a:cs typeface="Times New Roman" pitchFamily="18" charset="0"/>
              </a:rPr>
              <a:t/>
            </a:r>
            <a:br>
              <a:rPr lang="hu-HU" sz="4000" smtClean="0">
                <a:solidFill>
                  <a:srgbClr val="2E74B5"/>
                </a:solidFill>
                <a:latin typeface="Calibri Light" pitchFamily="34" charset="0"/>
                <a:cs typeface="Times New Roman" pitchFamily="18" charset="0"/>
              </a:rPr>
            </a:br>
            <a:r>
              <a:rPr lang="hu-HU" sz="4000" smtClean="0"/>
              <a:t>Helping the setting of crawling by robots with microdata</a:t>
            </a:r>
            <a:endParaRPr lang="hu-HU" smtClean="0"/>
          </a:p>
        </p:txBody>
      </p:sp>
      <p:sp>
        <p:nvSpPr>
          <p:cNvPr id="121858" name="Tartalom helye 2"/>
          <p:cNvSpPr>
            <a:spLocks noGrp="1"/>
          </p:cNvSpPr>
          <p:nvPr>
            <p:ph idx="1"/>
          </p:nvPr>
        </p:nvSpPr>
        <p:spPr>
          <a:xfrm>
            <a:off x="609600" y="1719263"/>
            <a:ext cx="10972800" cy="4532312"/>
          </a:xfrm>
        </p:spPr>
        <p:txBody>
          <a:bodyPr/>
          <a:lstStyle/>
          <a:p>
            <a:pPr eaLnBrk="1" hangingPunct="1"/>
            <a:r>
              <a:rPr lang="en-US" sz="2000" smtClean="0"/>
              <a:t>A sitemap can be built-up in xml format</a:t>
            </a:r>
            <a:r>
              <a:rPr lang="hu-HU" sz="2000" smtClean="0"/>
              <a:t>.</a:t>
            </a:r>
          </a:p>
          <a:p>
            <a:pPr eaLnBrk="1" hangingPunct="1"/>
            <a:r>
              <a:rPr lang="en-US" sz="2000" smtClean="0"/>
              <a:t>In the robots.txt file special set of commands can be inserted to help the handling of robot-specific microdata instructions</a:t>
            </a:r>
            <a:r>
              <a:rPr lang="hu-HU" sz="2000" smtClean="0"/>
              <a:t>.</a:t>
            </a:r>
          </a:p>
          <a:p>
            <a:pPr eaLnBrk="1" hangingPunct="1"/>
            <a:r>
              <a:rPr lang="hu-HU" sz="2000" smtClean="0"/>
              <a:t>Some specific info can be added to the header of each sub-page.</a:t>
            </a:r>
          </a:p>
          <a:p>
            <a:pPr eaLnBrk="1" hangingPunct="1"/>
            <a:r>
              <a:rPr lang="hu-HU" sz="2000" smtClean="0"/>
              <a:t>Currently only non-standard tags and exclusions can be used: </a:t>
            </a:r>
            <a:r>
              <a:rPr lang="en-US" sz="2000" smtClean="0"/>
              <a:t>noindex metatag, noindex http response header and some directives just like allow, sitemap, host and universal match</a:t>
            </a:r>
            <a:r>
              <a:rPr lang="hu-HU" sz="2000" smtClean="0"/>
              <a:t>.</a:t>
            </a:r>
          </a:p>
          <a:p>
            <a:pPr eaLnBrk="1" hangingPunct="1"/>
            <a:r>
              <a:rPr lang="hu-HU" sz="2000" smtClean="0"/>
              <a:t>Sitemap must be properly located.</a:t>
            </a:r>
          </a:p>
          <a:p>
            <a:pPr eaLnBrk="1" hangingPunct="1"/>
            <a:r>
              <a:rPr lang="hu-HU" sz="2000" smtClean="0"/>
              <a:t>Some specific elements can be marked up: ad sections, pop-up content, compulsory warnings about cookies etc.</a:t>
            </a:r>
          </a:p>
          <a:p>
            <a:pPr eaLnBrk="1" hangingPunct="1"/>
            <a:r>
              <a:rPr lang="hu-HU" sz="2000" smtClean="0"/>
              <a:t>Let specific type of interface, language versions, be crawled only.</a:t>
            </a:r>
          </a:p>
          <a:p>
            <a:pPr eaLnBrk="1" hangingPunct="1"/>
            <a:r>
              <a:rPr lang="hu-HU" sz="2000" smtClean="0"/>
              <a:t>Set the starting point of a website for crawlers if start page is not suitable.</a:t>
            </a:r>
          </a:p>
          <a:p>
            <a:pPr eaLnBrk="1" hangingPunct="1"/>
            <a:r>
              <a:rPr lang="hu-HU" sz="2000" smtClean="0"/>
              <a:t>Link to an interface from where data records can be accessed if the structure and/or layout is not crawler friendly.</a:t>
            </a:r>
          </a:p>
          <a:p>
            <a:pPr eaLnBrk="1" hangingPunct="1"/>
            <a:endParaRPr lang="hu-HU" sz="2000" smtClean="0"/>
          </a:p>
          <a:p>
            <a:pPr eaLnBrk="1" hangingPunct="1"/>
            <a:endParaRPr lang="hu-HU" sz="20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Cím 1"/>
          <p:cNvSpPr>
            <a:spLocks noGrp="1"/>
          </p:cNvSpPr>
          <p:nvPr>
            <p:ph type="title"/>
          </p:nvPr>
        </p:nvSpPr>
        <p:spPr/>
        <p:txBody>
          <a:bodyPr/>
          <a:lstStyle/>
          <a:p>
            <a:pPr eaLnBrk="1" hangingPunct="1"/>
            <a:r>
              <a:rPr lang="hu-HU" smtClean="0"/>
              <a:t>Helping the display of archived material with microdata</a:t>
            </a:r>
          </a:p>
        </p:txBody>
      </p:sp>
      <p:sp>
        <p:nvSpPr>
          <p:cNvPr id="122882" name="Tartalom helye 2"/>
          <p:cNvSpPr>
            <a:spLocks noGrp="1"/>
          </p:cNvSpPr>
          <p:nvPr>
            <p:ph idx="1"/>
          </p:nvPr>
        </p:nvSpPr>
        <p:spPr/>
        <p:txBody>
          <a:bodyPr/>
          <a:lstStyle/>
          <a:p>
            <a:pPr eaLnBrk="1" hangingPunct="1"/>
            <a:r>
              <a:rPr lang="en-US" smtClean="0"/>
              <a:t>Specific microdata elements can help to understand the structure and layout of the archived content</a:t>
            </a:r>
            <a:r>
              <a:rPr lang="hu-HU" smtClean="0"/>
              <a:t>.</a:t>
            </a:r>
          </a:p>
          <a:p>
            <a:pPr eaLnBrk="1" hangingPunct="1"/>
            <a:r>
              <a:rPr lang="hu-HU" smtClean="0"/>
              <a:t>Javascript, different kind of add-ons, pull-down menus.</a:t>
            </a:r>
          </a:p>
          <a:p>
            <a:pPr eaLnBrk="1" hangingPunct="1"/>
            <a:r>
              <a:rPr lang="en-US" smtClean="0"/>
              <a:t>By providing an alternative way of displaying photos, documents, </a:t>
            </a:r>
            <a:r>
              <a:rPr lang="hu-HU" smtClean="0"/>
              <a:t>through</a:t>
            </a:r>
            <a:r>
              <a:rPr lang="en-US" smtClean="0"/>
              <a:t> a simple menu structure, and refer to them by microdata, the archived content can be totally retrieved. </a:t>
            </a:r>
            <a:endParaRPr lang="hu-HU" smtClean="0"/>
          </a:p>
          <a:p>
            <a:pPr eaLnBrk="1" hangingPunct="1"/>
            <a:endParaRPr lang="hu-HU"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Cím 1"/>
          <p:cNvSpPr>
            <a:spLocks noGrp="1"/>
          </p:cNvSpPr>
          <p:nvPr>
            <p:ph type="title"/>
          </p:nvPr>
        </p:nvSpPr>
        <p:spPr/>
        <p:txBody>
          <a:bodyPr/>
          <a:lstStyle/>
          <a:p>
            <a:pPr eaLnBrk="1" hangingPunct="1"/>
            <a:r>
              <a:rPr lang="en-US" sz="4000" smtClean="0">
                <a:latin typeface="Calibri" pitchFamily="34" charset="0"/>
                <a:ea typeface="Calibri" pitchFamily="34" charset="0"/>
                <a:cs typeface="Times New Roman" pitchFamily="18" charset="0"/>
              </a:rPr>
              <a:t>Long term preservation support by microdata</a:t>
            </a:r>
            <a:endParaRPr lang="hu-HU" smtClean="0">
              <a:ea typeface="Calibri" pitchFamily="34" charset="0"/>
            </a:endParaRPr>
          </a:p>
        </p:txBody>
      </p:sp>
      <p:sp>
        <p:nvSpPr>
          <p:cNvPr id="123906" name="Tartalom helye 2"/>
          <p:cNvSpPr>
            <a:spLocks noGrp="1"/>
          </p:cNvSpPr>
          <p:nvPr>
            <p:ph idx="1"/>
          </p:nvPr>
        </p:nvSpPr>
        <p:spPr>
          <a:xfrm>
            <a:off x="609600" y="1719263"/>
            <a:ext cx="10972800" cy="4540250"/>
          </a:xfrm>
        </p:spPr>
        <p:txBody>
          <a:bodyPr/>
          <a:lstStyle/>
          <a:p>
            <a:pPr eaLnBrk="1" hangingPunct="1"/>
            <a:r>
              <a:rPr lang="en-US" sz="3200" smtClean="0">
                <a:latin typeface="Calibri" pitchFamily="34" charset="0"/>
                <a:ea typeface="Calibri" pitchFamily="34" charset="0"/>
                <a:cs typeface="Times New Roman" pitchFamily="18" charset="0"/>
              </a:rPr>
              <a:t>Specific microdata can help to determine the different content formats in a website with the description of type, version and other important features</a:t>
            </a:r>
            <a:r>
              <a:rPr lang="hu-HU" sz="3200" smtClean="0">
                <a:latin typeface="Calibri" pitchFamily="34" charset="0"/>
                <a:ea typeface="Calibri" pitchFamily="34" charset="0"/>
                <a:cs typeface="Times New Roman" pitchFamily="18" charset="0"/>
              </a:rPr>
              <a:t>.</a:t>
            </a:r>
          </a:p>
          <a:p>
            <a:pPr eaLnBrk="1" hangingPunct="1"/>
            <a:r>
              <a:rPr lang="en-US" smtClean="0"/>
              <a:t>Short statements can be made about all types of software that are being used in a website</a:t>
            </a:r>
            <a:r>
              <a:rPr lang="hu-HU" smtClean="0"/>
              <a:t>.</a:t>
            </a:r>
          </a:p>
          <a:p>
            <a:pPr eaLnBrk="1" hangingPunct="1"/>
            <a:r>
              <a:rPr lang="hu-HU" smtClean="0"/>
              <a:t>E</a:t>
            </a:r>
            <a:r>
              <a:rPr lang="en-US" smtClean="0"/>
              <a:t>mbedded java applets, embedded flash </a:t>
            </a:r>
            <a:r>
              <a:rPr lang="hu-HU" smtClean="0"/>
              <a:t>files</a:t>
            </a:r>
            <a:r>
              <a:rPr lang="en-US" smtClean="0"/>
              <a:t> and content can be identified with proper version and functions</a:t>
            </a:r>
            <a:r>
              <a:rPr lang="hu-HU" smtClean="0"/>
              <a:t> - crucial for future emulation and conversion in an LTP perspective.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Cím 1"/>
          <p:cNvSpPr>
            <a:spLocks noGrp="1"/>
          </p:cNvSpPr>
          <p:nvPr>
            <p:ph type="title"/>
          </p:nvPr>
        </p:nvSpPr>
        <p:spPr/>
        <p:txBody>
          <a:bodyPr/>
          <a:lstStyle/>
          <a:p>
            <a:pPr eaLnBrk="1" hangingPunct="1"/>
            <a:r>
              <a:rPr lang="en-US" smtClean="0"/>
              <a:t>Research support of web archives with microdata</a:t>
            </a:r>
            <a:r>
              <a:rPr lang="hu-HU" smtClean="0"/>
              <a:t> 1.</a:t>
            </a:r>
          </a:p>
        </p:txBody>
      </p:sp>
      <p:sp>
        <p:nvSpPr>
          <p:cNvPr id="124930" name="Tartalom helye 2"/>
          <p:cNvSpPr>
            <a:spLocks noGrp="1"/>
          </p:cNvSpPr>
          <p:nvPr>
            <p:ph idx="1"/>
          </p:nvPr>
        </p:nvSpPr>
        <p:spPr>
          <a:xfrm>
            <a:off x="517525" y="1485900"/>
            <a:ext cx="11061700" cy="4922838"/>
          </a:xfrm>
        </p:spPr>
        <p:txBody>
          <a:bodyPr/>
          <a:lstStyle/>
          <a:p>
            <a:pPr eaLnBrk="1" hangingPunct="1"/>
            <a:r>
              <a:rPr lang="en-US" sz="2800" smtClean="0">
                <a:latin typeface="Calibri" pitchFamily="34" charset="0"/>
                <a:ea typeface="Calibri" pitchFamily="34" charset="0"/>
                <a:cs typeface="Times New Roman" pitchFamily="18" charset="0"/>
              </a:rPr>
              <a:t>Primarily serving semantic data can offer a major help to researchers for effective information retrieval from a huge set of resources and also offering connections among different kind of datasets in the linked data universe</a:t>
            </a:r>
            <a:r>
              <a:rPr lang="hu-HU" sz="2800" smtClean="0">
                <a:latin typeface="Calibri" pitchFamily="34" charset="0"/>
                <a:ea typeface="Calibri" pitchFamily="34" charset="0"/>
                <a:cs typeface="Times New Roman" pitchFamily="18" charset="0"/>
              </a:rPr>
              <a:t>.</a:t>
            </a:r>
          </a:p>
          <a:p>
            <a:pPr eaLnBrk="1" hangingPunct="1"/>
            <a:r>
              <a:rPr lang="hu-HU" sz="2800" smtClean="0">
                <a:latin typeface="Calibri" pitchFamily="34" charset="0"/>
                <a:ea typeface="Calibri" pitchFamily="34" charset="0"/>
                <a:cs typeface="Times New Roman" pitchFamily="18" charset="0"/>
              </a:rPr>
              <a:t>M</a:t>
            </a:r>
            <a:r>
              <a:rPr lang="en-US" sz="2800" smtClean="0">
                <a:latin typeface="Calibri" pitchFamily="34" charset="0"/>
                <a:ea typeface="Calibri" pitchFamily="34" charset="0"/>
                <a:cs typeface="Times New Roman" pitchFamily="18" charset="0"/>
              </a:rPr>
              <a:t>ain tools in this sense are link relations as descriptive attributes that can be attached to a hyperlink in order to define the type of the link or the relationship among the source and destination resources</a:t>
            </a:r>
            <a:r>
              <a:rPr lang="hu-HU" sz="2800" smtClean="0">
                <a:latin typeface="Calibri" pitchFamily="34" charset="0"/>
                <a:ea typeface="Calibri" pitchFamily="34" charset="0"/>
                <a:cs typeface="Times New Roman" pitchFamily="18" charset="0"/>
              </a:rPr>
              <a:t> – use of RDF-type links.</a:t>
            </a:r>
          </a:p>
          <a:p>
            <a:pPr eaLnBrk="1" hangingPunct="1"/>
            <a:r>
              <a:rPr lang="hu-HU" sz="2800" smtClean="0">
                <a:latin typeface="Calibri" pitchFamily="34" charset="0"/>
                <a:ea typeface="Calibri" pitchFamily="34" charset="0"/>
                <a:cs typeface="Times New Roman" pitchFamily="18" charset="0"/>
              </a:rPr>
              <a:t>P</a:t>
            </a:r>
            <a:r>
              <a:rPr lang="en-US" sz="2800" smtClean="0">
                <a:latin typeface="Calibri" pitchFamily="34" charset="0"/>
                <a:ea typeface="Calibri" pitchFamily="34" charset="0"/>
                <a:cs typeface="Times New Roman" pitchFamily="18" charset="0"/>
              </a:rPr>
              <a:t>ersonal names or geographical names in websites can be filtered and marked-up with various namespace schemas and ID’s. Links to the semantic Wikipedia, or semantic library catalogs can also be added</a:t>
            </a:r>
            <a:r>
              <a:rPr lang="hu-HU" sz="2800" smtClean="0">
                <a:latin typeface="Calibri" pitchFamily="34" charset="0"/>
                <a:ea typeface="Calibri" pitchFamily="34" charset="0"/>
                <a:cs typeface="Times New Roman"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Cím 1"/>
          <p:cNvSpPr>
            <a:spLocks noGrp="1"/>
          </p:cNvSpPr>
          <p:nvPr>
            <p:ph type="title"/>
          </p:nvPr>
        </p:nvSpPr>
        <p:spPr/>
        <p:txBody>
          <a:bodyPr/>
          <a:lstStyle/>
          <a:p>
            <a:pPr eaLnBrk="1" hangingPunct="1"/>
            <a:r>
              <a:rPr lang="en-US" smtClean="0"/>
              <a:t>Research support of web archives with microdata</a:t>
            </a:r>
            <a:r>
              <a:rPr lang="hu-HU" smtClean="0"/>
              <a:t> 2.</a:t>
            </a:r>
          </a:p>
        </p:txBody>
      </p:sp>
      <p:sp>
        <p:nvSpPr>
          <p:cNvPr id="125954" name="Tartalom helye 2"/>
          <p:cNvSpPr>
            <a:spLocks noGrp="1"/>
          </p:cNvSpPr>
          <p:nvPr>
            <p:ph idx="1"/>
          </p:nvPr>
        </p:nvSpPr>
        <p:spPr>
          <a:xfrm>
            <a:off x="609600" y="1719263"/>
            <a:ext cx="10972800" cy="4565650"/>
          </a:xfrm>
        </p:spPr>
        <p:txBody>
          <a:bodyPr/>
          <a:lstStyle/>
          <a:p>
            <a:pPr eaLnBrk="1" hangingPunct="1"/>
            <a:r>
              <a:rPr lang="hu-HU" sz="3200" smtClean="0">
                <a:latin typeface="Calibri" pitchFamily="34" charset="0"/>
                <a:ea typeface="Calibri" pitchFamily="34" charset="0"/>
                <a:cs typeface="Times New Roman" pitchFamily="18" charset="0"/>
              </a:rPr>
              <a:t>S</a:t>
            </a:r>
            <a:r>
              <a:rPr lang="en-US" sz="3200" smtClean="0">
                <a:latin typeface="Calibri" pitchFamily="34" charset="0"/>
                <a:ea typeface="Calibri" pitchFamily="34" charset="0"/>
                <a:cs typeface="Times New Roman" pitchFamily="18" charset="0"/>
              </a:rPr>
              <a:t>et proper data about the date of creation and date of last modification of a website</a:t>
            </a:r>
            <a:r>
              <a:rPr lang="hu-HU" sz="3200" smtClean="0">
                <a:latin typeface="Calibri" pitchFamily="34" charset="0"/>
                <a:ea typeface="Calibri" pitchFamily="34" charset="0"/>
                <a:cs typeface="Times New Roman" pitchFamily="18" charset="0"/>
              </a:rPr>
              <a:t> - </a:t>
            </a:r>
            <a:r>
              <a:rPr lang="en-US" sz="3200" smtClean="0">
                <a:latin typeface="Calibri" pitchFamily="34" charset="0"/>
                <a:ea typeface="Calibri" pitchFamily="34" charset="0"/>
                <a:cs typeface="Times New Roman" pitchFamily="18" charset="0"/>
              </a:rPr>
              <a:t>to represent valid display of the archived documents from the same period.</a:t>
            </a:r>
            <a:endParaRPr lang="hu-HU" sz="3200" smtClean="0">
              <a:latin typeface="Calibri" pitchFamily="34" charset="0"/>
              <a:ea typeface="Calibri" pitchFamily="34" charset="0"/>
              <a:cs typeface="Times New Roman" pitchFamily="18" charset="0"/>
            </a:endParaRPr>
          </a:p>
          <a:p>
            <a:pPr eaLnBrk="1" hangingPunct="1"/>
            <a:r>
              <a:rPr lang="hu-HU" sz="3200" smtClean="0">
                <a:latin typeface="Calibri" pitchFamily="34" charset="0"/>
                <a:ea typeface="Calibri" pitchFamily="34" charset="0"/>
                <a:cs typeface="Times New Roman" pitchFamily="18" charset="0"/>
              </a:rPr>
              <a:t>Support of digital humanities - </a:t>
            </a:r>
            <a:r>
              <a:rPr lang="en-US" sz="3200" smtClean="0">
                <a:latin typeface="Calibri" pitchFamily="34" charset="0"/>
                <a:ea typeface="Calibri" pitchFamily="34" charset="0"/>
                <a:cs typeface="Times New Roman" pitchFamily="18" charset="0"/>
              </a:rPr>
              <a:t>a large number of XML-based analyzing tools and procedures that can be also applied through proper semantic vocabularies as microdata</a:t>
            </a:r>
            <a:r>
              <a:rPr lang="hu-HU" sz="3200" smtClean="0">
                <a:latin typeface="Calibri" pitchFamily="34" charset="0"/>
                <a:ea typeface="Calibri" pitchFamily="34" charset="0"/>
                <a:cs typeface="Times New Roman" pitchFamily="18" charset="0"/>
              </a:rPr>
              <a:t>. Several personal and geographical name forms, specific terms and quotations can be identified in this way as an example.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Cím 1"/>
          <p:cNvSpPr>
            <a:spLocks noGrp="1"/>
          </p:cNvSpPr>
          <p:nvPr>
            <p:ph type="title"/>
          </p:nvPr>
        </p:nvSpPr>
        <p:spPr/>
        <p:txBody>
          <a:bodyPr/>
          <a:lstStyle/>
          <a:p>
            <a:pPr eaLnBrk="1" hangingPunct="1"/>
            <a:r>
              <a:rPr lang="en-US" sz="4000" smtClean="0">
                <a:latin typeface="Calibri" pitchFamily="34" charset="0"/>
                <a:ea typeface="Calibri" pitchFamily="34" charset="0"/>
                <a:cs typeface="Times New Roman" pitchFamily="18" charset="0"/>
              </a:rPr>
              <a:t>Establishing and applying microdata</a:t>
            </a:r>
            <a:endParaRPr lang="hu-HU" smtClean="0">
              <a:ea typeface="Calibri" pitchFamily="34" charset="0"/>
            </a:endParaRPr>
          </a:p>
        </p:txBody>
      </p:sp>
      <p:sp>
        <p:nvSpPr>
          <p:cNvPr id="126978" name="Tartalom helye 2"/>
          <p:cNvSpPr>
            <a:spLocks noGrp="1"/>
          </p:cNvSpPr>
          <p:nvPr>
            <p:ph idx="1"/>
          </p:nvPr>
        </p:nvSpPr>
        <p:spPr>
          <a:xfrm>
            <a:off x="609600" y="1719263"/>
            <a:ext cx="11102975" cy="4530725"/>
          </a:xfrm>
        </p:spPr>
        <p:txBody>
          <a:bodyPr/>
          <a:lstStyle/>
          <a:p>
            <a:pPr eaLnBrk="1" hangingPunct="1"/>
            <a:r>
              <a:rPr lang="hu-HU" sz="2400" smtClean="0"/>
              <a:t>W</a:t>
            </a:r>
            <a:r>
              <a:rPr lang="en-US" sz="2400" smtClean="0"/>
              <a:t>ho can set vocabularies and managing the embedding of microdata</a:t>
            </a:r>
            <a:r>
              <a:rPr lang="hu-HU" sz="2400" smtClean="0"/>
              <a:t>?</a:t>
            </a:r>
          </a:p>
          <a:p>
            <a:pPr eaLnBrk="1" hangingPunct="1"/>
            <a:r>
              <a:rPr lang="hu-HU" sz="2400" smtClean="0"/>
              <a:t>P</a:t>
            </a:r>
            <a:r>
              <a:rPr lang="en-US" sz="2400" smtClean="0"/>
              <a:t>ublic collections and large content provider platforms</a:t>
            </a:r>
            <a:r>
              <a:rPr lang="hu-HU" sz="2400" smtClean="0"/>
              <a:t>.</a:t>
            </a:r>
          </a:p>
          <a:p>
            <a:pPr eaLnBrk="1" hangingPunct="1"/>
            <a:r>
              <a:rPr lang="en-US" sz="2400" smtClean="0"/>
              <a:t>These stakeholders have the necessary resources to help establish vocabularies and implement their use.</a:t>
            </a:r>
            <a:endParaRPr lang="hu-HU" sz="2400" smtClean="0"/>
          </a:p>
          <a:p>
            <a:pPr eaLnBrk="1" hangingPunct="1"/>
            <a:r>
              <a:rPr lang="en-US" sz="2400" smtClean="0"/>
              <a:t>Only a widespread use of microdata can offer us effective benefits</a:t>
            </a:r>
            <a:r>
              <a:rPr lang="hu-HU" sz="2400" smtClean="0"/>
              <a:t>.</a:t>
            </a:r>
          </a:p>
          <a:p>
            <a:pPr eaLnBrk="1" hangingPunct="1"/>
            <a:r>
              <a:rPr lang="en-US" sz="2400" smtClean="0"/>
              <a:t>In web archiving field IIPC can offer the major help to establish relevant vocabularies and build partnership with the major actors in the content development industry in order to implement microdata to their service portfolio.</a:t>
            </a:r>
            <a:r>
              <a:rPr lang="hu-HU" sz="2400" smtClean="0"/>
              <a:t> </a:t>
            </a:r>
          </a:p>
        </p:txBody>
      </p:sp>
      <p:pic>
        <p:nvPicPr>
          <p:cNvPr id="126979" name="Kép 3"/>
          <p:cNvPicPr>
            <a:picLocks noChangeAspect="1"/>
          </p:cNvPicPr>
          <p:nvPr/>
        </p:nvPicPr>
        <p:blipFill>
          <a:blip r:embed="rId2"/>
          <a:srcRect/>
          <a:stretch>
            <a:fillRect/>
          </a:stretch>
        </p:blipFill>
        <p:spPr bwMode="auto">
          <a:xfrm>
            <a:off x="8615363" y="5354638"/>
            <a:ext cx="2867025" cy="8953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Dia számának helye 4"/>
          <p:cNvSpPr>
            <a:spLocks noGrp="1"/>
          </p:cNvSpPr>
          <p:nvPr>
            <p:ph type="sldNum" sz="quarter" idx="11"/>
          </p:nvPr>
        </p:nvSpPr>
        <p:spPr>
          <a:noFill/>
          <a:ln>
            <a:miter lim="800000"/>
            <a:headEnd/>
            <a:tailEnd/>
          </a:ln>
        </p:spPr>
        <p:txBody>
          <a:bodyPr/>
          <a:lstStyle/>
          <a:p>
            <a:fld id="{54F90AC5-5210-4848-A443-C611DFC856C2}" type="slidenum">
              <a:rPr lang="hu-HU" altLang="hu-HU"/>
              <a:pPr/>
              <a:t>17</a:t>
            </a:fld>
            <a:endParaRPr lang="hu-HU" altLang="hu-HU"/>
          </a:p>
        </p:txBody>
      </p:sp>
      <p:sp>
        <p:nvSpPr>
          <p:cNvPr id="128002" name="Rectangle 2"/>
          <p:cNvSpPr>
            <a:spLocks noGrp="1" noChangeArrowheads="1"/>
          </p:cNvSpPr>
          <p:nvPr>
            <p:ph type="title"/>
          </p:nvPr>
        </p:nvSpPr>
        <p:spPr/>
        <p:txBody>
          <a:bodyPr/>
          <a:lstStyle/>
          <a:p>
            <a:pPr eaLnBrk="1" hangingPunct="1"/>
            <a:r>
              <a:rPr lang="hu-HU" altLang="hu-HU" sz="2800" smtClean="0"/>
              <a:t>Recommended sources</a:t>
            </a:r>
          </a:p>
        </p:txBody>
      </p:sp>
      <p:sp>
        <p:nvSpPr>
          <p:cNvPr id="128003" name="Rectangle 3"/>
          <p:cNvSpPr>
            <a:spLocks noGrp="1" noChangeArrowheads="1"/>
          </p:cNvSpPr>
          <p:nvPr>
            <p:ph type="body" idx="1"/>
          </p:nvPr>
        </p:nvSpPr>
        <p:spPr>
          <a:xfrm>
            <a:off x="831850" y="1600200"/>
            <a:ext cx="11360150" cy="4813300"/>
          </a:xfrm>
        </p:spPr>
        <p:txBody>
          <a:bodyPr>
            <a:spAutoFit/>
          </a:bodyPr>
          <a:lstStyle/>
          <a:p>
            <a:pPr eaLnBrk="1" hangingPunct="1">
              <a:spcBef>
                <a:spcPct val="40000"/>
              </a:spcBef>
            </a:pPr>
            <a:r>
              <a:rPr lang="en-US" sz="1800" smtClean="0">
                <a:latin typeface="Calibri" pitchFamily="34" charset="0"/>
                <a:ea typeface="Calibri" pitchFamily="34" charset="0"/>
                <a:cs typeface="Times New Roman" pitchFamily="18" charset="0"/>
              </a:rPr>
              <a:t>IIPC Research Working Group: </a:t>
            </a:r>
            <a:r>
              <a:rPr lang="en-US" sz="1800" u="sng" smtClean="0">
                <a:solidFill>
                  <a:srgbClr val="0563C1"/>
                </a:solidFill>
                <a:latin typeface="Calibri" pitchFamily="34" charset="0"/>
                <a:ea typeface="Calibri" pitchFamily="34" charset="0"/>
                <a:cs typeface="Times New Roman" pitchFamily="18" charset="0"/>
                <a:hlinkClick r:id="rId2"/>
              </a:rPr>
              <a:t>http://netpreserve.org/about-us/working-groups/research-working-group/</a:t>
            </a:r>
            <a:endParaRPr lang="hu-HU" sz="1800" u="sng" smtClean="0">
              <a:solidFill>
                <a:srgbClr val="0563C1"/>
              </a:solidFill>
              <a:latin typeface="Calibri" pitchFamily="34" charset="0"/>
              <a:ea typeface="Calibri" pitchFamily="34" charset="0"/>
              <a:cs typeface="Times New Roman" pitchFamily="18" charset="0"/>
            </a:endParaRPr>
          </a:p>
          <a:p>
            <a:pPr eaLnBrk="1" hangingPunct="1">
              <a:spcBef>
                <a:spcPct val="40000"/>
              </a:spcBef>
            </a:pPr>
            <a:r>
              <a:rPr lang="en-US" sz="1800" smtClean="0">
                <a:latin typeface="Calibri" pitchFamily="34" charset="0"/>
                <a:ea typeface="Calibri" pitchFamily="34" charset="0"/>
                <a:cs typeface="Times New Roman" pitchFamily="18" charset="0"/>
              </a:rPr>
              <a:t>HTML Microdata W3C Working Draft. </a:t>
            </a:r>
            <a:r>
              <a:rPr lang="en-US" sz="1800" u="sng" smtClean="0">
                <a:solidFill>
                  <a:srgbClr val="0563C1"/>
                </a:solidFill>
                <a:latin typeface="Calibri" pitchFamily="34" charset="0"/>
                <a:ea typeface="Calibri" pitchFamily="34" charset="0"/>
                <a:cs typeface="Times New Roman" pitchFamily="18" charset="0"/>
                <a:hlinkClick r:id="rId3"/>
              </a:rPr>
              <a:t>https://www.w3.org/TR/2018/WD-microdata-20180426/</a:t>
            </a:r>
            <a:r>
              <a:rPr lang="en-US" sz="1800" smtClean="0">
                <a:latin typeface="Calibri" pitchFamily="34" charset="0"/>
                <a:ea typeface="Calibri" pitchFamily="34" charset="0"/>
                <a:cs typeface="Times New Roman" pitchFamily="18" charset="0"/>
              </a:rPr>
              <a:t> </a:t>
            </a:r>
            <a:endParaRPr lang="hu-HU" sz="1800" smtClean="0">
              <a:latin typeface="Calibri" pitchFamily="34" charset="0"/>
              <a:ea typeface="Calibri" pitchFamily="34" charset="0"/>
              <a:cs typeface="Times New Roman" pitchFamily="18" charset="0"/>
            </a:endParaRPr>
          </a:p>
          <a:p>
            <a:pPr eaLnBrk="1" hangingPunct="1">
              <a:spcBef>
                <a:spcPct val="40000"/>
              </a:spcBef>
            </a:pPr>
            <a:r>
              <a:rPr lang="en-US" sz="1800" smtClean="0">
                <a:latin typeface="Calibri" pitchFamily="34" charset="0"/>
                <a:ea typeface="Calibri" pitchFamily="34" charset="0"/>
                <a:cs typeface="Times New Roman" pitchFamily="18" charset="0"/>
              </a:rPr>
              <a:t>XHTML+RDFa 1.1 - Third Edition. Support for RDFa via XHTML Modularization. W3C Recommendation 17.03. 2015. </a:t>
            </a:r>
            <a:r>
              <a:rPr lang="en-US" sz="1800" u="sng" smtClean="0">
                <a:solidFill>
                  <a:srgbClr val="0563C1"/>
                </a:solidFill>
                <a:latin typeface="Calibri" pitchFamily="34" charset="0"/>
                <a:ea typeface="Calibri" pitchFamily="34" charset="0"/>
                <a:cs typeface="Times New Roman" pitchFamily="18" charset="0"/>
                <a:hlinkClick r:id="rId4"/>
              </a:rPr>
              <a:t>https://www.w3.org/TR/xhtml-rdfa/</a:t>
            </a:r>
            <a:endParaRPr lang="hu-HU" sz="1800" u="sng" smtClean="0">
              <a:solidFill>
                <a:srgbClr val="0563C1"/>
              </a:solidFill>
              <a:latin typeface="Calibri" pitchFamily="34" charset="0"/>
              <a:ea typeface="Calibri" pitchFamily="34" charset="0"/>
              <a:cs typeface="Times New Roman" pitchFamily="18" charset="0"/>
            </a:endParaRPr>
          </a:p>
          <a:p>
            <a:pPr eaLnBrk="1" hangingPunct="1">
              <a:spcBef>
                <a:spcPct val="40000"/>
              </a:spcBef>
            </a:pPr>
            <a:r>
              <a:rPr lang="en-US" sz="1800" smtClean="0">
                <a:latin typeface="Calibri" pitchFamily="34" charset="0"/>
                <a:ea typeface="Calibri" pitchFamily="34" charset="0"/>
                <a:cs typeface="Times New Roman" pitchFamily="18" charset="0"/>
              </a:rPr>
              <a:t>Getting started with schema.org using microdata. </a:t>
            </a:r>
            <a:r>
              <a:rPr lang="en-US" sz="1800" u="sng" smtClean="0">
                <a:solidFill>
                  <a:srgbClr val="0563C1"/>
                </a:solidFill>
                <a:latin typeface="Calibri" pitchFamily="34" charset="0"/>
                <a:ea typeface="Calibri" pitchFamily="34" charset="0"/>
                <a:cs typeface="Times New Roman" pitchFamily="18" charset="0"/>
                <a:hlinkClick r:id="rId5"/>
              </a:rPr>
              <a:t>https://schema.org/docs/gs.html Retrieved 23-09-2019</a:t>
            </a:r>
            <a:endParaRPr lang="hu-HU" sz="1800" u="sng" smtClean="0">
              <a:solidFill>
                <a:srgbClr val="0563C1"/>
              </a:solidFill>
              <a:latin typeface="Calibri" pitchFamily="34" charset="0"/>
              <a:ea typeface="Calibri" pitchFamily="34" charset="0"/>
              <a:cs typeface="Times New Roman" pitchFamily="18" charset="0"/>
            </a:endParaRPr>
          </a:p>
          <a:p>
            <a:pPr eaLnBrk="1" hangingPunct="1">
              <a:spcBef>
                <a:spcPct val="40000"/>
              </a:spcBef>
            </a:pPr>
            <a:r>
              <a:rPr lang="en-US" sz="1800" smtClean="0">
                <a:latin typeface="Calibri" pitchFamily="34" charset="0"/>
                <a:ea typeface="Calibri" pitchFamily="34" charset="0"/>
                <a:cs typeface="Times New Roman" pitchFamily="18" charset="0"/>
              </a:rPr>
              <a:t>OCLC WorldCat Linked Data Vocabulary. </a:t>
            </a:r>
            <a:r>
              <a:rPr lang="en-US" sz="1800" u="sng" smtClean="0">
                <a:solidFill>
                  <a:srgbClr val="0563C1"/>
                </a:solidFill>
                <a:latin typeface="Calibri" pitchFamily="34" charset="0"/>
                <a:ea typeface="Calibri" pitchFamily="34" charset="0"/>
                <a:cs typeface="Times New Roman" pitchFamily="18" charset="0"/>
                <a:hlinkClick r:id="rId6"/>
              </a:rPr>
              <a:t>https://www.oclc.org/developer/develop/linked-data/worldcat-vocabulary.en.html</a:t>
            </a:r>
            <a:r>
              <a:rPr lang="en-US" sz="1800" smtClean="0">
                <a:latin typeface="Calibri" pitchFamily="34" charset="0"/>
                <a:ea typeface="Calibri" pitchFamily="34" charset="0"/>
                <a:cs typeface="Times New Roman" pitchFamily="18" charset="0"/>
              </a:rPr>
              <a:t> </a:t>
            </a:r>
            <a:endParaRPr lang="hu-HU" sz="1800" smtClean="0">
              <a:latin typeface="Calibri" pitchFamily="34" charset="0"/>
              <a:ea typeface="Calibri" pitchFamily="34" charset="0"/>
              <a:cs typeface="Times New Roman" pitchFamily="18" charset="0"/>
            </a:endParaRPr>
          </a:p>
          <a:p>
            <a:pPr eaLnBrk="1" hangingPunct="1">
              <a:spcBef>
                <a:spcPct val="40000"/>
              </a:spcBef>
            </a:pPr>
            <a:r>
              <a:rPr lang="en-US" sz="1800" smtClean="0">
                <a:latin typeface="Calibri" pitchFamily="34" charset="0"/>
                <a:ea typeface="Calibri" pitchFamily="34" charset="0"/>
                <a:cs typeface="Times New Roman" pitchFamily="18" charset="0"/>
              </a:rPr>
              <a:t>Dooley, Jackie, and Kate Bowers. 2018. Descriptive Metadata for Web Archiving: Recommendations of the OCLC Research Library Partnership Web Archiving Metadata Working Group. Dublin, OH: OCLC Research. </a:t>
            </a:r>
            <a:r>
              <a:rPr lang="en-US" sz="1800" u="sng" smtClean="0">
                <a:solidFill>
                  <a:srgbClr val="0563C1"/>
                </a:solidFill>
                <a:latin typeface="Calibri" pitchFamily="34" charset="0"/>
                <a:ea typeface="Calibri" pitchFamily="34" charset="0"/>
                <a:cs typeface="Times New Roman" pitchFamily="18" charset="0"/>
                <a:hlinkClick r:id="rId7"/>
              </a:rPr>
              <a:t>https://doi.org/10.25333/C3005C</a:t>
            </a:r>
            <a:endParaRPr lang="hu-HU" sz="1800" u="sng" smtClean="0">
              <a:solidFill>
                <a:srgbClr val="0563C1"/>
              </a:solidFill>
              <a:latin typeface="Calibri" pitchFamily="34" charset="0"/>
              <a:ea typeface="Calibri" pitchFamily="34" charset="0"/>
              <a:cs typeface="Times New Roman" pitchFamily="18" charset="0"/>
            </a:endParaRPr>
          </a:p>
          <a:p>
            <a:pPr eaLnBrk="1" hangingPunct="1">
              <a:spcBef>
                <a:spcPct val="40000"/>
              </a:spcBef>
            </a:pPr>
            <a:r>
              <a:rPr lang="en-US" sz="1800" smtClean="0">
                <a:latin typeface="Calibri" pitchFamily="34" charset="0"/>
                <a:ea typeface="Calibri" pitchFamily="34" charset="0"/>
                <a:cs typeface="Times New Roman" pitchFamily="18" charset="0"/>
              </a:rPr>
              <a:t>Bib.schema.org-1.0 an initial release. 24.05.2015 </a:t>
            </a:r>
            <a:r>
              <a:rPr lang="en-US" sz="1800" u="sng" smtClean="0">
                <a:solidFill>
                  <a:srgbClr val="0563C1"/>
                </a:solidFill>
                <a:latin typeface="Calibri" pitchFamily="34" charset="0"/>
                <a:ea typeface="Calibri" pitchFamily="34" charset="0"/>
                <a:cs typeface="Times New Roman" pitchFamily="18" charset="0"/>
                <a:hlinkClick r:id="rId8"/>
              </a:rPr>
              <a:t>https://www.w3.org/community/schemabibex/wiki/Bib.schema.org-1.0</a:t>
            </a:r>
            <a:endParaRPr lang="hu-HU" sz="1800" u="sng" smtClean="0">
              <a:solidFill>
                <a:srgbClr val="0563C1"/>
              </a:solidFill>
              <a:latin typeface="Calibri" pitchFamily="34" charset="0"/>
              <a:ea typeface="Calibri" pitchFamily="34" charset="0"/>
              <a:cs typeface="Times New Roman" pitchFamily="18" charset="0"/>
            </a:endParaRPr>
          </a:p>
          <a:p>
            <a:pPr eaLnBrk="1" hangingPunct="1">
              <a:spcBef>
                <a:spcPct val="40000"/>
              </a:spcBef>
            </a:pPr>
            <a:r>
              <a:rPr lang="en-US" sz="1800" smtClean="0">
                <a:latin typeface="Calibri" pitchFamily="34" charset="0"/>
                <a:ea typeface="Calibri" pitchFamily="34" charset="0"/>
                <a:cs typeface="Times New Roman" pitchFamily="18" charset="0"/>
              </a:rPr>
              <a:t>Robots Exclusion Standards. An article from Wikipedia. </a:t>
            </a:r>
            <a:r>
              <a:rPr lang="en-US" sz="1800" u="sng" smtClean="0">
                <a:solidFill>
                  <a:srgbClr val="0563C1"/>
                </a:solidFill>
                <a:latin typeface="Calibri" pitchFamily="34" charset="0"/>
                <a:ea typeface="Calibri" pitchFamily="34" charset="0"/>
                <a:cs typeface="Times New Roman" pitchFamily="18" charset="0"/>
                <a:hlinkClick r:id="rId9"/>
              </a:rPr>
              <a:t>https://en.wikipedia.org/wiki/Robots_exclusion_standard</a:t>
            </a:r>
            <a:endParaRPr lang="hu-HU" sz="1800" u="sng" smtClean="0">
              <a:solidFill>
                <a:srgbClr val="0563C1"/>
              </a:solidFill>
              <a:latin typeface="Calibri" pitchFamily="34" charset="0"/>
              <a:ea typeface="Calibri" pitchFamily="34" charset="0"/>
              <a:cs typeface="Times New Roman" pitchFamily="18" charset="0"/>
            </a:endParaRPr>
          </a:p>
          <a:p>
            <a:pPr eaLnBrk="1" hangingPunct="1">
              <a:spcBef>
                <a:spcPct val="40000"/>
              </a:spcBef>
            </a:pPr>
            <a:r>
              <a:rPr lang="hu-HU" sz="1800" smtClean="0">
                <a:latin typeface="Calibri" pitchFamily="34" charset="0"/>
                <a:ea typeface="Calibri" pitchFamily="34" charset="0"/>
                <a:cs typeface="Times New Roman" pitchFamily="18" charset="0"/>
              </a:rPr>
              <a:t>Link relation types. An article from Microformats Wiki. 20.09.2011. </a:t>
            </a:r>
            <a:r>
              <a:rPr lang="hu-HU" sz="1800" smtClean="0">
                <a:latin typeface="Calibri" pitchFamily="34" charset="0"/>
                <a:ea typeface="Calibri" pitchFamily="34" charset="0"/>
                <a:cs typeface="Times New Roman" pitchFamily="18" charset="0"/>
                <a:hlinkClick r:id="rId10"/>
              </a:rPr>
              <a:t>http://microformats.org/wiki/link-relation-types</a:t>
            </a:r>
            <a:r>
              <a:rPr lang="hu-HU" sz="1800" smtClean="0">
                <a:latin typeface="Calibri" pitchFamily="34" charset="0"/>
                <a:ea typeface="Calibri" pitchFamily="34" charset="0"/>
                <a:cs typeface="Times New Roman" pitchFamily="18" charset="0"/>
              </a:rPr>
              <a:t> </a:t>
            </a:r>
            <a:endParaRPr lang="hu-HU" altLang="hu-HU" sz="1800" smtClean="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Rectangle 7"/>
          <p:cNvSpPr>
            <a:spLocks noGrp="1" noChangeArrowheads="1"/>
          </p:cNvSpPr>
          <p:nvPr>
            <p:ph type="ctrTitle"/>
          </p:nvPr>
        </p:nvSpPr>
        <p:spPr>
          <a:xfrm>
            <a:off x="2209800" y="476250"/>
            <a:ext cx="7772400" cy="2127250"/>
          </a:xfrm>
        </p:spPr>
        <p:txBody>
          <a:bodyPr/>
          <a:lstStyle/>
          <a:p>
            <a:pPr eaLnBrk="1" hangingPunct="1"/>
            <a:r>
              <a:rPr lang="hu-HU" altLang="hu-HU" smtClean="0">
                <a:solidFill>
                  <a:schemeClr val="bg2"/>
                </a:solidFill>
              </a:rPr>
              <a:t>Thank you for your attention!</a:t>
            </a:r>
            <a:r>
              <a:rPr lang="hu-HU" altLang="hu-HU" smtClean="0"/>
              <a:t/>
            </a:r>
            <a:br>
              <a:rPr lang="hu-HU" altLang="hu-HU" smtClean="0"/>
            </a:br>
            <a:r>
              <a:rPr lang="hu-HU" altLang="hu-HU" sz="2200" smtClean="0"/>
              <a:t/>
            </a:r>
            <a:br>
              <a:rPr lang="hu-HU" altLang="hu-HU" sz="2200" smtClean="0"/>
            </a:br>
            <a:r>
              <a:rPr lang="en-US" altLang="hu-HU" sz="2600" smtClean="0"/>
              <a:t>Contact e-mail address</a:t>
            </a:r>
            <a:r>
              <a:rPr lang="hu-HU" altLang="hu-HU" sz="2600" smtClean="0"/>
              <a:t>: mia@mek.oszk.hu </a:t>
            </a:r>
          </a:p>
        </p:txBody>
      </p:sp>
      <p:pic>
        <p:nvPicPr>
          <p:cNvPr id="129026" name="Kép 1"/>
          <p:cNvPicPr>
            <a:picLocks noChangeAspect="1"/>
          </p:cNvPicPr>
          <p:nvPr/>
        </p:nvPicPr>
        <p:blipFill>
          <a:blip r:embed="rId2"/>
          <a:srcRect/>
          <a:stretch>
            <a:fillRect/>
          </a:stretch>
        </p:blipFill>
        <p:spPr bwMode="auto">
          <a:xfrm>
            <a:off x="3440113" y="3352800"/>
            <a:ext cx="5311775" cy="2914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8375"/>
                                        </p:tgtEl>
                                        <p:attrNameLst>
                                          <p:attrName>style.visibility</p:attrName>
                                        </p:attrNameLst>
                                      </p:cBhvr>
                                      <p:to>
                                        <p:strVal val="visible"/>
                                      </p:to>
                                    </p:set>
                                    <p:anim calcmode="discrete" valueType="clr">
                                      <p:cBhvr override="childStyle">
                                        <p:cTn id="7" dur="80"/>
                                        <p:tgtEl>
                                          <p:spTgt spid="583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375"/>
                                        </p:tgtEl>
                                        <p:attrNameLst>
                                          <p:attrName>fillcolor</p:attrName>
                                        </p:attrNameLst>
                                      </p:cBhvr>
                                      <p:tavLst>
                                        <p:tav tm="0">
                                          <p:val>
                                            <p:clrVal>
                                              <a:schemeClr val="accent2"/>
                                            </p:clrVal>
                                          </p:val>
                                        </p:tav>
                                        <p:tav tm="50000">
                                          <p:val>
                                            <p:clrVal>
                                              <a:schemeClr val="hlink"/>
                                            </p:clrVal>
                                          </p:val>
                                        </p:tav>
                                      </p:tavLst>
                                    </p:anim>
                                    <p:set>
                                      <p:cBhvr>
                                        <p:cTn id="9" dur="80"/>
                                        <p:tgtEl>
                                          <p:spTgt spid="583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Dia számának helye 4"/>
          <p:cNvSpPr>
            <a:spLocks noGrp="1"/>
          </p:cNvSpPr>
          <p:nvPr>
            <p:ph type="sldNum" sz="quarter" idx="11"/>
          </p:nvPr>
        </p:nvSpPr>
        <p:spPr>
          <a:noFill/>
          <a:ln>
            <a:miter lim="800000"/>
            <a:headEnd/>
            <a:tailEnd/>
          </a:ln>
        </p:spPr>
        <p:txBody>
          <a:bodyPr/>
          <a:lstStyle/>
          <a:p>
            <a:fld id="{6A515A12-E97A-483E-B65D-85F6A0A80505}" type="slidenum">
              <a:rPr lang="hu-HU" altLang="hu-HU"/>
              <a:pPr/>
              <a:t>2</a:t>
            </a:fld>
            <a:endParaRPr lang="hu-HU" altLang="hu-HU"/>
          </a:p>
        </p:txBody>
      </p:sp>
      <p:sp>
        <p:nvSpPr>
          <p:cNvPr id="112642" name="Rectangle 2"/>
          <p:cNvSpPr>
            <a:spLocks noGrp="1" noChangeArrowheads="1"/>
          </p:cNvSpPr>
          <p:nvPr>
            <p:ph type="title"/>
          </p:nvPr>
        </p:nvSpPr>
        <p:spPr/>
        <p:txBody>
          <a:bodyPr/>
          <a:lstStyle/>
          <a:p>
            <a:pPr eaLnBrk="1" hangingPunct="1"/>
            <a:r>
              <a:rPr lang="en-US" altLang="hu-HU" smtClean="0"/>
              <a:t>Contents</a:t>
            </a:r>
            <a:endParaRPr lang="hu-HU" altLang="hu-HU" smtClean="0"/>
          </a:p>
        </p:txBody>
      </p:sp>
      <p:sp>
        <p:nvSpPr>
          <p:cNvPr id="112643" name="Rectangle 3"/>
          <p:cNvSpPr>
            <a:spLocks noGrp="1" noChangeArrowheads="1"/>
          </p:cNvSpPr>
          <p:nvPr>
            <p:ph type="body" idx="1"/>
          </p:nvPr>
        </p:nvSpPr>
        <p:spPr>
          <a:xfrm>
            <a:off x="1662113" y="1600200"/>
            <a:ext cx="8826500" cy="4530725"/>
          </a:xfrm>
        </p:spPr>
        <p:txBody>
          <a:bodyPr/>
          <a:lstStyle/>
          <a:p>
            <a:pPr eaLnBrk="1" hangingPunct="1">
              <a:spcAft>
                <a:spcPct val="30000"/>
              </a:spcAft>
            </a:pPr>
            <a:r>
              <a:rPr lang="hu-HU" altLang="hu-HU" sz="2000" smtClean="0"/>
              <a:t>Challenges with web archiving</a:t>
            </a:r>
          </a:p>
          <a:p>
            <a:pPr eaLnBrk="1" hangingPunct="1">
              <a:spcAft>
                <a:spcPct val="30000"/>
              </a:spcAft>
            </a:pPr>
            <a:r>
              <a:rPr lang="en-US" altLang="hu-HU" sz="2000" smtClean="0"/>
              <a:t>Microdata: the meeting point between document web and semantic web</a:t>
            </a:r>
            <a:endParaRPr lang="hu-HU" altLang="hu-HU" sz="2000" smtClean="0"/>
          </a:p>
          <a:p>
            <a:pPr eaLnBrk="1" hangingPunct="1">
              <a:spcAft>
                <a:spcPct val="30000"/>
              </a:spcAft>
            </a:pPr>
            <a:r>
              <a:rPr lang="en-US" altLang="hu-HU" sz="2000" smtClean="0"/>
              <a:t>The potential ways of use of microdata related to web archiving </a:t>
            </a:r>
            <a:endParaRPr lang="hu-HU" altLang="hu-HU" sz="2000" smtClean="0"/>
          </a:p>
          <a:p>
            <a:pPr lvl="1" eaLnBrk="1" hangingPunct="1">
              <a:spcAft>
                <a:spcPct val="30000"/>
              </a:spcAft>
            </a:pPr>
            <a:r>
              <a:rPr lang="en-US" altLang="hu-HU" sz="1800" smtClean="0"/>
              <a:t>Helping the setting of crawling by robots with microdata</a:t>
            </a:r>
            <a:endParaRPr lang="hu-HU" altLang="hu-HU" sz="1800" smtClean="0"/>
          </a:p>
          <a:p>
            <a:pPr lvl="1" eaLnBrk="1" hangingPunct="1">
              <a:spcAft>
                <a:spcPct val="30000"/>
              </a:spcAft>
            </a:pPr>
            <a:r>
              <a:rPr lang="en-US" altLang="hu-HU" sz="1800" smtClean="0"/>
              <a:t>Helping the display of the archived material by microdata</a:t>
            </a:r>
            <a:endParaRPr lang="hu-HU" altLang="hu-HU" sz="1800" smtClean="0"/>
          </a:p>
          <a:p>
            <a:pPr lvl="1" eaLnBrk="1" hangingPunct="1">
              <a:spcAft>
                <a:spcPct val="30000"/>
              </a:spcAft>
            </a:pPr>
            <a:r>
              <a:rPr lang="en-US" altLang="hu-HU" sz="1800" smtClean="0"/>
              <a:t>Long term preservation support by microdata</a:t>
            </a:r>
            <a:endParaRPr lang="hu-HU" altLang="hu-HU" sz="1800" smtClean="0"/>
          </a:p>
          <a:p>
            <a:pPr lvl="1" eaLnBrk="1" hangingPunct="1">
              <a:spcAft>
                <a:spcPct val="30000"/>
              </a:spcAft>
            </a:pPr>
            <a:r>
              <a:rPr lang="en-US" altLang="hu-HU" sz="1800" smtClean="0"/>
              <a:t>Research support of web archives with microdata</a:t>
            </a:r>
            <a:endParaRPr lang="hu-HU" altLang="hu-HU" sz="1800" smtClean="0"/>
          </a:p>
          <a:p>
            <a:pPr lvl="1" eaLnBrk="1" hangingPunct="1">
              <a:spcAft>
                <a:spcPct val="30000"/>
              </a:spcAft>
            </a:pPr>
            <a:r>
              <a:rPr lang="en-US" altLang="hu-HU" sz="1800" smtClean="0"/>
              <a:t>Establishing and applying microdata</a:t>
            </a:r>
            <a:r>
              <a:rPr lang="hu-HU" altLang="hu-HU" sz="1800" smtClean="0"/>
              <a:t>                                      </a:t>
            </a:r>
            <a:endParaRPr lang="en-US" altLang="hu-HU" sz="1800" smtClean="0"/>
          </a:p>
          <a:p>
            <a:pPr eaLnBrk="1" hangingPunct="1">
              <a:spcAft>
                <a:spcPct val="30000"/>
              </a:spcAft>
            </a:pPr>
            <a:endParaRPr lang="hu-HU" altLang="hu-HU" smtClean="0"/>
          </a:p>
        </p:txBody>
      </p:sp>
      <p:pic>
        <p:nvPicPr>
          <p:cNvPr id="112644" name="Kép 1"/>
          <p:cNvPicPr>
            <a:picLocks noChangeAspect="1"/>
          </p:cNvPicPr>
          <p:nvPr/>
        </p:nvPicPr>
        <p:blipFill>
          <a:blip r:embed="rId2"/>
          <a:srcRect/>
          <a:stretch>
            <a:fillRect/>
          </a:stretch>
        </p:blipFill>
        <p:spPr bwMode="auto">
          <a:xfrm>
            <a:off x="8582025" y="4491038"/>
            <a:ext cx="1828800"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Cím 1"/>
          <p:cNvSpPr>
            <a:spLocks noGrp="1"/>
          </p:cNvSpPr>
          <p:nvPr>
            <p:ph type="title"/>
          </p:nvPr>
        </p:nvSpPr>
        <p:spPr/>
        <p:txBody>
          <a:bodyPr/>
          <a:lstStyle/>
          <a:p>
            <a:pPr eaLnBrk="1" hangingPunct="1"/>
            <a:r>
              <a:rPr lang="hu-HU" smtClean="0"/>
              <a:t>Challenges with web archiving</a:t>
            </a:r>
          </a:p>
        </p:txBody>
      </p:sp>
      <p:sp>
        <p:nvSpPr>
          <p:cNvPr id="113666" name="Tartalom helye 2"/>
          <p:cNvSpPr>
            <a:spLocks noGrp="1"/>
          </p:cNvSpPr>
          <p:nvPr>
            <p:ph idx="1"/>
          </p:nvPr>
        </p:nvSpPr>
        <p:spPr/>
        <p:txBody>
          <a:bodyPr/>
          <a:lstStyle/>
          <a:p>
            <a:pPr eaLnBrk="1" hangingPunct="1"/>
            <a:r>
              <a:rPr lang="hu-HU" smtClean="0"/>
              <a:t>R</a:t>
            </a:r>
            <a:r>
              <a:rPr lang="en-US" smtClean="0"/>
              <a:t>obots cannot follow properly the whole structure of many websites because this structure has not specified clearly</a:t>
            </a:r>
            <a:r>
              <a:rPr lang="hu-HU" smtClean="0"/>
              <a:t>.</a:t>
            </a:r>
          </a:p>
          <a:p>
            <a:pPr eaLnBrk="1" hangingPunct="1"/>
            <a:r>
              <a:rPr lang="hu-HU" smtClean="0"/>
              <a:t>O</a:t>
            </a:r>
            <a:r>
              <a:rPr lang="en-US" smtClean="0"/>
              <a:t>ld content formats</a:t>
            </a:r>
            <a:r>
              <a:rPr lang="hu-HU" smtClean="0"/>
              <a:t> </a:t>
            </a:r>
            <a:r>
              <a:rPr lang="en-US" smtClean="0"/>
              <a:t>become unsupported by</a:t>
            </a:r>
            <a:r>
              <a:rPr lang="hu-HU" smtClean="0"/>
              <a:t> </a:t>
            </a:r>
            <a:r>
              <a:rPr lang="en-US" smtClean="0"/>
              <a:t>current browsers</a:t>
            </a:r>
            <a:r>
              <a:rPr lang="hu-HU" smtClean="0"/>
              <a:t>.</a:t>
            </a:r>
          </a:p>
          <a:p>
            <a:pPr eaLnBrk="1" hangingPunct="1"/>
            <a:r>
              <a:rPr lang="hu-HU" smtClean="0"/>
              <a:t>Missing content elements in the archived copy.</a:t>
            </a:r>
          </a:p>
          <a:p>
            <a:pPr eaLnBrk="1" hangingPunct="1"/>
            <a:r>
              <a:rPr lang="hu-HU" smtClean="0"/>
              <a:t>Interactive functions cannot be emulated by robots.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5"/>
          <p:cNvSpPr>
            <a:spLocks noGrp="1" noChangeArrowheads="1"/>
          </p:cNvSpPr>
          <p:nvPr>
            <p:ph type="title"/>
          </p:nvPr>
        </p:nvSpPr>
        <p:spPr>
          <a:xfrm>
            <a:off x="1981200" y="347663"/>
            <a:ext cx="7543800" cy="741362"/>
          </a:xfrm>
        </p:spPr>
        <p:txBody>
          <a:bodyPr/>
          <a:lstStyle/>
          <a:p>
            <a:pPr eaLnBrk="1" hangingPunct="1"/>
            <a:r>
              <a:rPr lang="hu-HU" sz="2200" smtClean="0">
                <a:solidFill>
                  <a:schemeClr val="tx1"/>
                </a:solidFill>
              </a:rPr>
              <a:t>Robot is navigating to the accessible interface</a:t>
            </a:r>
          </a:p>
        </p:txBody>
      </p:sp>
      <p:grpSp>
        <p:nvGrpSpPr>
          <p:cNvPr id="114690" name="Group 16"/>
          <p:cNvGrpSpPr>
            <a:grpSpLocks/>
          </p:cNvGrpSpPr>
          <p:nvPr/>
        </p:nvGrpSpPr>
        <p:grpSpPr bwMode="auto">
          <a:xfrm>
            <a:off x="1703388" y="1671638"/>
            <a:ext cx="6489700" cy="4995862"/>
            <a:chOff x="113" y="1053"/>
            <a:chExt cx="4088" cy="3147"/>
          </a:xfrm>
        </p:grpSpPr>
        <p:pic>
          <p:nvPicPr>
            <p:cNvPr id="6153" name="Picture 9"/>
            <p:cNvPicPr>
              <a:picLocks noChangeAspect="1" noChangeArrowheads="1"/>
            </p:cNvPicPr>
            <p:nvPr/>
          </p:nvPicPr>
          <p:blipFill>
            <a:blip r:embed="rId2"/>
            <a:srcRect b="9299"/>
            <a:stretch>
              <a:fillRect/>
            </a:stretch>
          </p:blipFill>
          <p:spPr bwMode="auto">
            <a:xfrm>
              <a:off x="113" y="1053"/>
              <a:ext cx="4088" cy="2967"/>
            </a:xfrm>
            <a:prstGeom prst="rect">
              <a:avLst/>
            </a:prstGeom>
            <a:noFill/>
            <a:ln w="12700" algn="ctr">
              <a:solidFill>
                <a:schemeClr val="tx1"/>
              </a:solidFill>
              <a:miter lim="800000"/>
              <a:headEnd/>
              <a:tailEnd/>
            </a:ln>
            <a:effectLst>
              <a:outerShdw dist="107763" dir="2700000" algn="ctr" rotWithShape="0">
                <a:schemeClr val="bg2">
                  <a:alpha val="50000"/>
                </a:schemeClr>
              </a:outerShdw>
            </a:effectLst>
          </p:spPr>
        </p:pic>
        <p:sp>
          <p:nvSpPr>
            <p:cNvPr id="6157" name="Text Box 13"/>
            <p:cNvSpPr txBox="1">
              <a:spLocks noChangeArrowheads="1"/>
            </p:cNvSpPr>
            <p:nvPr/>
          </p:nvSpPr>
          <p:spPr bwMode="auto">
            <a:xfrm>
              <a:off x="113" y="3793"/>
              <a:ext cx="1316" cy="407"/>
            </a:xfrm>
            <a:prstGeom prst="rect">
              <a:avLst/>
            </a:prstGeom>
            <a:solidFill>
              <a:srgbClr val="FFFF99"/>
            </a:solid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hu-HU" b="1" dirty="0" err="1">
                  <a:solidFill>
                    <a:srgbClr val="000000"/>
                  </a:solidFill>
                </a:rPr>
                <a:t>a</a:t>
              </a:r>
              <a:r>
                <a:rPr lang="hu-HU" b="1" dirty="0" err="1">
                  <a:solidFill>
                    <a:srgbClr val="000000"/>
                  </a:solidFill>
                </a:rPr>
                <a:t>rchived</a:t>
              </a:r>
              <a:r>
                <a:rPr lang="hu-HU" b="1" dirty="0">
                  <a:solidFill>
                    <a:srgbClr val="000000"/>
                  </a:solidFill>
                </a:rPr>
                <a:t> starting </a:t>
              </a:r>
              <a:r>
                <a:rPr lang="hu-HU" b="1" dirty="0" err="1">
                  <a:solidFill>
                    <a:srgbClr val="000000"/>
                  </a:solidFill>
                </a:rPr>
                <a:t>page</a:t>
              </a:r>
              <a:endParaRPr lang="hu-HU" b="1" dirty="0">
                <a:solidFill>
                  <a:srgbClr val="000000"/>
                </a:solidFill>
              </a:endParaRPr>
            </a:p>
          </p:txBody>
        </p:sp>
      </p:grpSp>
      <p:grpSp>
        <p:nvGrpSpPr>
          <p:cNvPr id="6161" name="Group 17"/>
          <p:cNvGrpSpPr>
            <a:grpSpLocks/>
          </p:cNvGrpSpPr>
          <p:nvPr/>
        </p:nvGrpSpPr>
        <p:grpSpPr bwMode="auto">
          <a:xfrm>
            <a:off x="4010025" y="1989138"/>
            <a:ext cx="6407150" cy="4795837"/>
            <a:chOff x="1566" y="1224"/>
            <a:chExt cx="4036" cy="3021"/>
          </a:xfrm>
        </p:grpSpPr>
        <p:pic>
          <p:nvPicPr>
            <p:cNvPr id="6158" name="Picture 14"/>
            <p:cNvPicPr>
              <a:picLocks noChangeAspect="1" noChangeArrowheads="1"/>
            </p:cNvPicPr>
            <p:nvPr/>
          </p:nvPicPr>
          <p:blipFill>
            <a:blip r:embed="rId3"/>
            <a:srcRect b="9222"/>
            <a:stretch>
              <a:fillRect/>
            </a:stretch>
          </p:blipFill>
          <p:spPr bwMode="auto">
            <a:xfrm>
              <a:off x="1566" y="1224"/>
              <a:ext cx="4036" cy="2932"/>
            </a:xfrm>
            <a:prstGeom prst="rect">
              <a:avLst/>
            </a:prstGeom>
            <a:noFill/>
            <a:ln w="12700" algn="ctr">
              <a:solidFill>
                <a:schemeClr val="tx1"/>
              </a:solidFill>
              <a:miter lim="800000"/>
              <a:headEnd/>
              <a:tailEnd/>
            </a:ln>
            <a:effectLst>
              <a:outerShdw dist="107763" dir="2700000" algn="ctr" rotWithShape="0">
                <a:schemeClr val="bg2">
                  <a:alpha val="50000"/>
                </a:schemeClr>
              </a:outerShdw>
            </a:effectLst>
          </p:spPr>
        </p:pic>
        <p:sp>
          <p:nvSpPr>
            <p:cNvPr id="6159" name="Text Box 15"/>
            <p:cNvSpPr txBox="1">
              <a:spLocks noChangeArrowheads="1"/>
            </p:cNvSpPr>
            <p:nvPr/>
          </p:nvSpPr>
          <p:spPr bwMode="auto">
            <a:xfrm>
              <a:off x="2426" y="3838"/>
              <a:ext cx="1134" cy="407"/>
            </a:xfrm>
            <a:prstGeom prst="rect">
              <a:avLst/>
            </a:prstGeom>
            <a:solidFill>
              <a:srgbClr val="FFFF99"/>
            </a:solid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hu-HU" b="1" dirty="0" err="1">
                  <a:solidFill>
                    <a:srgbClr val="000000"/>
                  </a:solidFill>
                </a:rPr>
                <a:t>a</a:t>
              </a:r>
              <a:r>
                <a:rPr lang="hu-HU" b="1" dirty="0" err="1">
                  <a:solidFill>
                    <a:srgbClr val="000000"/>
                  </a:solidFill>
                </a:rPr>
                <a:t>rchived</a:t>
              </a:r>
              <a:r>
                <a:rPr lang="hu-HU" b="1" dirty="0">
                  <a:solidFill>
                    <a:srgbClr val="000000"/>
                  </a:solidFill>
                </a:rPr>
                <a:t> </a:t>
              </a:r>
              <a:r>
                <a:rPr lang="hu-HU" b="1" dirty="0" err="1">
                  <a:solidFill>
                    <a:srgbClr val="000000"/>
                  </a:solidFill>
                </a:rPr>
                <a:t>subpage</a:t>
              </a:r>
              <a:endParaRPr lang="hu-HU" b="1"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3" name="Group 11"/>
          <p:cNvGrpSpPr>
            <a:grpSpLocks/>
          </p:cNvGrpSpPr>
          <p:nvPr/>
        </p:nvGrpSpPr>
        <p:grpSpPr bwMode="auto">
          <a:xfrm>
            <a:off x="1774825" y="1341438"/>
            <a:ext cx="5976938" cy="5165725"/>
            <a:chOff x="158" y="845"/>
            <a:chExt cx="3765" cy="3254"/>
          </a:xfrm>
        </p:grpSpPr>
        <p:pic>
          <p:nvPicPr>
            <p:cNvPr id="19465" name="Picture 9"/>
            <p:cNvPicPr>
              <a:picLocks noChangeAspect="1" noChangeArrowheads="1"/>
            </p:cNvPicPr>
            <p:nvPr/>
          </p:nvPicPr>
          <p:blipFill>
            <a:blip r:embed="rId2"/>
            <a:srcRect t="1364" r="8701"/>
            <a:stretch>
              <a:fillRect/>
            </a:stretch>
          </p:blipFill>
          <p:spPr bwMode="auto">
            <a:xfrm>
              <a:off x="158" y="845"/>
              <a:ext cx="3765" cy="3254"/>
            </a:xfrm>
            <a:prstGeom prst="rect">
              <a:avLst/>
            </a:prstGeom>
            <a:noFill/>
            <a:ln w="12700" algn="ctr">
              <a:solidFill>
                <a:schemeClr val="tx1"/>
              </a:solidFill>
              <a:miter lim="800000"/>
              <a:headEnd/>
              <a:tailEnd/>
            </a:ln>
            <a:effectLst>
              <a:outerShdw dist="107763" dir="2700000" algn="ctr" rotWithShape="0">
                <a:schemeClr val="bg2">
                  <a:alpha val="50000"/>
                </a:schemeClr>
              </a:outerShdw>
            </a:effectLst>
          </p:spPr>
        </p:pic>
        <p:sp>
          <p:nvSpPr>
            <p:cNvPr id="19460" name="Text Box 4"/>
            <p:cNvSpPr txBox="1">
              <a:spLocks noChangeArrowheads="1"/>
            </p:cNvSpPr>
            <p:nvPr/>
          </p:nvSpPr>
          <p:spPr bwMode="auto">
            <a:xfrm>
              <a:off x="203" y="3748"/>
              <a:ext cx="817" cy="231"/>
            </a:xfrm>
            <a:prstGeom prst="rect">
              <a:avLst/>
            </a:prstGeom>
            <a:solidFill>
              <a:srgbClr val="FFFF99"/>
            </a:solid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hu-HU" b="1" dirty="0" err="1">
                  <a:solidFill>
                    <a:srgbClr val="000000"/>
                  </a:solidFill>
                </a:rPr>
                <a:t>original</a:t>
              </a:r>
              <a:endParaRPr lang="hu-HU" b="1" dirty="0">
                <a:solidFill>
                  <a:srgbClr val="000000"/>
                </a:solidFill>
              </a:endParaRPr>
            </a:p>
          </p:txBody>
        </p:sp>
      </p:grpSp>
      <p:sp>
        <p:nvSpPr>
          <p:cNvPr id="115714" name="Rectangle 5"/>
          <p:cNvSpPr>
            <a:spLocks noGrp="1" noChangeArrowheads="1"/>
          </p:cNvSpPr>
          <p:nvPr>
            <p:ph type="title"/>
          </p:nvPr>
        </p:nvSpPr>
        <p:spPr>
          <a:xfrm>
            <a:off x="1981200" y="347663"/>
            <a:ext cx="7543800" cy="741362"/>
          </a:xfrm>
        </p:spPr>
        <p:txBody>
          <a:bodyPr/>
          <a:lstStyle/>
          <a:p>
            <a:pPr eaLnBrk="1" hangingPunct="1"/>
            <a:r>
              <a:rPr lang="hu-HU" sz="2200" smtClean="0">
                <a:solidFill>
                  <a:schemeClr val="tx1"/>
                </a:solidFill>
              </a:rPr>
              <a:t>Image browser app not working</a:t>
            </a:r>
          </a:p>
        </p:txBody>
      </p:sp>
      <p:grpSp>
        <p:nvGrpSpPr>
          <p:cNvPr id="19468" name="Group 12"/>
          <p:cNvGrpSpPr>
            <a:grpSpLocks/>
          </p:cNvGrpSpPr>
          <p:nvPr/>
        </p:nvGrpSpPr>
        <p:grpSpPr bwMode="auto">
          <a:xfrm>
            <a:off x="4222750" y="1703388"/>
            <a:ext cx="6121400" cy="5038725"/>
            <a:chOff x="1700" y="1073"/>
            <a:chExt cx="3856" cy="3174"/>
          </a:xfrm>
        </p:grpSpPr>
        <p:pic>
          <p:nvPicPr>
            <p:cNvPr id="19466" name="Picture 10"/>
            <p:cNvPicPr>
              <a:picLocks noChangeAspect="1" noChangeArrowheads="1"/>
            </p:cNvPicPr>
            <p:nvPr/>
          </p:nvPicPr>
          <p:blipFill>
            <a:blip r:embed="rId3"/>
            <a:srcRect r="2823"/>
            <a:stretch>
              <a:fillRect/>
            </a:stretch>
          </p:blipFill>
          <p:spPr bwMode="auto">
            <a:xfrm>
              <a:off x="1700" y="1073"/>
              <a:ext cx="3856" cy="3174"/>
            </a:xfrm>
            <a:prstGeom prst="rect">
              <a:avLst/>
            </a:prstGeom>
            <a:noFill/>
            <a:ln w="12700" algn="ctr">
              <a:solidFill>
                <a:schemeClr val="tx1"/>
              </a:solidFill>
              <a:miter lim="800000"/>
              <a:headEnd/>
              <a:tailEnd/>
            </a:ln>
            <a:effectLst>
              <a:outerShdw dist="107763" dir="2700000" algn="ctr" rotWithShape="0">
                <a:schemeClr val="bg2">
                  <a:alpha val="50000"/>
                </a:schemeClr>
              </a:outerShdw>
            </a:effectLst>
          </p:spPr>
        </p:pic>
        <p:sp>
          <p:nvSpPr>
            <p:cNvPr id="19464" name="Text Box 8"/>
            <p:cNvSpPr txBox="1">
              <a:spLocks noChangeArrowheads="1"/>
            </p:cNvSpPr>
            <p:nvPr/>
          </p:nvSpPr>
          <p:spPr bwMode="auto">
            <a:xfrm>
              <a:off x="1791" y="3929"/>
              <a:ext cx="726" cy="231"/>
            </a:xfrm>
            <a:prstGeom prst="rect">
              <a:avLst/>
            </a:prstGeom>
            <a:solidFill>
              <a:srgbClr val="FFFF99"/>
            </a:solidFill>
            <a:ln w="9525">
              <a:noFill/>
              <a:miter lim="800000"/>
              <a:headEnd/>
              <a:tailEnd/>
            </a:ln>
            <a:effectLst>
              <a:outerShdw dist="35921" dir="2700000" algn="ctr" rotWithShape="0">
                <a:schemeClr val="bg2">
                  <a:alpha val="50000"/>
                </a:schemeClr>
              </a:outerShdw>
            </a:effectLst>
          </p:spPr>
          <p:txBody>
            <a:bodyPr>
              <a:spAutoFit/>
            </a:bodyPr>
            <a:lstStyle/>
            <a:p>
              <a:pPr algn="ctr">
                <a:spcBef>
                  <a:spcPct val="50000"/>
                </a:spcBef>
                <a:defRPr/>
              </a:pPr>
              <a:r>
                <a:rPr lang="hu-HU" b="1" dirty="0" err="1">
                  <a:solidFill>
                    <a:srgbClr val="000000"/>
                  </a:solidFill>
                </a:rPr>
                <a:t>archived</a:t>
              </a:r>
              <a:endParaRPr lang="hu-HU" b="1"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7" name="Group 11"/>
          <p:cNvGrpSpPr>
            <a:grpSpLocks/>
          </p:cNvGrpSpPr>
          <p:nvPr/>
        </p:nvGrpSpPr>
        <p:grpSpPr bwMode="auto">
          <a:xfrm>
            <a:off x="1847850" y="1341438"/>
            <a:ext cx="6513513" cy="5210175"/>
            <a:chOff x="204" y="845"/>
            <a:chExt cx="4103" cy="3282"/>
          </a:xfrm>
        </p:grpSpPr>
        <p:pic>
          <p:nvPicPr>
            <p:cNvPr id="23561" name="Picture 9"/>
            <p:cNvPicPr>
              <a:picLocks noChangeAspect="1" noChangeArrowheads="1"/>
            </p:cNvPicPr>
            <p:nvPr/>
          </p:nvPicPr>
          <p:blipFill>
            <a:blip r:embed="rId2"/>
            <a:srcRect/>
            <a:stretch>
              <a:fillRect/>
            </a:stretch>
          </p:blipFill>
          <p:spPr bwMode="auto">
            <a:xfrm>
              <a:off x="204" y="845"/>
              <a:ext cx="4103" cy="3282"/>
            </a:xfrm>
            <a:prstGeom prst="rect">
              <a:avLst/>
            </a:prstGeom>
            <a:noFill/>
            <a:ln w="12700" algn="ctr">
              <a:solidFill>
                <a:schemeClr val="tx1"/>
              </a:solidFill>
              <a:miter lim="800000"/>
              <a:headEnd/>
              <a:tailEnd/>
            </a:ln>
            <a:effectLst>
              <a:outerShdw dist="107763" dir="2700000" algn="ctr" rotWithShape="0">
                <a:schemeClr val="bg2">
                  <a:alpha val="50000"/>
                </a:schemeClr>
              </a:outerShdw>
            </a:effectLst>
          </p:spPr>
        </p:pic>
        <p:sp>
          <p:nvSpPr>
            <p:cNvPr id="23556" name="Text Box 4"/>
            <p:cNvSpPr txBox="1">
              <a:spLocks noChangeArrowheads="1"/>
            </p:cNvSpPr>
            <p:nvPr/>
          </p:nvSpPr>
          <p:spPr bwMode="auto">
            <a:xfrm>
              <a:off x="210" y="3667"/>
              <a:ext cx="938" cy="231"/>
            </a:xfrm>
            <a:prstGeom prst="rect">
              <a:avLst/>
            </a:prstGeom>
            <a:solidFill>
              <a:srgbClr val="FFFF99"/>
            </a:solid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hu-HU" b="1" dirty="0" err="1">
                  <a:solidFill>
                    <a:srgbClr val="000000"/>
                  </a:solidFill>
                </a:rPr>
                <a:t>o</a:t>
              </a:r>
              <a:r>
                <a:rPr lang="hu-HU" b="1" dirty="0" err="1">
                  <a:solidFill>
                    <a:srgbClr val="000000"/>
                  </a:solidFill>
                </a:rPr>
                <a:t>riginal</a:t>
              </a:r>
              <a:endParaRPr lang="hu-HU" b="1" dirty="0">
                <a:solidFill>
                  <a:srgbClr val="000000"/>
                </a:solidFill>
              </a:endParaRPr>
            </a:p>
          </p:txBody>
        </p:sp>
      </p:grpSp>
      <p:sp>
        <p:nvSpPr>
          <p:cNvPr id="116738" name="Rectangle 5"/>
          <p:cNvSpPr>
            <a:spLocks noGrp="1" noChangeArrowheads="1"/>
          </p:cNvSpPr>
          <p:nvPr>
            <p:ph type="title"/>
          </p:nvPr>
        </p:nvSpPr>
        <p:spPr>
          <a:xfrm>
            <a:off x="1981200" y="347663"/>
            <a:ext cx="6994525" cy="741362"/>
          </a:xfrm>
        </p:spPr>
        <p:txBody>
          <a:bodyPr/>
          <a:lstStyle/>
          <a:p>
            <a:pPr eaLnBrk="1" hangingPunct="1"/>
            <a:r>
              <a:rPr lang="hu-HU" sz="2200" smtClean="0">
                <a:solidFill>
                  <a:schemeClr val="tx1"/>
                </a:solidFill>
              </a:rPr>
              <a:t>Robots excluded from the libraries contain images</a:t>
            </a:r>
          </a:p>
        </p:txBody>
      </p:sp>
      <p:grpSp>
        <p:nvGrpSpPr>
          <p:cNvPr id="23566" name="Group 14"/>
          <p:cNvGrpSpPr>
            <a:grpSpLocks/>
          </p:cNvGrpSpPr>
          <p:nvPr/>
        </p:nvGrpSpPr>
        <p:grpSpPr bwMode="auto">
          <a:xfrm>
            <a:off x="4440238" y="1987550"/>
            <a:ext cx="5759450" cy="4606925"/>
            <a:chOff x="1837" y="1252"/>
            <a:chExt cx="3628" cy="2902"/>
          </a:xfrm>
        </p:grpSpPr>
        <p:pic>
          <p:nvPicPr>
            <p:cNvPr id="23562" name="Picture 10"/>
            <p:cNvPicPr>
              <a:picLocks noChangeAspect="1" noChangeArrowheads="1"/>
            </p:cNvPicPr>
            <p:nvPr/>
          </p:nvPicPr>
          <p:blipFill>
            <a:blip r:embed="rId3"/>
            <a:srcRect/>
            <a:stretch>
              <a:fillRect/>
            </a:stretch>
          </p:blipFill>
          <p:spPr bwMode="auto">
            <a:xfrm>
              <a:off x="1837" y="1252"/>
              <a:ext cx="3628" cy="2902"/>
            </a:xfrm>
            <a:prstGeom prst="rect">
              <a:avLst/>
            </a:prstGeom>
            <a:noFill/>
            <a:ln w="12700" algn="ctr">
              <a:solidFill>
                <a:schemeClr val="tx1"/>
              </a:solidFill>
              <a:miter lim="800000"/>
              <a:headEnd/>
              <a:tailEnd/>
            </a:ln>
            <a:effectLst>
              <a:outerShdw dist="107763" dir="2700000" algn="ctr" rotWithShape="0">
                <a:schemeClr val="bg2">
                  <a:alpha val="50000"/>
                </a:schemeClr>
              </a:outerShdw>
            </a:effectLst>
          </p:spPr>
        </p:pic>
        <p:sp>
          <p:nvSpPr>
            <p:cNvPr id="23560" name="Text Box 8"/>
            <p:cNvSpPr txBox="1">
              <a:spLocks noChangeArrowheads="1"/>
            </p:cNvSpPr>
            <p:nvPr/>
          </p:nvSpPr>
          <p:spPr bwMode="auto">
            <a:xfrm>
              <a:off x="2064" y="3838"/>
              <a:ext cx="958" cy="233"/>
            </a:xfrm>
            <a:prstGeom prst="rect">
              <a:avLst/>
            </a:prstGeom>
            <a:solidFill>
              <a:srgbClr val="FFFF99"/>
            </a:solid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hu-HU" b="1" dirty="0" err="1">
                  <a:solidFill>
                    <a:srgbClr val="000000"/>
                  </a:solidFill>
                </a:rPr>
                <a:t>a</a:t>
              </a:r>
              <a:r>
                <a:rPr lang="hu-HU" b="1" dirty="0" err="1">
                  <a:solidFill>
                    <a:srgbClr val="000000"/>
                  </a:solidFill>
                </a:rPr>
                <a:t>rchived</a:t>
              </a:r>
              <a:endParaRPr lang="hu-HU" b="1" dirty="0">
                <a:solidFill>
                  <a:srgbClr val="000000"/>
                </a:solidFill>
              </a:endParaRPr>
            </a:p>
          </p:txBody>
        </p:sp>
      </p:grpSp>
      <p:grpSp>
        <p:nvGrpSpPr>
          <p:cNvPr id="23567" name="Group 15"/>
          <p:cNvGrpSpPr>
            <a:grpSpLocks/>
          </p:cNvGrpSpPr>
          <p:nvPr/>
        </p:nvGrpSpPr>
        <p:grpSpPr bwMode="auto">
          <a:xfrm>
            <a:off x="6096000" y="2420938"/>
            <a:ext cx="4392613" cy="3584575"/>
            <a:chOff x="2880" y="1525"/>
            <a:chExt cx="2767" cy="2258"/>
          </a:xfrm>
        </p:grpSpPr>
        <p:pic>
          <p:nvPicPr>
            <p:cNvPr id="23564" name="Picture 12"/>
            <p:cNvPicPr>
              <a:picLocks noChangeAspect="1" noChangeArrowheads="1"/>
            </p:cNvPicPr>
            <p:nvPr/>
          </p:nvPicPr>
          <p:blipFill>
            <a:blip r:embed="rId4"/>
            <a:srcRect/>
            <a:stretch>
              <a:fillRect/>
            </a:stretch>
          </p:blipFill>
          <p:spPr bwMode="auto">
            <a:xfrm>
              <a:off x="2880" y="1525"/>
              <a:ext cx="2767" cy="2258"/>
            </a:xfrm>
            <a:prstGeom prst="rect">
              <a:avLst/>
            </a:prstGeom>
            <a:noFill/>
            <a:ln w="12700" algn="ctr">
              <a:solidFill>
                <a:schemeClr val="tx1"/>
              </a:solidFill>
              <a:miter lim="800000"/>
              <a:headEnd/>
              <a:tailEnd/>
            </a:ln>
            <a:effectLst>
              <a:outerShdw dist="107763" dir="2700000" algn="ctr" rotWithShape="0">
                <a:schemeClr val="bg2">
                  <a:alpha val="50000"/>
                </a:schemeClr>
              </a:outerShdw>
            </a:effectLst>
          </p:spPr>
        </p:pic>
        <p:sp>
          <p:nvSpPr>
            <p:cNvPr id="23565" name="Text Box 13"/>
            <p:cNvSpPr txBox="1">
              <a:spLocks noChangeArrowheads="1"/>
            </p:cNvSpPr>
            <p:nvPr/>
          </p:nvSpPr>
          <p:spPr bwMode="auto">
            <a:xfrm>
              <a:off x="4377" y="3385"/>
              <a:ext cx="958" cy="231"/>
            </a:xfrm>
            <a:prstGeom prst="rect">
              <a:avLst/>
            </a:prstGeom>
            <a:solidFill>
              <a:srgbClr val="FFFF99"/>
            </a:solid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hu-HU" b="1" dirty="0">
                  <a:solidFill>
                    <a:srgbClr val="000000"/>
                  </a:solidFill>
                </a:rPr>
                <a:t>robots.txt</a:t>
              </a:r>
              <a:endParaRPr lang="hu-HU" b="1"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1" name="Group 11"/>
          <p:cNvGrpSpPr>
            <a:grpSpLocks/>
          </p:cNvGrpSpPr>
          <p:nvPr/>
        </p:nvGrpSpPr>
        <p:grpSpPr bwMode="auto">
          <a:xfrm>
            <a:off x="1847850" y="1484313"/>
            <a:ext cx="6480175" cy="4692650"/>
            <a:chOff x="476" y="935"/>
            <a:chExt cx="4082" cy="2956"/>
          </a:xfrm>
        </p:grpSpPr>
        <p:pic>
          <p:nvPicPr>
            <p:cNvPr id="8201" name="Picture 9"/>
            <p:cNvPicPr>
              <a:picLocks noChangeAspect="1" noChangeArrowheads="1"/>
            </p:cNvPicPr>
            <p:nvPr/>
          </p:nvPicPr>
          <p:blipFill>
            <a:blip r:embed="rId2"/>
            <a:srcRect r="1114"/>
            <a:stretch>
              <a:fillRect/>
            </a:stretch>
          </p:blipFill>
          <p:spPr bwMode="auto">
            <a:xfrm>
              <a:off x="476" y="935"/>
              <a:ext cx="4082" cy="2956"/>
            </a:xfrm>
            <a:prstGeom prst="rect">
              <a:avLst/>
            </a:prstGeom>
            <a:noFill/>
            <a:ln w="12700" algn="ctr">
              <a:solidFill>
                <a:schemeClr val="tx1"/>
              </a:solidFill>
              <a:miter lim="800000"/>
              <a:headEnd/>
              <a:tailEnd/>
            </a:ln>
            <a:effectLst>
              <a:outerShdw dist="107763" dir="2700000" algn="ctr" rotWithShape="0">
                <a:schemeClr val="bg2">
                  <a:alpha val="50000"/>
                </a:schemeClr>
              </a:outerShdw>
            </a:effectLst>
          </p:spPr>
        </p:pic>
        <p:sp>
          <p:nvSpPr>
            <p:cNvPr id="8196" name="Text Box 4"/>
            <p:cNvSpPr txBox="1">
              <a:spLocks noChangeArrowheads="1"/>
            </p:cNvSpPr>
            <p:nvPr/>
          </p:nvSpPr>
          <p:spPr bwMode="auto">
            <a:xfrm>
              <a:off x="476" y="3657"/>
              <a:ext cx="680" cy="231"/>
            </a:xfrm>
            <a:prstGeom prst="rect">
              <a:avLst/>
            </a:prstGeom>
            <a:solidFill>
              <a:srgbClr val="FFFF99"/>
            </a:solid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hu-HU" b="1" dirty="0" err="1">
                  <a:solidFill>
                    <a:srgbClr val="000000"/>
                  </a:solidFill>
                </a:rPr>
                <a:t>original</a:t>
              </a:r>
              <a:endParaRPr lang="hu-HU" b="1" dirty="0">
                <a:solidFill>
                  <a:srgbClr val="000000"/>
                </a:solidFill>
              </a:endParaRPr>
            </a:p>
          </p:txBody>
        </p:sp>
      </p:grpSp>
      <p:sp>
        <p:nvSpPr>
          <p:cNvPr id="117762" name="Rectangle 5"/>
          <p:cNvSpPr>
            <a:spLocks noGrp="1" noChangeArrowheads="1"/>
          </p:cNvSpPr>
          <p:nvPr>
            <p:ph type="title"/>
          </p:nvPr>
        </p:nvSpPr>
        <p:spPr>
          <a:xfrm>
            <a:off x="1981200" y="347663"/>
            <a:ext cx="7543800" cy="741362"/>
          </a:xfrm>
        </p:spPr>
        <p:txBody>
          <a:bodyPr/>
          <a:lstStyle/>
          <a:p>
            <a:pPr eaLnBrk="1" hangingPunct="1"/>
            <a:r>
              <a:rPr lang="hu-HU" sz="2200" smtClean="0">
                <a:solidFill>
                  <a:schemeClr val="tx1"/>
                </a:solidFill>
              </a:rPr>
              <a:t>Submenus with javascript cannot be opened</a:t>
            </a:r>
          </a:p>
        </p:txBody>
      </p:sp>
      <p:grpSp>
        <p:nvGrpSpPr>
          <p:cNvPr id="8204" name="Group 12"/>
          <p:cNvGrpSpPr>
            <a:grpSpLocks/>
          </p:cNvGrpSpPr>
          <p:nvPr/>
        </p:nvGrpSpPr>
        <p:grpSpPr bwMode="auto">
          <a:xfrm>
            <a:off x="4079875" y="1989138"/>
            <a:ext cx="6192838" cy="4522787"/>
            <a:chOff x="1610" y="1344"/>
            <a:chExt cx="3833" cy="2758"/>
          </a:xfrm>
        </p:grpSpPr>
        <p:pic>
          <p:nvPicPr>
            <p:cNvPr id="8202" name="Picture 10"/>
            <p:cNvPicPr>
              <a:picLocks noChangeAspect="1" noChangeArrowheads="1"/>
            </p:cNvPicPr>
            <p:nvPr/>
          </p:nvPicPr>
          <p:blipFill>
            <a:blip r:embed="rId3"/>
            <a:srcRect r="740"/>
            <a:stretch>
              <a:fillRect/>
            </a:stretch>
          </p:blipFill>
          <p:spPr bwMode="auto">
            <a:xfrm>
              <a:off x="1610" y="1344"/>
              <a:ext cx="3833" cy="2758"/>
            </a:xfrm>
            <a:prstGeom prst="rect">
              <a:avLst/>
            </a:prstGeom>
            <a:noFill/>
            <a:ln w="12700" algn="ctr">
              <a:solidFill>
                <a:schemeClr val="tx1"/>
              </a:solidFill>
              <a:miter lim="800000"/>
              <a:headEnd/>
              <a:tailEnd/>
            </a:ln>
            <a:effectLst>
              <a:outerShdw dist="107763" dir="2700000" algn="ctr" rotWithShape="0">
                <a:schemeClr val="bg2">
                  <a:alpha val="50000"/>
                </a:schemeClr>
              </a:outerShdw>
            </a:effectLst>
          </p:spPr>
        </p:pic>
        <p:sp>
          <p:nvSpPr>
            <p:cNvPr id="8200" name="Text Box 8"/>
            <p:cNvSpPr txBox="1">
              <a:spLocks noChangeArrowheads="1"/>
            </p:cNvSpPr>
            <p:nvPr/>
          </p:nvSpPr>
          <p:spPr bwMode="auto">
            <a:xfrm>
              <a:off x="1746" y="3838"/>
              <a:ext cx="929" cy="226"/>
            </a:xfrm>
            <a:prstGeom prst="rect">
              <a:avLst/>
            </a:prstGeom>
            <a:solidFill>
              <a:srgbClr val="FFFF99"/>
            </a:solid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hu-HU" b="1" dirty="0" err="1">
                  <a:solidFill>
                    <a:srgbClr val="000000"/>
                  </a:solidFill>
                </a:rPr>
                <a:t>archived</a:t>
              </a:r>
              <a:endParaRPr lang="hu-HU" b="1"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3" name="Picture 9"/>
          <p:cNvPicPr>
            <a:picLocks noChangeAspect="1" noChangeArrowheads="1"/>
          </p:cNvPicPr>
          <p:nvPr/>
        </p:nvPicPr>
        <p:blipFill>
          <a:blip r:embed="rId2"/>
          <a:srcRect t="726" r="2354"/>
          <a:stretch>
            <a:fillRect/>
          </a:stretch>
        </p:blipFill>
        <p:spPr bwMode="auto">
          <a:xfrm>
            <a:off x="1774825" y="1484313"/>
            <a:ext cx="6188075" cy="5032375"/>
          </a:xfrm>
          <a:prstGeom prst="rect">
            <a:avLst/>
          </a:prstGeom>
          <a:noFill/>
          <a:ln w="12700" algn="ctr">
            <a:solidFill>
              <a:schemeClr val="tx1"/>
            </a:solidFill>
            <a:miter lim="800000"/>
            <a:headEnd/>
            <a:tailEnd/>
          </a:ln>
          <a:effectLst>
            <a:outerShdw dist="107763" dir="2700000" algn="ctr" rotWithShape="0">
              <a:schemeClr val="bg2">
                <a:alpha val="50000"/>
              </a:schemeClr>
            </a:outerShdw>
          </a:effectLst>
        </p:spPr>
      </p:pic>
      <p:sp>
        <p:nvSpPr>
          <p:cNvPr id="31748" name="Text Box 4"/>
          <p:cNvSpPr txBox="1">
            <a:spLocks noChangeArrowheads="1"/>
          </p:cNvSpPr>
          <p:nvPr/>
        </p:nvSpPr>
        <p:spPr bwMode="auto">
          <a:xfrm>
            <a:off x="6311900" y="3429000"/>
            <a:ext cx="1489075" cy="366713"/>
          </a:xfrm>
          <a:prstGeom prst="rect">
            <a:avLst/>
          </a:prstGeom>
          <a:solidFill>
            <a:srgbClr val="FFFF99"/>
          </a:solid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hu-HU" b="1" dirty="0" err="1">
                <a:solidFill>
                  <a:srgbClr val="000000"/>
                </a:solidFill>
              </a:rPr>
              <a:t>original</a:t>
            </a:r>
            <a:endParaRPr lang="hu-HU" b="1" dirty="0">
              <a:solidFill>
                <a:srgbClr val="000000"/>
              </a:solidFill>
            </a:endParaRPr>
          </a:p>
        </p:txBody>
      </p:sp>
      <p:sp>
        <p:nvSpPr>
          <p:cNvPr id="118787" name="Rectangle 5"/>
          <p:cNvSpPr>
            <a:spLocks noGrp="1" noChangeArrowheads="1"/>
          </p:cNvSpPr>
          <p:nvPr>
            <p:ph type="title"/>
          </p:nvPr>
        </p:nvSpPr>
        <p:spPr>
          <a:xfrm>
            <a:off x="1981200" y="347663"/>
            <a:ext cx="7543800" cy="741362"/>
          </a:xfrm>
        </p:spPr>
        <p:txBody>
          <a:bodyPr/>
          <a:lstStyle/>
          <a:p>
            <a:pPr eaLnBrk="1" hangingPunct="1"/>
            <a:r>
              <a:rPr lang="hu-HU" sz="2200" smtClean="0">
                <a:solidFill>
                  <a:schemeClr val="tx1"/>
                </a:solidFill>
              </a:rPr>
              <a:t>Flash-based map browser cannot be initialized</a:t>
            </a:r>
          </a:p>
        </p:txBody>
      </p:sp>
      <p:grpSp>
        <p:nvGrpSpPr>
          <p:cNvPr id="31755" name="Group 11"/>
          <p:cNvGrpSpPr>
            <a:grpSpLocks/>
          </p:cNvGrpSpPr>
          <p:nvPr/>
        </p:nvGrpSpPr>
        <p:grpSpPr bwMode="auto">
          <a:xfrm>
            <a:off x="3403600" y="1614488"/>
            <a:ext cx="6121400" cy="4979987"/>
            <a:chOff x="1338" y="1183"/>
            <a:chExt cx="3856" cy="3137"/>
          </a:xfrm>
        </p:grpSpPr>
        <p:pic>
          <p:nvPicPr>
            <p:cNvPr id="31754" name="Picture 10"/>
            <p:cNvPicPr>
              <a:picLocks noChangeAspect="1" noChangeArrowheads="1"/>
            </p:cNvPicPr>
            <p:nvPr/>
          </p:nvPicPr>
          <p:blipFill>
            <a:blip r:embed="rId3"/>
            <a:srcRect r="1657"/>
            <a:stretch>
              <a:fillRect/>
            </a:stretch>
          </p:blipFill>
          <p:spPr bwMode="auto">
            <a:xfrm>
              <a:off x="1338" y="1183"/>
              <a:ext cx="3856" cy="3137"/>
            </a:xfrm>
            <a:prstGeom prst="rect">
              <a:avLst/>
            </a:prstGeom>
            <a:noFill/>
            <a:ln w="12700" algn="ctr">
              <a:solidFill>
                <a:schemeClr val="tx1"/>
              </a:solidFill>
              <a:miter lim="800000"/>
              <a:headEnd/>
              <a:tailEnd/>
            </a:ln>
            <a:effectLst>
              <a:outerShdw dist="107763" dir="2700000" algn="ctr" rotWithShape="0">
                <a:schemeClr val="bg2">
                  <a:alpha val="50000"/>
                </a:schemeClr>
              </a:outerShdw>
            </a:effectLst>
          </p:spPr>
        </p:pic>
        <p:sp>
          <p:nvSpPr>
            <p:cNvPr id="31752" name="Text Box 8"/>
            <p:cNvSpPr txBox="1">
              <a:spLocks noChangeArrowheads="1"/>
            </p:cNvSpPr>
            <p:nvPr/>
          </p:nvSpPr>
          <p:spPr bwMode="auto">
            <a:xfrm>
              <a:off x="4105" y="2024"/>
              <a:ext cx="958" cy="231"/>
            </a:xfrm>
            <a:prstGeom prst="rect">
              <a:avLst/>
            </a:prstGeom>
            <a:solidFill>
              <a:srgbClr val="FFFF99"/>
            </a:solid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hu-HU" b="1" dirty="0" err="1">
                  <a:solidFill>
                    <a:srgbClr val="000000"/>
                  </a:solidFill>
                </a:rPr>
                <a:t>archived</a:t>
              </a:r>
              <a:endParaRPr lang="hu-HU" b="1"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Cím 1"/>
          <p:cNvSpPr>
            <a:spLocks noGrp="1"/>
          </p:cNvSpPr>
          <p:nvPr>
            <p:ph type="title"/>
          </p:nvPr>
        </p:nvSpPr>
        <p:spPr/>
        <p:txBody>
          <a:bodyPr/>
          <a:lstStyle/>
          <a:p>
            <a:pPr eaLnBrk="1" hangingPunct="1"/>
            <a:r>
              <a:rPr lang="en-US" smtClean="0"/>
              <a:t>Microdata: the meeting point between document web and semantic web</a:t>
            </a:r>
            <a:endParaRPr lang="hu-HU" smtClean="0"/>
          </a:p>
        </p:txBody>
      </p:sp>
      <p:sp>
        <p:nvSpPr>
          <p:cNvPr id="119810" name="Tartalom helye 2"/>
          <p:cNvSpPr>
            <a:spLocks noGrp="1"/>
          </p:cNvSpPr>
          <p:nvPr>
            <p:ph idx="1"/>
          </p:nvPr>
        </p:nvSpPr>
        <p:spPr/>
        <p:txBody>
          <a:bodyPr/>
          <a:lstStyle/>
          <a:p>
            <a:pPr eaLnBrk="1" hangingPunct="1"/>
            <a:r>
              <a:rPr lang="hu-HU" sz="2000" smtClean="0"/>
              <a:t>Basic metadata elements to the header – HTML1- HTML4</a:t>
            </a:r>
          </a:p>
          <a:p>
            <a:pPr eaLnBrk="1" hangingPunct="1"/>
            <a:r>
              <a:rPr lang="hu-HU" sz="2000" smtClean="0"/>
              <a:t>Robots.txt – where robot can go</a:t>
            </a:r>
          </a:p>
          <a:p>
            <a:pPr eaLnBrk="1" hangingPunct="1"/>
            <a:r>
              <a:rPr lang="hu-HU" sz="2000" smtClean="0"/>
              <a:t>Document web vs. Semantic web: Microdata – a possible bridge</a:t>
            </a:r>
          </a:p>
          <a:p>
            <a:pPr eaLnBrk="1" hangingPunct="1"/>
            <a:r>
              <a:rPr lang="hu-HU" sz="2000" smtClean="0"/>
              <a:t>Missing: Retrieve info from the content of a website, linking together contents of different websites</a:t>
            </a:r>
          </a:p>
          <a:p>
            <a:pPr eaLnBrk="1" hangingPunct="1"/>
            <a:r>
              <a:rPr lang="hu-HU" sz="2000" smtClean="0"/>
              <a:t>Build semantic statements as metadata to the HTML source code</a:t>
            </a:r>
          </a:p>
          <a:p>
            <a:pPr eaLnBrk="1" hangingPunct="1"/>
            <a:r>
              <a:rPr lang="hu-HU" sz="2000" smtClean="0"/>
              <a:t>RDFa – W3C recommendation</a:t>
            </a:r>
          </a:p>
          <a:p>
            <a:pPr eaLnBrk="1" hangingPunct="1"/>
            <a:r>
              <a:rPr lang="hu-HU" sz="2000" smtClean="0"/>
              <a:t>RDF predicates from different vocabularies</a:t>
            </a:r>
          </a:p>
          <a:p>
            <a:pPr eaLnBrk="1" hangingPunct="1"/>
            <a:r>
              <a:rPr lang="hu-HU" sz="2000" smtClean="0"/>
              <a:t>HTML and schema.org markup – OCLC, Google etc.</a:t>
            </a:r>
          </a:p>
          <a:p>
            <a:pPr eaLnBrk="1" hangingPunct="1"/>
            <a:r>
              <a:rPr lang="hu-HU" sz="2000" smtClean="0"/>
              <a:t>How can microdata be used in web archiving context?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ávos">
  <a:themeElements>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fontScheme name="Sávo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altLang="hu-HU"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altLang="hu-HU"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lnDef>
  </a:objectDefaults>
  <a:extraClrSchemeLst>
    <a:extraClrScheme>
      <a:clrScheme name="Sáv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áv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áv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áv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Sávos 9">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8080"/>
        </a:hlink>
        <a:folHlink>
          <a:srgbClr val="CC9900"/>
        </a:folHlink>
      </a:clrScheme>
      <a:clrMap bg1="lt1" tx1="dk1" bg2="lt2" tx2="dk2" accent1="accent1" accent2="accent2" accent3="accent3" accent4="accent4" accent5="accent5" accent6="accent6" hlink="hlink" folHlink="folHlink"/>
    </a:extraClrScheme>
    <a:extraClrScheme>
      <a:clrScheme name="Sávos 10">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66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ávos">
  <a:themeElements>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fontScheme name="Sávo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altLang="hu-HU"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altLang="hu-HU"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lnDef>
  </a:objectDefaults>
  <a:extraClrSchemeLst>
    <a:extraClrScheme>
      <a:clrScheme name="Sáv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áv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áv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áv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Sávos 9">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8080"/>
        </a:hlink>
        <a:folHlink>
          <a:srgbClr val="CC9900"/>
        </a:folHlink>
      </a:clrScheme>
      <a:clrMap bg1="lt1" tx1="dk1" bg2="lt2" tx2="dk2" accent1="accent1" accent2="accent2" accent3="accent3" accent4="accent4" accent5="accent5" accent6="accent6" hlink="hlink" folHlink="folHlink"/>
    </a:extraClrScheme>
    <a:extraClrScheme>
      <a:clrScheme name="Sávos 10">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66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ényes">
  <a:themeElements>
    <a:clrScheme name="Fényes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Fény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ényes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Fényes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Fényes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Fényes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Fényes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Fényes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Fényes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Fényes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Fényes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Fényes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Fényes">
  <a:themeElements>
    <a:clrScheme name="Fényes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Fény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ényes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Fényes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Fényes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Fényes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Fényes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Fényes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Fényes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Fényes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Fényes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Fényes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Fényes">
  <a:themeElements>
    <a:clrScheme name="Fényes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Fény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ényes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Fényes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Fényes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Fényes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Fényes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Fényes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Fényes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Fényes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Fényes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Fényes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Fényes">
  <a:themeElements>
    <a:clrScheme name="Fényes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Fény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ényes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Fényes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Fényes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Fényes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Fényes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Fényes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Fényes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Fényes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Fényes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Fényes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Fényes">
  <a:themeElements>
    <a:clrScheme name="Fényes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Fény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ényes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Fényes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Fényes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Fényes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Fényes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Fényes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Fényes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Fényes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Fényes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Fényes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Sávos">
  <a:themeElements>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fontScheme name="Sávo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altLang="hu-HU"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altLang="hu-HU"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lnDef>
  </a:objectDefaults>
  <a:extraClrSchemeLst>
    <a:extraClrScheme>
      <a:clrScheme name="Sáv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áv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áv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áv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Sávos 9">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8080"/>
        </a:hlink>
        <a:folHlink>
          <a:srgbClr val="CC9900"/>
        </a:folHlink>
      </a:clrScheme>
      <a:clrMap bg1="lt1" tx1="dk1" bg2="lt2" tx2="dk2" accent1="accent1" accent2="accent2" accent3="accent3" accent4="accent4" accent5="accent5" accent6="accent6" hlink="hlink" folHlink="folHlink"/>
    </a:extraClrScheme>
    <a:extraClrScheme>
      <a:clrScheme name="Sávos 10">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66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Sávos">
  <a:themeElements>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fontScheme name="Sávo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altLang="hu-HU"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altLang="hu-HU"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lnDef>
  </a:objectDefaults>
  <a:extraClrSchemeLst>
    <a:extraClrScheme>
      <a:clrScheme name="Sáv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áv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áv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áv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Sávos 9">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8080"/>
        </a:hlink>
        <a:folHlink>
          <a:srgbClr val="CC9900"/>
        </a:folHlink>
      </a:clrScheme>
      <a:clrMap bg1="lt1" tx1="dk1" bg2="lt2" tx2="dk2" accent1="accent1" accent2="accent2" accent3="accent3" accent4="accent4" accent5="accent5" accent6="accent6" hlink="hlink" folHlink="folHlink"/>
    </a:extraClrScheme>
    <a:extraClrScheme>
      <a:clrScheme name="Sávos 10">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66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989</Words>
  <Application>Microsoft Office PowerPoint</Application>
  <PresentationFormat>Custom</PresentationFormat>
  <Paragraphs>93</Paragraphs>
  <Slides>18</Slides>
  <Notes>0</Notes>
  <HiddenSlides>0</HiddenSlides>
  <MMClips>0</MMClips>
  <ScaleCrop>false</ScaleCrop>
  <HeadingPairs>
    <vt:vector size="6" baseType="variant">
      <vt:variant>
        <vt:lpstr>Használt betűtípusok</vt:lpstr>
      </vt:variant>
      <vt:variant>
        <vt:i4>6</vt:i4>
      </vt:variant>
      <vt:variant>
        <vt:lpstr>Tervezősablon</vt:lpstr>
      </vt:variant>
      <vt:variant>
        <vt:i4>18</vt:i4>
      </vt:variant>
      <vt:variant>
        <vt:lpstr>Diacímek</vt:lpstr>
      </vt:variant>
      <vt:variant>
        <vt:i4>18</vt:i4>
      </vt:variant>
    </vt:vector>
  </HeadingPairs>
  <TitlesOfParts>
    <vt:vector size="42" baseType="lpstr">
      <vt:lpstr>Arial</vt:lpstr>
      <vt:lpstr>Wingdings</vt:lpstr>
      <vt:lpstr>Calibri</vt:lpstr>
      <vt:lpstr>Verdana</vt:lpstr>
      <vt:lpstr>Times New Roman</vt:lpstr>
      <vt:lpstr>Calibri Light</vt:lpstr>
      <vt:lpstr>Sávos</vt:lpstr>
      <vt:lpstr>1_Sávos</vt:lpstr>
      <vt:lpstr>Fényes</vt:lpstr>
      <vt:lpstr>1_Fényes</vt:lpstr>
      <vt:lpstr>2_Fényes</vt:lpstr>
      <vt:lpstr>3_Fényes</vt:lpstr>
      <vt:lpstr>4_Fényes</vt:lpstr>
      <vt:lpstr>2_Sávos</vt:lpstr>
      <vt:lpstr>3_Sávos</vt:lpstr>
      <vt:lpstr>Sávos</vt:lpstr>
      <vt:lpstr>1_Sávos</vt:lpstr>
      <vt:lpstr>Fényes</vt:lpstr>
      <vt:lpstr>1_Fényes</vt:lpstr>
      <vt:lpstr>2_Fényes</vt:lpstr>
      <vt:lpstr>3_Fényes</vt:lpstr>
      <vt:lpstr>4_Fényes</vt:lpstr>
      <vt:lpstr>2_Sávos</vt:lpstr>
      <vt:lpstr>3_Sávos</vt:lpstr>
      <vt:lpstr>Márton Németh   (National Széchényi Library, Hungary)</vt:lpstr>
      <vt:lpstr>Contents</vt:lpstr>
      <vt:lpstr>Challenges with web archiving</vt:lpstr>
      <vt:lpstr>Robot is navigating to the accessible interface</vt:lpstr>
      <vt:lpstr>Image browser app not working</vt:lpstr>
      <vt:lpstr>Robots excluded from the libraries contain images</vt:lpstr>
      <vt:lpstr>Submenus with javascript cannot be opened</vt:lpstr>
      <vt:lpstr>Flash-based map browser cannot be initialized</vt:lpstr>
      <vt:lpstr>Microdata: the meeting point between document web and semantic web</vt:lpstr>
      <vt:lpstr>Some schema.org examples</vt:lpstr>
      <vt:lpstr>  Helping the setting of crawling by robots with microdata</vt:lpstr>
      <vt:lpstr>Helping the display of archived material with microdata</vt:lpstr>
      <vt:lpstr>Long term preservation support by microdata</vt:lpstr>
      <vt:lpstr>Research support of web archives with microdata 1.</vt:lpstr>
      <vt:lpstr>Research support of web archives with microdata 2.</vt:lpstr>
      <vt:lpstr>Establishing and applying microdata</vt:lpstr>
      <vt:lpstr>Recommended sources</vt:lpstr>
      <vt:lpstr>Thank you for your attention!  Contact e-mail address: mia@mek.oszk.hu </vt:lpstr>
    </vt:vector>
  </TitlesOfParts>
  <Company>Országos Széchényi Könyvtár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Márton Németh   (National Széchényi Library, Hungary)</dc:title>
  <dc:creator>Németh Márton</dc:creator>
  <cp:lastModifiedBy>DL</cp:lastModifiedBy>
  <cp:revision>21</cp:revision>
  <dcterms:created xsi:type="dcterms:W3CDTF">2019-10-28T08:47:50Z</dcterms:created>
  <dcterms:modified xsi:type="dcterms:W3CDTF">2019-11-08T07:29:32Z</dcterms:modified>
</cp:coreProperties>
</file>