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4.xml" ContentType="application/vnd.openxmlformats-officedocument.theme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5.xml" ContentType="application/vnd.openxmlformats-officedocument.theme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6.xml" ContentType="application/vnd.openxmlformats-officedocument.theme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7.xml" ContentType="application/vnd.openxmlformats-officedocument.theme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8.xml" ContentType="application/vnd.openxmlformats-officedocument.theme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9.xml" ContentType="application/vnd.openxmlformats-officedocument.theme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10.xml" ContentType="application/vnd.openxmlformats-officedocument.theme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heme/theme11.xml" ContentType="application/vnd.openxmlformats-officedocument.theme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heme/theme12.xml" ContentType="application/vnd.openxmlformats-officedocument.theme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theme/theme13.xml" ContentType="application/vnd.openxmlformats-officedocument.theme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heme/theme14.xml" ContentType="application/vnd.openxmlformats-officedocument.theme+xml"/>
  <Override PartName="/ppt/theme/theme15.xml" ContentType="application/vnd.openxmlformats-officedocument.theme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6" r:id="rId3"/>
    <p:sldMasterId id="2147483720" r:id="rId4"/>
    <p:sldMasterId id="2147483744" r:id="rId5"/>
    <p:sldMasterId id="2147483768" r:id="rId6"/>
    <p:sldMasterId id="2147483792" r:id="rId7"/>
    <p:sldMasterId id="2147483816" r:id="rId8"/>
    <p:sldMasterId id="2147483840" r:id="rId9"/>
    <p:sldMasterId id="2147483864" r:id="rId10"/>
    <p:sldMasterId id="2147483885" r:id="rId11"/>
    <p:sldMasterId id="2147483906" r:id="rId12"/>
    <p:sldMasterId id="2147483927" r:id="rId13"/>
  </p:sldMasterIdLst>
  <p:notesMasterIdLst>
    <p:notesMasterId r:id="rId47"/>
  </p:notesMasterIdLst>
  <p:handoutMasterIdLst>
    <p:handoutMasterId r:id="rId48"/>
  </p:handoutMasterIdLst>
  <p:sldIdLst>
    <p:sldId id="258" r:id="rId14"/>
    <p:sldId id="354" r:id="rId15"/>
    <p:sldId id="376" r:id="rId16"/>
    <p:sldId id="356" r:id="rId17"/>
    <p:sldId id="364" r:id="rId18"/>
    <p:sldId id="355" r:id="rId19"/>
    <p:sldId id="363" r:id="rId20"/>
    <p:sldId id="358" r:id="rId21"/>
    <p:sldId id="365" r:id="rId22"/>
    <p:sldId id="342" r:id="rId23"/>
    <p:sldId id="343" r:id="rId24"/>
    <p:sldId id="344" r:id="rId25"/>
    <p:sldId id="367" r:id="rId26"/>
    <p:sldId id="345" r:id="rId27"/>
    <p:sldId id="349" r:id="rId28"/>
    <p:sldId id="351" r:id="rId29"/>
    <p:sldId id="366" r:id="rId30"/>
    <p:sldId id="373" r:id="rId31"/>
    <p:sldId id="346" r:id="rId32"/>
    <p:sldId id="348" r:id="rId33"/>
    <p:sldId id="347" r:id="rId34"/>
    <p:sldId id="350" r:id="rId35"/>
    <p:sldId id="360" r:id="rId36"/>
    <p:sldId id="375" r:id="rId37"/>
    <p:sldId id="368" r:id="rId38"/>
    <p:sldId id="369" r:id="rId39"/>
    <p:sldId id="359" r:id="rId40"/>
    <p:sldId id="372" r:id="rId41"/>
    <p:sldId id="377" r:id="rId42"/>
    <p:sldId id="378" r:id="rId43"/>
    <p:sldId id="379" r:id="rId44"/>
    <p:sldId id="278" r:id="rId45"/>
    <p:sldId id="271" r:id="rId46"/>
  </p:sldIdLst>
  <p:sldSz cx="12192000" cy="6858000"/>
  <p:notesSz cx="6858000" cy="9144000"/>
  <p:custDataLst>
    <p:tags r:id="rId49"/>
  </p:custData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A0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31" autoAdjust="0"/>
    <p:restoredTop sz="96051" autoAdjust="0"/>
  </p:normalViewPr>
  <p:slideViewPr>
    <p:cSldViewPr snapToGrid="0" showGuides="1">
      <p:cViewPr varScale="1">
        <p:scale>
          <a:sx n="89" d="100"/>
          <a:sy n="89" d="100"/>
        </p:scale>
        <p:origin x="-662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50"/>
    </p:cViewPr>
  </p:sorterViewPr>
  <p:notesViewPr>
    <p:cSldViewPr snapToGrid="0">
      <p:cViewPr varScale="1">
        <p:scale>
          <a:sx n="77" d="100"/>
          <a:sy n="77" d="100"/>
        </p:scale>
        <p:origin x="241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ags" Target="tags/tag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="" xmlns:a16="http://schemas.microsoft.com/office/drawing/2014/main" id="{3999173E-515A-462C-8E51-1C7D5A4C10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sz="100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="" xmlns:a16="http://schemas.microsoft.com/office/drawing/2014/main" id="{599851D4-8693-4DBA-836B-DB488CDA09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2ED51-A574-4613-88E0-1555654B4100}" type="datetime4">
              <a:rPr lang="nl-NL" sz="1000" smtClean="0"/>
              <a:t>25 september 2019</a:t>
            </a:fld>
            <a:endParaRPr lang="nl-NL" sz="100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="" xmlns:a16="http://schemas.microsoft.com/office/drawing/2014/main" id="{38124ED1-25C9-4EBF-924E-5D0EEECE16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sz="10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="" xmlns:a16="http://schemas.microsoft.com/office/drawing/2014/main" id="{78245366-1964-44F8-B7E5-741170DA5C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48443-8F8B-4CED-B69E-C3E353E31085}" type="slidenum">
              <a:rPr lang="nl-NL" sz="1000" smtClean="0"/>
              <a:t>‹nr.›</a:t>
            </a:fld>
            <a:endParaRPr lang="nl-NL" sz="1000"/>
          </a:p>
        </p:txBody>
      </p:sp>
    </p:spTree>
    <p:extLst>
      <p:ext uri="{BB962C8B-B14F-4D97-AF65-F5344CB8AC3E}">
        <p14:creationId xmlns:p14="http://schemas.microsoft.com/office/powerpoint/2010/main" val="2093393297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/>
            </a:lvl1pPr>
          </a:lstStyle>
          <a:p>
            <a:fld id="{CEE1D9B6-DF1F-4FBF-828A-99D873AE59AB}" type="datetime4">
              <a:rPr lang="nl-NL" smtClean="0"/>
              <a:t>25 september 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/>
            </a:lvl1pPr>
          </a:lstStyle>
          <a:p>
            <a:fld id="{4840B3E4-1789-47F8-9E4E-BC7A36243C6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733747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tags" Target="../tags/tag5.xml"/><Relationship Id="rId7" Type="http://schemas.openxmlformats.org/officeDocument/2006/relationships/image" Target="../media/image2.emf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4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tags" Target="../tags/tag208.xml"/><Relationship Id="rId2" Type="http://schemas.openxmlformats.org/officeDocument/2006/relationships/tags" Target="../tags/tag207.xml"/><Relationship Id="rId1" Type="http://schemas.openxmlformats.org/officeDocument/2006/relationships/vmlDrawing" Target="../drawings/vmlDrawing9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6.bin"/><Relationship Id="rId4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tags" Target="../tags/tag210.xml"/><Relationship Id="rId2" Type="http://schemas.openxmlformats.org/officeDocument/2006/relationships/tags" Target="../tags/tag209.xml"/><Relationship Id="rId1" Type="http://schemas.openxmlformats.org/officeDocument/2006/relationships/vmlDrawing" Target="../drawings/vmlDrawing9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7.bin"/><Relationship Id="rId4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tags" Target="../tags/tag212.xml"/><Relationship Id="rId2" Type="http://schemas.openxmlformats.org/officeDocument/2006/relationships/tags" Target="../tags/tag211.xml"/><Relationship Id="rId1" Type="http://schemas.openxmlformats.org/officeDocument/2006/relationships/vmlDrawing" Target="../drawings/vmlDrawing9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8.bin"/><Relationship Id="rId4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tags" Target="../tags/tag214.xml"/><Relationship Id="rId2" Type="http://schemas.openxmlformats.org/officeDocument/2006/relationships/tags" Target="../tags/tag213.xml"/><Relationship Id="rId1" Type="http://schemas.openxmlformats.org/officeDocument/2006/relationships/vmlDrawing" Target="../drawings/vmlDrawing9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9.bin"/><Relationship Id="rId4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tags" Target="../tags/tag216.xml"/><Relationship Id="rId7" Type="http://schemas.openxmlformats.org/officeDocument/2006/relationships/image" Target="../media/image2.emf"/><Relationship Id="rId2" Type="http://schemas.openxmlformats.org/officeDocument/2006/relationships/tags" Target="../tags/tag215.xml"/><Relationship Id="rId1" Type="http://schemas.openxmlformats.org/officeDocument/2006/relationships/vmlDrawing" Target="../drawings/vmlDrawing10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0.bin"/><Relationship Id="rId4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tags" Target="../tags/tag218.xml"/><Relationship Id="rId7" Type="http://schemas.openxmlformats.org/officeDocument/2006/relationships/image" Target="../media/image2.emf"/><Relationship Id="rId2" Type="http://schemas.openxmlformats.org/officeDocument/2006/relationships/tags" Target="../tags/tag217.xml"/><Relationship Id="rId1" Type="http://schemas.openxmlformats.org/officeDocument/2006/relationships/vmlDrawing" Target="../drawings/vmlDrawing10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1.bin"/><Relationship Id="rId4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tags" Target="../tags/tag220.xml"/><Relationship Id="rId7" Type="http://schemas.openxmlformats.org/officeDocument/2006/relationships/image" Target="../media/image2.emf"/><Relationship Id="rId2" Type="http://schemas.openxmlformats.org/officeDocument/2006/relationships/tags" Target="../tags/tag219.xml"/><Relationship Id="rId1" Type="http://schemas.openxmlformats.org/officeDocument/2006/relationships/vmlDrawing" Target="../drawings/vmlDrawing10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2.bin"/><Relationship Id="rId4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tags" Target="../tags/tag222.xml"/><Relationship Id="rId7" Type="http://schemas.openxmlformats.org/officeDocument/2006/relationships/image" Target="../media/image2.emf"/><Relationship Id="rId2" Type="http://schemas.openxmlformats.org/officeDocument/2006/relationships/tags" Target="../tags/tag221.xml"/><Relationship Id="rId1" Type="http://schemas.openxmlformats.org/officeDocument/2006/relationships/vmlDrawing" Target="../drawings/vmlDrawing10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3.bin"/><Relationship Id="rId4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tags" Target="../tags/tag224.xml"/><Relationship Id="rId7" Type="http://schemas.openxmlformats.org/officeDocument/2006/relationships/image" Target="../media/image2.emf"/><Relationship Id="rId2" Type="http://schemas.openxmlformats.org/officeDocument/2006/relationships/tags" Target="../tags/tag223.xml"/><Relationship Id="rId1" Type="http://schemas.openxmlformats.org/officeDocument/2006/relationships/vmlDrawing" Target="../drawings/vmlDrawing10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4.bin"/><Relationship Id="rId4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tags" Target="../tags/tag226.xml"/><Relationship Id="rId7" Type="http://schemas.openxmlformats.org/officeDocument/2006/relationships/image" Target="../media/image2.emf"/><Relationship Id="rId2" Type="http://schemas.openxmlformats.org/officeDocument/2006/relationships/tags" Target="../tags/tag225.xml"/><Relationship Id="rId1" Type="http://schemas.openxmlformats.org/officeDocument/2006/relationships/vmlDrawing" Target="../drawings/vmlDrawing10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5.bin"/><Relationship Id="rId4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4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tags" Target="../tags/tag230.xml"/><Relationship Id="rId7" Type="http://schemas.openxmlformats.org/officeDocument/2006/relationships/image" Target="../media/image2.emf"/><Relationship Id="rId2" Type="http://schemas.openxmlformats.org/officeDocument/2006/relationships/tags" Target="../tags/tag229.xml"/><Relationship Id="rId1" Type="http://schemas.openxmlformats.org/officeDocument/2006/relationships/vmlDrawing" Target="../drawings/vmlDrawing10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7.bin"/><Relationship Id="rId4" Type="http://schemas.openxmlformats.org/officeDocument/2006/relationships/slideMaster" Target="../slideMasters/slideMaster6.xml"/><Relationship Id="rId9" Type="http://schemas.openxmlformats.org/officeDocument/2006/relationships/image" Target="../media/image4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tags" Target="../tags/tag232.xml"/><Relationship Id="rId7" Type="http://schemas.openxmlformats.org/officeDocument/2006/relationships/image" Target="../media/image2.emf"/><Relationship Id="rId2" Type="http://schemas.openxmlformats.org/officeDocument/2006/relationships/tags" Target="../tags/tag231.xml"/><Relationship Id="rId1" Type="http://schemas.openxmlformats.org/officeDocument/2006/relationships/vmlDrawing" Target="../drawings/vmlDrawing10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8.bin"/><Relationship Id="rId4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tags" Target="../tags/tag234.xml"/><Relationship Id="rId7" Type="http://schemas.openxmlformats.org/officeDocument/2006/relationships/image" Target="../media/image2.emf"/><Relationship Id="rId2" Type="http://schemas.openxmlformats.org/officeDocument/2006/relationships/tags" Target="../tags/tag233.xml"/><Relationship Id="rId1" Type="http://schemas.openxmlformats.org/officeDocument/2006/relationships/vmlDrawing" Target="../drawings/vmlDrawing10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9.bin"/><Relationship Id="rId4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tags" Target="../tags/tag236.xml"/><Relationship Id="rId2" Type="http://schemas.openxmlformats.org/officeDocument/2006/relationships/tags" Target="../tags/tag235.xml"/><Relationship Id="rId1" Type="http://schemas.openxmlformats.org/officeDocument/2006/relationships/vmlDrawing" Target="../drawings/vmlDrawing1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0.bin"/><Relationship Id="rId4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238.xml"/><Relationship Id="rId7" Type="http://schemas.openxmlformats.org/officeDocument/2006/relationships/image" Target="../media/image1.emf"/><Relationship Id="rId2" Type="http://schemas.openxmlformats.org/officeDocument/2006/relationships/tags" Target="../tags/tag237.xml"/><Relationship Id="rId1" Type="http://schemas.openxmlformats.org/officeDocument/2006/relationships/vmlDrawing" Target="../drawings/vmlDrawing111.vml"/><Relationship Id="rId6" Type="http://schemas.openxmlformats.org/officeDocument/2006/relationships/oleObject" Target="../embeddings/oleObject111.bin"/><Relationship Id="rId5" Type="http://schemas.openxmlformats.org/officeDocument/2006/relationships/slideMaster" Target="../slideMasters/slideMaster6.xml"/><Relationship Id="rId10" Type="http://schemas.openxmlformats.org/officeDocument/2006/relationships/image" Target="../media/image5.png"/><Relationship Id="rId4" Type="http://schemas.openxmlformats.org/officeDocument/2006/relationships/tags" Target="../tags/tag239.xml"/><Relationship Id="rId9" Type="http://schemas.openxmlformats.org/officeDocument/2006/relationships/image" Target="../media/image3.emf"/></Relationships>
</file>

<file path=ppt/slideLayouts/_rels/slideLayout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241.xml"/><Relationship Id="rId7" Type="http://schemas.openxmlformats.org/officeDocument/2006/relationships/image" Target="../media/image1.emf"/><Relationship Id="rId2" Type="http://schemas.openxmlformats.org/officeDocument/2006/relationships/tags" Target="../tags/tag240.xml"/><Relationship Id="rId1" Type="http://schemas.openxmlformats.org/officeDocument/2006/relationships/vmlDrawing" Target="../drawings/vmlDrawing112.vml"/><Relationship Id="rId6" Type="http://schemas.openxmlformats.org/officeDocument/2006/relationships/oleObject" Target="../embeddings/oleObject112.bin"/><Relationship Id="rId5" Type="http://schemas.openxmlformats.org/officeDocument/2006/relationships/slideMaster" Target="../slideMasters/slideMaster6.xml"/><Relationship Id="rId10" Type="http://schemas.openxmlformats.org/officeDocument/2006/relationships/image" Target="../media/image5.png"/><Relationship Id="rId4" Type="http://schemas.openxmlformats.org/officeDocument/2006/relationships/tags" Target="../tags/tag242.xml"/><Relationship Id="rId9" Type="http://schemas.openxmlformats.org/officeDocument/2006/relationships/image" Target="../media/image3.emf"/></Relationships>
</file>

<file path=ppt/slideLayouts/_rels/slideLayout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244.xml"/><Relationship Id="rId7" Type="http://schemas.openxmlformats.org/officeDocument/2006/relationships/image" Target="../media/image1.emf"/><Relationship Id="rId2" Type="http://schemas.openxmlformats.org/officeDocument/2006/relationships/tags" Target="../tags/tag243.xml"/><Relationship Id="rId1" Type="http://schemas.openxmlformats.org/officeDocument/2006/relationships/vmlDrawing" Target="../drawings/vmlDrawing113.vml"/><Relationship Id="rId6" Type="http://schemas.openxmlformats.org/officeDocument/2006/relationships/oleObject" Target="../embeddings/oleObject113.bin"/><Relationship Id="rId5" Type="http://schemas.openxmlformats.org/officeDocument/2006/relationships/slideMaster" Target="../slideMasters/slideMaster6.xml"/><Relationship Id="rId10" Type="http://schemas.openxmlformats.org/officeDocument/2006/relationships/image" Target="../media/image5.png"/><Relationship Id="rId4" Type="http://schemas.openxmlformats.org/officeDocument/2006/relationships/tags" Target="../tags/tag245.xml"/><Relationship Id="rId9" Type="http://schemas.openxmlformats.org/officeDocument/2006/relationships/image" Target="../media/image3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.bin"/><Relationship Id="rId4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tags" Target="../tags/tag247.xml"/><Relationship Id="rId2" Type="http://schemas.openxmlformats.org/officeDocument/2006/relationships/tags" Target="../tags/tag246.xml"/><Relationship Id="rId1" Type="http://schemas.openxmlformats.org/officeDocument/2006/relationships/vmlDrawing" Target="../drawings/vmlDrawing11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4.bin"/><Relationship Id="rId4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tags" Target="../tags/tag249.xml"/><Relationship Id="rId2" Type="http://schemas.openxmlformats.org/officeDocument/2006/relationships/tags" Target="../tags/tag248.xml"/><Relationship Id="rId1" Type="http://schemas.openxmlformats.org/officeDocument/2006/relationships/vmlDrawing" Target="../drawings/vmlDrawing11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5.bin"/><Relationship Id="rId4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tags" Target="../tags/tag251.xml"/><Relationship Id="rId2" Type="http://schemas.openxmlformats.org/officeDocument/2006/relationships/tags" Target="../tags/tag250.xml"/><Relationship Id="rId1" Type="http://schemas.openxmlformats.org/officeDocument/2006/relationships/vmlDrawing" Target="../drawings/vmlDrawing11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6.bin"/><Relationship Id="rId4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tags" Target="../tags/tag253.xml"/><Relationship Id="rId2" Type="http://schemas.openxmlformats.org/officeDocument/2006/relationships/tags" Target="../tags/tag252.xml"/><Relationship Id="rId1" Type="http://schemas.openxmlformats.org/officeDocument/2006/relationships/vmlDrawing" Target="../drawings/vmlDrawing11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7.bin"/><Relationship Id="rId4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tags" Target="../tags/tag255.xml"/><Relationship Id="rId2" Type="http://schemas.openxmlformats.org/officeDocument/2006/relationships/tags" Target="../tags/tag254.xml"/><Relationship Id="rId1" Type="http://schemas.openxmlformats.org/officeDocument/2006/relationships/vmlDrawing" Target="../drawings/vmlDrawing11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8.bin"/><Relationship Id="rId4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tags" Target="../tags/tag257.xml"/><Relationship Id="rId2" Type="http://schemas.openxmlformats.org/officeDocument/2006/relationships/tags" Target="../tags/tag256.xml"/><Relationship Id="rId1" Type="http://schemas.openxmlformats.org/officeDocument/2006/relationships/vmlDrawing" Target="../drawings/vmlDrawing11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9.bin"/><Relationship Id="rId4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tags" Target="../tags/tag259.xml"/><Relationship Id="rId2" Type="http://schemas.openxmlformats.org/officeDocument/2006/relationships/tags" Target="../tags/tag258.xml"/><Relationship Id="rId1" Type="http://schemas.openxmlformats.org/officeDocument/2006/relationships/vmlDrawing" Target="../drawings/vmlDrawing12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0.bin"/><Relationship Id="rId4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tags" Target="../tags/tag261.xml"/><Relationship Id="rId7" Type="http://schemas.openxmlformats.org/officeDocument/2006/relationships/image" Target="../media/image2.emf"/><Relationship Id="rId2" Type="http://schemas.openxmlformats.org/officeDocument/2006/relationships/tags" Target="../tags/tag260.xml"/><Relationship Id="rId1" Type="http://schemas.openxmlformats.org/officeDocument/2006/relationships/vmlDrawing" Target="../drawings/vmlDrawing12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1.bin"/><Relationship Id="rId4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tags" Target="../tags/tag263.xml"/><Relationship Id="rId7" Type="http://schemas.openxmlformats.org/officeDocument/2006/relationships/image" Target="../media/image2.emf"/><Relationship Id="rId2" Type="http://schemas.openxmlformats.org/officeDocument/2006/relationships/tags" Target="../tags/tag262.xml"/><Relationship Id="rId1" Type="http://schemas.openxmlformats.org/officeDocument/2006/relationships/vmlDrawing" Target="../drawings/vmlDrawing12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2.bin"/><Relationship Id="rId4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tags" Target="../tags/tag265.xml"/><Relationship Id="rId7" Type="http://schemas.openxmlformats.org/officeDocument/2006/relationships/image" Target="../media/image2.emf"/><Relationship Id="rId2" Type="http://schemas.openxmlformats.org/officeDocument/2006/relationships/tags" Target="../tags/tag264.xml"/><Relationship Id="rId1" Type="http://schemas.openxmlformats.org/officeDocument/2006/relationships/vmlDrawing" Target="../drawings/vmlDrawing12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3.bin"/><Relationship Id="rId4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4.bin"/><Relationship Id="rId4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tags" Target="../tags/tag267.xml"/><Relationship Id="rId7" Type="http://schemas.openxmlformats.org/officeDocument/2006/relationships/image" Target="../media/image2.emf"/><Relationship Id="rId2" Type="http://schemas.openxmlformats.org/officeDocument/2006/relationships/tags" Target="../tags/tag266.xml"/><Relationship Id="rId1" Type="http://schemas.openxmlformats.org/officeDocument/2006/relationships/vmlDrawing" Target="../drawings/vmlDrawing12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4.bin"/><Relationship Id="rId4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tags" Target="../tags/tag269.xml"/><Relationship Id="rId7" Type="http://schemas.openxmlformats.org/officeDocument/2006/relationships/image" Target="../media/image2.emf"/><Relationship Id="rId2" Type="http://schemas.openxmlformats.org/officeDocument/2006/relationships/tags" Target="../tags/tag268.xml"/><Relationship Id="rId1" Type="http://schemas.openxmlformats.org/officeDocument/2006/relationships/vmlDrawing" Target="../drawings/vmlDrawing12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5.bin"/><Relationship Id="rId4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tags" Target="../tags/tag271.xml"/><Relationship Id="rId7" Type="http://schemas.openxmlformats.org/officeDocument/2006/relationships/image" Target="../media/image2.emf"/><Relationship Id="rId2" Type="http://schemas.openxmlformats.org/officeDocument/2006/relationships/tags" Target="../tags/tag270.xml"/><Relationship Id="rId1" Type="http://schemas.openxmlformats.org/officeDocument/2006/relationships/vmlDrawing" Target="../drawings/vmlDrawing12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6.bin"/><Relationship Id="rId4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tags" Target="../tags/tag275.xml"/><Relationship Id="rId7" Type="http://schemas.openxmlformats.org/officeDocument/2006/relationships/image" Target="../media/image2.emf"/><Relationship Id="rId2" Type="http://schemas.openxmlformats.org/officeDocument/2006/relationships/tags" Target="../tags/tag274.xml"/><Relationship Id="rId1" Type="http://schemas.openxmlformats.org/officeDocument/2006/relationships/vmlDrawing" Target="../drawings/vmlDrawing12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8.bin"/><Relationship Id="rId4" Type="http://schemas.openxmlformats.org/officeDocument/2006/relationships/slideMaster" Target="../slideMasters/slideMaster7.xml"/><Relationship Id="rId9" Type="http://schemas.openxmlformats.org/officeDocument/2006/relationships/image" Target="../media/image4.pn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tags" Target="../tags/tag277.xml"/><Relationship Id="rId7" Type="http://schemas.openxmlformats.org/officeDocument/2006/relationships/image" Target="../media/image2.emf"/><Relationship Id="rId2" Type="http://schemas.openxmlformats.org/officeDocument/2006/relationships/tags" Target="../tags/tag276.xml"/><Relationship Id="rId1" Type="http://schemas.openxmlformats.org/officeDocument/2006/relationships/vmlDrawing" Target="../drawings/vmlDrawing12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9.bin"/><Relationship Id="rId4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tags" Target="../tags/tag279.xml"/><Relationship Id="rId7" Type="http://schemas.openxmlformats.org/officeDocument/2006/relationships/image" Target="../media/image2.emf"/><Relationship Id="rId2" Type="http://schemas.openxmlformats.org/officeDocument/2006/relationships/tags" Target="../tags/tag278.xml"/><Relationship Id="rId1" Type="http://schemas.openxmlformats.org/officeDocument/2006/relationships/vmlDrawing" Target="../drawings/vmlDrawing13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0.bin"/><Relationship Id="rId4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tags" Target="../tags/tag281.xml"/><Relationship Id="rId2" Type="http://schemas.openxmlformats.org/officeDocument/2006/relationships/tags" Target="../tags/tag280.xml"/><Relationship Id="rId1" Type="http://schemas.openxmlformats.org/officeDocument/2006/relationships/vmlDrawing" Target="../drawings/vmlDrawing13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1.bin"/><Relationship Id="rId4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.bin"/><Relationship Id="rId4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283.xml"/><Relationship Id="rId7" Type="http://schemas.openxmlformats.org/officeDocument/2006/relationships/image" Target="../media/image1.emf"/><Relationship Id="rId2" Type="http://schemas.openxmlformats.org/officeDocument/2006/relationships/tags" Target="../tags/tag282.xml"/><Relationship Id="rId1" Type="http://schemas.openxmlformats.org/officeDocument/2006/relationships/vmlDrawing" Target="../drawings/vmlDrawing132.vml"/><Relationship Id="rId6" Type="http://schemas.openxmlformats.org/officeDocument/2006/relationships/oleObject" Target="../embeddings/oleObject132.bin"/><Relationship Id="rId5" Type="http://schemas.openxmlformats.org/officeDocument/2006/relationships/slideMaster" Target="../slideMasters/slideMaster7.xml"/><Relationship Id="rId10" Type="http://schemas.openxmlformats.org/officeDocument/2006/relationships/image" Target="../media/image5.png"/><Relationship Id="rId4" Type="http://schemas.openxmlformats.org/officeDocument/2006/relationships/tags" Target="../tags/tag284.xml"/><Relationship Id="rId9" Type="http://schemas.openxmlformats.org/officeDocument/2006/relationships/image" Target="../media/image3.emf"/></Relationships>
</file>

<file path=ppt/slideLayouts/_rels/slideLayout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286.xml"/><Relationship Id="rId7" Type="http://schemas.openxmlformats.org/officeDocument/2006/relationships/image" Target="../media/image1.emf"/><Relationship Id="rId2" Type="http://schemas.openxmlformats.org/officeDocument/2006/relationships/tags" Target="../tags/tag285.xml"/><Relationship Id="rId1" Type="http://schemas.openxmlformats.org/officeDocument/2006/relationships/vmlDrawing" Target="../drawings/vmlDrawing133.vml"/><Relationship Id="rId6" Type="http://schemas.openxmlformats.org/officeDocument/2006/relationships/oleObject" Target="../embeddings/oleObject133.bin"/><Relationship Id="rId5" Type="http://schemas.openxmlformats.org/officeDocument/2006/relationships/slideMaster" Target="../slideMasters/slideMaster7.xml"/><Relationship Id="rId10" Type="http://schemas.openxmlformats.org/officeDocument/2006/relationships/image" Target="../media/image5.png"/><Relationship Id="rId4" Type="http://schemas.openxmlformats.org/officeDocument/2006/relationships/tags" Target="../tags/tag287.xml"/><Relationship Id="rId9" Type="http://schemas.openxmlformats.org/officeDocument/2006/relationships/image" Target="../media/image3.emf"/></Relationships>
</file>

<file path=ppt/slideLayouts/_rels/slideLayout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289.xml"/><Relationship Id="rId7" Type="http://schemas.openxmlformats.org/officeDocument/2006/relationships/image" Target="../media/image1.emf"/><Relationship Id="rId2" Type="http://schemas.openxmlformats.org/officeDocument/2006/relationships/tags" Target="../tags/tag288.xml"/><Relationship Id="rId1" Type="http://schemas.openxmlformats.org/officeDocument/2006/relationships/vmlDrawing" Target="../drawings/vmlDrawing134.vml"/><Relationship Id="rId6" Type="http://schemas.openxmlformats.org/officeDocument/2006/relationships/oleObject" Target="../embeddings/oleObject134.bin"/><Relationship Id="rId5" Type="http://schemas.openxmlformats.org/officeDocument/2006/relationships/slideMaster" Target="../slideMasters/slideMaster7.xml"/><Relationship Id="rId10" Type="http://schemas.openxmlformats.org/officeDocument/2006/relationships/image" Target="../media/image5.png"/><Relationship Id="rId4" Type="http://schemas.openxmlformats.org/officeDocument/2006/relationships/tags" Target="../tags/tag290.xml"/><Relationship Id="rId9" Type="http://schemas.openxmlformats.org/officeDocument/2006/relationships/image" Target="../media/image3.emf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tags" Target="../tags/tag292.xml"/><Relationship Id="rId2" Type="http://schemas.openxmlformats.org/officeDocument/2006/relationships/tags" Target="../tags/tag291.xml"/><Relationship Id="rId1" Type="http://schemas.openxmlformats.org/officeDocument/2006/relationships/vmlDrawing" Target="../drawings/vmlDrawing13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5.bin"/><Relationship Id="rId4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tags" Target="../tags/tag294.xml"/><Relationship Id="rId2" Type="http://schemas.openxmlformats.org/officeDocument/2006/relationships/tags" Target="../tags/tag293.xml"/><Relationship Id="rId1" Type="http://schemas.openxmlformats.org/officeDocument/2006/relationships/vmlDrawing" Target="../drawings/vmlDrawing13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6.bin"/><Relationship Id="rId4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tags" Target="../tags/tag296.xml"/><Relationship Id="rId2" Type="http://schemas.openxmlformats.org/officeDocument/2006/relationships/tags" Target="../tags/tag295.xml"/><Relationship Id="rId1" Type="http://schemas.openxmlformats.org/officeDocument/2006/relationships/vmlDrawing" Target="../drawings/vmlDrawing13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7.bin"/><Relationship Id="rId4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tags" Target="../tags/tag298.xml"/><Relationship Id="rId2" Type="http://schemas.openxmlformats.org/officeDocument/2006/relationships/tags" Target="../tags/tag297.xml"/><Relationship Id="rId1" Type="http://schemas.openxmlformats.org/officeDocument/2006/relationships/vmlDrawing" Target="../drawings/vmlDrawing13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8.bin"/><Relationship Id="rId4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tags" Target="../tags/tag300.xml"/><Relationship Id="rId2" Type="http://schemas.openxmlformats.org/officeDocument/2006/relationships/tags" Target="../tags/tag299.xml"/><Relationship Id="rId1" Type="http://schemas.openxmlformats.org/officeDocument/2006/relationships/vmlDrawing" Target="../drawings/vmlDrawing13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9.bin"/><Relationship Id="rId4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tags" Target="../tags/tag302.xml"/><Relationship Id="rId2" Type="http://schemas.openxmlformats.org/officeDocument/2006/relationships/tags" Target="../tags/tag301.xml"/><Relationship Id="rId1" Type="http://schemas.openxmlformats.org/officeDocument/2006/relationships/vmlDrawing" Target="../drawings/vmlDrawing14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40.bin"/><Relationship Id="rId4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tags" Target="../tags/tag304.xml"/><Relationship Id="rId2" Type="http://schemas.openxmlformats.org/officeDocument/2006/relationships/tags" Target="../tags/tag303.xml"/><Relationship Id="rId1" Type="http://schemas.openxmlformats.org/officeDocument/2006/relationships/vmlDrawing" Target="../drawings/vmlDrawing14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41.bin"/><Relationship Id="rId4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7" Type="http://schemas.openxmlformats.org/officeDocument/2006/relationships/image" Target="../media/image2.emf"/><Relationship Id="rId2" Type="http://schemas.openxmlformats.org/officeDocument/2006/relationships/tags" Target="../tags/tag35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6.bin"/><Relationship Id="rId4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tags" Target="../tags/tag306.xml"/><Relationship Id="rId7" Type="http://schemas.openxmlformats.org/officeDocument/2006/relationships/image" Target="../media/image2.emf"/><Relationship Id="rId2" Type="http://schemas.openxmlformats.org/officeDocument/2006/relationships/tags" Target="../tags/tag305.xml"/><Relationship Id="rId1" Type="http://schemas.openxmlformats.org/officeDocument/2006/relationships/vmlDrawing" Target="../drawings/vmlDrawing14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42.bin"/><Relationship Id="rId4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tags" Target="../tags/tag308.xml"/><Relationship Id="rId7" Type="http://schemas.openxmlformats.org/officeDocument/2006/relationships/image" Target="../media/image2.emf"/><Relationship Id="rId2" Type="http://schemas.openxmlformats.org/officeDocument/2006/relationships/tags" Target="../tags/tag307.xml"/><Relationship Id="rId1" Type="http://schemas.openxmlformats.org/officeDocument/2006/relationships/vmlDrawing" Target="../drawings/vmlDrawing14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43.bin"/><Relationship Id="rId4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tags" Target="../tags/tag310.xml"/><Relationship Id="rId7" Type="http://schemas.openxmlformats.org/officeDocument/2006/relationships/image" Target="../media/image2.emf"/><Relationship Id="rId2" Type="http://schemas.openxmlformats.org/officeDocument/2006/relationships/tags" Target="../tags/tag309.xml"/><Relationship Id="rId1" Type="http://schemas.openxmlformats.org/officeDocument/2006/relationships/vmlDrawing" Target="../drawings/vmlDrawing14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44.bin"/><Relationship Id="rId4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tags" Target="../tags/tag312.xml"/><Relationship Id="rId7" Type="http://schemas.openxmlformats.org/officeDocument/2006/relationships/image" Target="../media/image2.emf"/><Relationship Id="rId2" Type="http://schemas.openxmlformats.org/officeDocument/2006/relationships/tags" Target="../tags/tag311.xml"/><Relationship Id="rId1" Type="http://schemas.openxmlformats.org/officeDocument/2006/relationships/vmlDrawing" Target="../drawings/vmlDrawing14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45.bin"/><Relationship Id="rId4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tags" Target="../tags/tag314.xml"/><Relationship Id="rId7" Type="http://schemas.openxmlformats.org/officeDocument/2006/relationships/image" Target="../media/image2.emf"/><Relationship Id="rId2" Type="http://schemas.openxmlformats.org/officeDocument/2006/relationships/tags" Target="../tags/tag313.xml"/><Relationship Id="rId1" Type="http://schemas.openxmlformats.org/officeDocument/2006/relationships/vmlDrawing" Target="../drawings/vmlDrawing14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46.bin"/><Relationship Id="rId4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tags" Target="../tags/tag316.xml"/><Relationship Id="rId7" Type="http://schemas.openxmlformats.org/officeDocument/2006/relationships/image" Target="../media/image2.emf"/><Relationship Id="rId2" Type="http://schemas.openxmlformats.org/officeDocument/2006/relationships/tags" Target="../tags/tag315.xml"/><Relationship Id="rId1" Type="http://schemas.openxmlformats.org/officeDocument/2006/relationships/vmlDrawing" Target="../drawings/vmlDrawing14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47.bin"/><Relationship Id="rId4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tags" Target="../tags/tag320.xml"/><Relationship Id="rId7" Type="http://schemas.openxmlformats.org/officeDocument/2006/relationships/image" Target="../media/image2.emf"/><Relationship Id="rId2" Type="http://schemas.openxmlformats.org/officeDocument/2006/relationships/tags" Target="../tags/tag319.xml"/><Relationship Id="rId1" Type="http://schemas.openxmlformats.org/officeDocument/2006/relationships/vmlDrawing" Target="../drawings/vmlDrawing14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49.bin"/><Relationship Id="rId4" Type="http://schemas.openxmlformats.org/officeDocument/2006/relationships/slideMaster" Target="../slideMasters/slideMaster8.xml"/><Relationship Id="rId9" Type="http://schemas.openxmlformats.org/officeDocument/2006/relationships/image" Target="../media/image4.png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tags" Target="../tags/tag322.xml"/><Relationship Id="rId7" Type="http://schemas.openxmlformats.org/officeDocument/2006/relationships/image" Target="../media/image2.emf"/><Relationship Id="rId2" Type="http://schemas.openxmlformats.org/officeDocument/2006/relationships/tags" Target="../tags/tag321.xml"/><Relationship Id="rId1" Type="http://schemas.openxmlformats.org/officeDocument/2006/relationships/vmlDrawing" Target="../drawings/vmlDrawing15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0.bin"/><Relationship Id="rId4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7" Type="http://schemas.openxmlformats.org/officeDocument/2006/relationships/image" Target="../media/image2.emf"/><Relationship Id="rId2" Type="http://schemas.openxmlformats.org/officeDocument/2006/relationships/tags" Target="../tags/tag3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7.bin"/><Relationship Id="rId4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tags" Target="../tags/tag324.xml"/><Relationship Id="rId7" Type="http://schemas.openxmlformats.org/officeDocument/2006/relationships/image" Target="../media/image2.emf"/><Relationship Id="rId2" Type="http://schemas.openxmlformats.org/officeDocument/2006/relationships/tags" Target="../tags/tag323.xml"/><Relationship Id="rId1" Type="http://schemas.openxmlformats.org/officeDocument/2006/relationships/vmlDrawing" Target="../drawings/vmlDrawing15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1.bin"/><Relationship Id="rId4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tags" Target="../tags/tag326.xml"/><Relationship Id="rId2" Type="http://schemas.openxmlformats.org/officeDocument/2006/relationships/tags" Target="../tags/tag325.xml"/><Relationship Id="rId1" Type="http://schemas.openxmlformats.org/officeDocument/2006/relationships/vmlDrawing" Target="../drawings/vmlDrawing15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2.bin"/><Relationship Id="rId4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328.xml"/><Relationship Id="rId7" Type="http://schemas.openxmlformats.org/officeDocument/2006/relationships/image" Target="../media/image1.emf"/><Relationship Id="rId2" Type="http://schemas.openxmlformats.org/officeDocument/2006/relationships/tags" Target="../tags/tag327.xml"/><Relationship Id="rId1" Type="http://schemas.openxmlformats.org/officeDocument/2006/relationships/vmlDrawing" Target="../drawings/vmlDrawing153.vml"/><Relationship Id="rId6" Type="http://schemas.openxmlformats.org/officeDocument/2006/relationships/oleObject" Target="../embeddings/oleObject153.bin"/><Relationship Id="rId5" Type="http://schemas.openxmlformats.org/officeDocument/2006/relationships/slideMaster" Target="../slideMasters/slideMaster8.xml"/><Relationship Id="rId10" Type="http://schemas.openxmlformats.org/officeDocument/2006/relationships/image" Target="../media/image5.png"/><Relationship Id="rId4" Type="http://schemas.openxmlformats.org/officeDocument/2006/relationships/tags" Target="../tags/tag329.xml"/><Relationship Id="rId9" Type="http://schemas.openxmlformats.org/officeDocument/2006/relationships/image" Target="../media/image3.emf"/></Relationships>
</file>

<file path=ppt/slideLayouts/_rels/slideLayout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331.xml"/><Relationship Id="rId7" Type="http://schemas.openxmlformats.org/officeDocument/2006/relationships/image" Target="../media/image1.emf"/><Relationship Id="rId2" Type="http://schemas.openxmlformats.org/officeDocument/2006/relationships/tags" Target="../tags/tag330.xml"/><Relationship Id="rId1" Type="http://schemas.openxmlformats.org/officeDocument/2006/relationships/vmlDrawing" Target="../drawings/vmlDrawing154.vml"/><Relationship Id="rId6" Type="http://schemas.openxmlformats.org/officeDocument/2006/relationships/oleObject" Target="../embeddings/oleObject154.bin"/><Relationship Id="rId5" Type="http://schemas.openxmlformats.org/officeDocument/2006/relationships/slideMaster" Target="../slideMasters/slideMaster8.xml"/><Relationship Id="rId10" Type="http://schemas.openxmlformats.org/officeDocument/2006/relationships/image" Target="../media/image5.png"/><Relationship Id="rId4" Type="http://schemas.openxmlformats.org/officeDocument/2006/relationships/tags" Target="../tags/tag332.xml"/><Relationship Id="rId9" Type="http://schemas.openxmlformats.org/officeDocument/2006/relationships/image" Target="../media/image3.emf"/></Relationships>
</file>

<file path=ppt/slideLayouts/_rels/slideLayout1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334.xml"/><Relationship Id="rId7" Type="http://schemas.openxmlformats.org/officeDocument/2006/relationships/image" Target="../media/image1.emf"/><Relationship Id="rId2" Type="http://schemas.openxmlformats.org/officeDocument/2006/relationships/tags" Target="../tags/tag333.xml"/><Relationship Id="rId1" Type="http://schemas.openxmlformats.org/officeDocument/2006/relationships/vmlDrawing" Target="../drawings/vmlDrawing155.vml"/><Relationship Id="rId6" Type="http://schemas.openxmlformats.org/officeDocument/2006/relationships/oleObject" Target="../embeddings/oleObject155.bin"/><Relationship Id="rId5" Type="http://schemas.openxmlformats.org/officeDocument/2006/relationships/slideMaster" Target="../slideMasters/slideMaster8.xml"/><Relationship Id="rId10" Type="http://schemas.openxmlformats.org/officeDocument/2006/relationships/image" Target="../media/image5.png"/><Relationship Id="rId4" Type="http://schemas.openxmlformats.org/officeDocument/2006/relationships/tags" Target="../tags/tag335.xml"/><Relationship Id="rId9" Type="http://schemas.openxmlformats.org/officeDocument/2006/relationships/image" Target="../media/image3.emf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tags" Target="../tags/tag337.xml"/><Relationship Id="rId2" Type="http://schemas.openxmlformats.org/officeDocument/2006/relationships/tags" Target="../tags/tag336.xml"/><Relationship Id="rId1" Type="http://schemas.openxmlformats.org/officeDocument/2006/relationships/vmlDrawing" Target="../drawings/vmlDrawing15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6.bin"/><Relationship Id="rId4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tags" Target="../tags/tag339.xml"/><Relationship Id="rId2" Type="http://schemas.openxmlformats.org/officeDocument/2006/relationships/tags" Target="../tags/tag338.xml"/><Relationship Id="rId1" Type="http://schemas.openxmlformats.org/officeDocument/2006/relationships/vmlDrawing" Target="../drawings/vmlDrawing15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7.bin"/><Relationship Id="rId4" Type="http://schemas.openxmlformats.org/officeDocument/2006/relationships/slideMaster" Target="../slideMasters/slideMaster8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tags" Target="../tags/tag341.xml"/><Relationship Id="rId2" Type="http://schemas.openxmlformats.org/officeDocument/2006/relationships/tags" Target="../tags/tag340.xml"/><Relationship Id="rId1" Type="http://schemas.openxmlformats.org/officeDocument/2006/relationships/vmlDrawing" Target="../drawings/vmlDrawing15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8.bin"/><Relationship Id="rId4" Type="http://schemas.openxmlformats.org/officeDocument/2006/relationships/slideMaster" Target="../slideMasters/slideMaster8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tags" Target="../tags/tag343.xml"/><Relationship Id="rId2" Type="http://schemas.openxmlformats.org/officeDocument/2006/relationships/tags" Target="../tags/tag342.xml"/><Relationship Id="rId1" Type="http://schemas.openxmlformats.org/officeDocument/2006/relationships/vmlDrawing" Target="../drawings/vmlDrawing15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9.bin"/><Relationship Id="rId4" Type="http://schemas.openxmlformats.org/officeDocument/2006/relationships/slideMaster" Target="../slideMasters/slideMaster8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tags" Target="../tags/tag345.xml"/><Relationship Id="rId2" Type="http://schemas.openxmlformats.org/officeDocument/2006/relationships/tags" Target="../tags/tag344.xml"/><Relationship Id="rId1" Type="http://schemas.openxmlformats.org/officeDocument/2006/relationships/vmlDrawing" Target="../drawings/vmlDrawing16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60.bin"/><Relationship Id="rId4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image" Target="../media/image2.emf"/><Relationship Id="rId2" Type="http://schemas.openxmlformats.org/officeDocument/2006/relationships/tags" Target="../tags/tag39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8.bin"/><Relationship Id="rId4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tags" Target="../tags/tag347.xml"/><Relationship Id="rId2" Type="http://schemas.openxmlformats.org/officeDocument/2006/relationships/tags" Target="../tags/tag346.xml"/><Relationship Id="rId1" Type="http://schemas.openxmlformats.org/officeDocument/2006/relationships/vmlDrawing" Target="../drawings/vmlDrawing16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61.bin"/><Relationship Id="rId4" Type="http://schemas.openxmlformats.org/officeDocument/2006/relationships/slideMaster" Target="../slideMasters/slideMaster8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tags" Target="../tags/tag349.xml"/><Relationship Id="rId2" Type="http://schemas.openxmlformats.org/officeDocument/2006/relationships/tags" Target="../tags/tag348.xml"/><Relationship Id="rId1" Type="http://schemas.openxmlformats.org/officeDocument/2006/relationships/vmlDrawing" Target="../drawings/vmlDrawing16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62.bin"/><Relationship Id="rId4" Type="http://schemas.openxmlformats.org/officeDocument/2006/relationships/slideMaster" Target="../slideMasters/slideMaster8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tags" Target="../tags/tag351.xml"/><Relationship Id="rId7" Type="http://schemas.openxmlformats.org/officeDocument/2006/relationships/image" Target="../media/image2.emf"/><Relationship Id="rId2" Type="http://schemas.openxmlformats.org/officeDocument/2006/relationships/tags" Target="../tags/tag350.xml"/><Relationship Id="rId1" Type="http://schemas.openxmlformats.org/officeDocument/2006/relationships/vmlDrawing" Target="../drawings/vmlDrawing16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63.bin"/><Relationship Id="rId4" Type="http://schemas.openxmlformats.org/officeDocument/2006/relationships/slideMaster" Target="../slideMasters/slideMaster8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tags" Target="../tags/tag353.xml"/><Relationship Id="rId7" Type="http://schemas.openxmlformats.org/officeDocument/2006/relationships/image" Target="../media/image2.emf"/><Relationship Id="rId2" Type="http://schemas.openxmlformats.org/officeDocument/2006/relationships/tags" Target="../tags/tag352.xml"/><Relationship Id="rId1" Type="http://schemas.openxmlformats.org/officeDocument/2006/relationships/vmlDrawing" Target="../drawings/vmlDrawing16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64.bin"/><Relationship Id="rId4" Type="http://schemas.openxmlformats.org/officeDocument/2006/relationships/slideMaster" Target="../slideMasters/slideMaster8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tags" Target="../tags/tag355.xml"/><Relationship Id="rId7" Type="http://schemas.openxmlformats.org/officeDocument/2006/relationships/image" Target="../media/image2.emf"/><Relationship Id="rId2" Type="http://schemas.openxmlformats.org/officeDocument/2006/relationships/tags" Target="../tags/tag354.xml"/><Relationship Id="rId1" Type="http://schemas.openxmlformats.org/officeDocument/2006/relationships/vmlDrawing" Target="../drawings/vmlDrawing16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65.bin"/><Relationship Id="rId4" Type="http://schemas.openxmlformats.org/officeDocument/2006/relationships/slideMaster" Target="../slideMasters/slideMaster8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tags" Target="../tags/tag357.xml"/><Relationship Id="rId7" Type="http://schemas.openxmlformats.org/officeDocument/2006/relationships/image" Target="../media/image2.emf"/><Relationship Id="rId2" Type="http://schemas.openxmlformats.org/officeDocument/2006/relationships/tags" Target="../tags/tag356.xml"/><Relationship Id="rId1" Type="http://schemas.openxmlformats.org/officeDocument/2006/relationships/vmlDrawing" Target="../drawings/vmlDrawing16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66.bin"/><Relationship Id="rId4" Type="http://schemas.openxmlformats.org/officeDocument/2006/relationships/slideMaster" Target="../slideMasters/slideMaster8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tags" Target="../tags/tag359.xml"/><Relationship Id="rId7" Type="http://schemas.openxmlformats.org/officeDocument/2006/relationships/image" Target="../media/image2.emf"/><Relationship Id="rId2" Type="http://schemas.openxmlformats.org/officeDocument/2006/relationships/tags" Target="../tags/tag358.xml"/><Relationship Id="rId1" Type="http://schemas.openxmlformats.org/officeDocument/2006/relationships/vmlDrawing" Target="../drawings/vmlDrawing16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67.bin"/><Relationship Id="rId4" Type="http://schemas.openxmlformats.org/officeDocument/2006/relationships/slideMaster" Target="../slideMasters/slideMaster8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tags" Target="../tags/tag361.xml"/><Relationship Id="rId7" Type="http://schemas.openxmlformats.org/officeDocument/2006/relationships/image" Target="../media/image2.emf"/><Relationship Id="rId2" Type="http://schemas.openxmlformats.org/officeDocument/2006/relationships/tags" Target="../tags/tag360.xml"/><Relationship Id="rId1" Type="http://schemas.openxmlformats.org/officeDocument/2006/relationships/vmlDrawing" Target="../drawings/vmlDrawing16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68.bin"/><Relationship Id="rId4" Type="http://schemas.openxmlformats.org/officeDocument/2006/relationships/slideMaster" Target="../slideMasters/slideMaster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image" Target="../media/image2.emf"/><Relationship Id="rId2" Type="http://schemas.openxmlformats.org/officeDocument/2006/relationships/tags" Target="../tags/tag41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9.bin"/><Relationship Id="rId4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tags" Target="../tags/tag365.xml"/><Relationship Id="rId7" Type="http://schemas.openxmlformats.org/officeDocument/2006/relationships/image" Target="../media/image2.emf"/><Relationship Id="rId2" Type="http://schemas.openxmlformats.org/officeDocument/2006/relationships/tags" Target="../tags/tag364.xml"/><Relationship Id="rId1" Type="http://schemas.openxmlformats.org/officeDocument/2006/relationships/vmlDrawing" Target="../drawings/vmlDrawing17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70.bin"/><Relationship Id="rId4" Type="http://schemas.openxmlformats.org/officeDocument/2006/relationships/slideMaster" Target="../slideMasters/slideMaster9.xml"/><Relationship Id="rId9" Type="http://schemas.openxmlformats.org/officeDocument/2006/relationships/image" Target="../media/image4.png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tags" Target="../tags/tag367.xml"/><Relationship Id="rId7" Type="http://schemas.openxmlformats.org/officeDocument/2006/relationships/image" Target="../media/image2.emf"/><Relationship Id="rId2" Type="http://schemas.openxmlformats.org/officeDocument/2006/relationships/tags" Target="../tags/tag366.xml"/><Relationship Id="rId1" Type="http://schemas.openxmlformats.org/officeDocument/2006/relationships/vmlDrawing" Target="../drawings/vmlDrawing17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71.bin"/><Relationship Id="rId4" Type="http://schemas.openxmlformats.org/officeDocument/2006/relationships/slideMaster" Target="../slideMasters/slideMaster9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tags" Target="../tags/tag369.xml"/><Relationship Id="rId7" Type="http://schemas.openxmlformats.org/officeDocument/2006/relationships/image" Target="../media/image2.emf"/><Relationship Id="rId2" Type="http://schemas.openxmlformats.org/officeDocument/2006/relationships/tags" Target="../tags/tag368.xml"/><Relationship Id="rId1" Type="http://schemas.openxmlformats.org/officeDocument/2006/relationships/vmlDrawing" Target="../drawings/vmlDrawing17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72.bin"/><Relationship Id="rId4" Type="http://schemas.openxmlformats.org/officeDocument/2006/relationships/slideMaster" Target="../slideMasters/slideMaster9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tags" Target="../tags/tag371.xml"/><Relationship Id="rId2" Type="http://schemas.openxmlformats.org/officeDocument/2006/relationships/tags" Target="../tags/tag370.xml"/><Relationship Id="rId1" Type="http://schemas.openxmlformats.org/officeDocument/2006/relationships/vmlDrawing" Target="../drawings/vmlDrawing17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73.bin"/><Relationship Id="rId4" Type="http://schemas.openxmlformats.org/officeDocument/2006/relationships/slideMaster" Target="../slideMasters/slideMaster9.xml"/></Relationships>
</file>

<file path=ppt/slideLayouts/_rels/slideLayout1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373.xml"/><Relationship Id="rId7" Type="http://schemas.openxmlformats.org/officeDocument/2006/relationships/image" Target="../media/image1.emf"/><Relationship Id="rId2" Type="http://schemas.openxmlformats.org/officeDocument/2006/relationships/tags" Target="../tags/tag372.xml"/><Relationship Id="rId1" Type="http://schemas.openxmlformats.org/officeDocument/2006/relationships/vmlDrawing" Target="../drawings/vmlDrawing174.vml"/><Relationship Id="rId6" Type="http://schemas.openxmlformats.org/officeDocument/2006/relationships/oleObject" Target="../embeddings/oleObject174.bin"/><Relationship Id="rId5" Type="http://schemas.openxmlformats.org/officeDocument/2006/relationships/slideMaster" Target="../slideMasters/slideMaster9.xml"/><Relationship Id="rId10" Type="http://schemas.openxmlformats.org/officeDocument/2006/relationships/image" Target="../media/image5.png"/><Relationship Id="rId4" Type="http://schemas.openxmlformats.org/officeDocument/2006/relationships/tags" Target="../tags/tag374.xml"/><Relationship Id="rId9" Type="http://schemas.openxmlformats.org/officeDocument/2006/relationships/image" Target="../media/image3.emf"/></Relationships>
</file>

<file path=ppt/slideLayouts/_rels/slideLayout1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376.xml"/><Relationship Id="rId7" Type="http://schemas.openxmlformats.org/officeDocument/2006/relationships/image" Target="../media/image1.emf"/><Relationship Id="rId2" Type="http://schemas.openxmlformats.org/officeDocument/2006/relationships/tags" Target="../tags/tag375.xml"/><Relationship Id="rId1" Type="http://schemas.openxmlformats.org/officeDocument/2006/relationships/vmlDrawing" Target="../drawings/vmlDrawing175.vml"/><Relationship Id="rId6" Type="http://schemas.openxmlformats.org/officeDocument/2006/relationships/oleObject" Target="../embeddings/oleObject175.bin"/><Relationship Id="rId5" Type="http://schemas.openxmlformats.org/officeDocument/2006/relationships/slideMaster" Target="../slideMasters/slideMaster9.xml"/><Relationship Id="rId10" Type="http://schemas.openxmlformats.org/officeDocument/2006/relationships/image" Target="../media/image5.png"/><Relationship Id="rId4" Type="http://schemas.openxmlformats.org/officeDocument/2006/relationships/tags" Target="../tags/tag377.xml"/><Relationship Id="rId9" Type="http://schemas.openxmlformats.org/officeDocument/2006/relationships/image" Target="../media/image3.emf"/></Relationships>
</file>

<file path=ppt/slideLayouts/_rels/slideLayout1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379.xml"/><Relationship Id="rId7" Type="http://schemas.openxmlformats.org/officeDocument/2006/relationships/image" Target="../media/image1.emf"/><Relationship Id="rId2" Type="http://schemas.openxmlformats.org/officeDocument/2006/relationships/tags" Target="../tags/tag378.xml"/><Relationship Id="rId1" Type="http://schemas.openxmlformats.org/officeDocument/2006/relationships/vmlDrawing" Target="../drawings/vmlDrawing176.vml"/><Relationship Id="rId6" Type="http://schemas.openxmlformats.org/officeDocument/2006/relationships/oleObject" Target="../embeddings/oleObject176.bin"/><Relationship Id="rId5" Type="http://schemas.openxmlformats.org/officeDocument/2006/relationships/slideMaster" Target="../slideMasters/slideMaster9.xml"/><Relationship Id="rId10" Type="http://schemas.openxmlformats.org/officeDocument/2006/relationships/image" Target="../media/image5.png"/><Relationship Id="rId4" Type="http://schemas.openxmlformats.org/officeDocument/2006/relationships/tags" Target="../tags/tag380.xml"/><Relationship Id="rId9" Type="http://schemas.openxmlformats.org/officeDocument/2006/relationships/image" Target="../media/image3.emf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tags" Target="../tags/tag382.xml"/><Relationship Id="rId2" Type="http://schemas.openxmlformats.org/officeDocument/2006/relationships/tags" Target="../tags/tag381.xml"/><Relationship Id="rId1" Type="http://schemas.openxmlformats.org/officeDocument/2006/relationships/vmlDrawing" Target="../drawings/vmlDrawing17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77.bin"/><Relationship Id="rId4" Type="http://schemas.openxmlformats.org/officeDocument/2006/relationships/slideMaster" Target="../slideMasters/slideMaster9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tags" Target="../tags/tag384.xml"/><Relationship Id="rId2" Type="http://schemas.openxmlformats.org/officeDocument/2006/relationships/tags" Target="../tags/tag383.xml"/><Relationship Id="rId1" Type="http://schemas.openxmlformats.org/officeDocument/2006/relationships/vmlDrawing" Target="../drawings/vmlDrawing17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78.bin"/><Relationship Id="rId4" Type="http://schemas.openxmlformats.org/officeDocument/2006/relationships/slideMaster" Target="../slideMasters/slideMaster9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tags" Target="../tags/tag386.xml"/><Relationship Id="rId2" Type="http://schemas.openxmlformats.org/officeDocument/2006/relationships/tags" Target="../tags/tag385.xml"/><Relationship Id="rId1" Type="http://schemas.openxmlformats.org/officeDocument/2006/relationships/vmlDrawing" Target="../drawings/vmlDrawing17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79.bin"/><Relationship Id="rId4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image" Target="../media/image2.emf"/><Relationship Id="rId2" Type="http://schemas.openxmlformats.org/officeDocument/2006/relationships/tags" Target="../tags/tag43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.bin"/><Relationship Id="rId4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tags" Target="../tags/tag388.xml"/><Relationship Id="rId2" Type="http://schemas.openxmlformats.org/officeDocument/2006/relationships/tags" Target="../tags/tag387.xml"/><Relationship Id="rId1" Type="http://schemas.openxmlformats.org/officeDocument/2006/relationships/vmlDrawing" Target="../drawings/vmlDrawing18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80.bin"/><Relationship Id="rId4" Type="http://schemas.openxmlformats.org/officeDocument/2006/relationships/slideMaster" Target="../slideMasters/slideMaster9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tags" Target="../tags/tag390.xml"/><Relationship Id="rId2" Type="http://schemas.openxmlformats.org/officeDocument/2006/relationships/tags" Target="../tags/tag389.xml"/><Relationship Id="rId1" Type="http://schemas.openxmlformats.org/officeDocument/2006/relationships/vmlDrawing" Target="../drawings/vmlDrawing18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81.bin"/><Relationship Id="rId4" Type="http://schemas.openxmlformats.org/officeDocument/2006/relationships/slideMaster" Target="../slideMasters/slideMaster9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tags" Target="../tags/tag392.xml"/><Relationship Id="rId2" Type="http://schemas.openxmlformats.org/officeDocument/2006/relationships/tags" Target="../tags/tag391.xml"/><Relationship Id="rId1" Type="http://schemas.openxmlformats.org/officeDocument/2006/relationships/vmlDrawing" Target="../drawings/vmlDrawing18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82.bin"/><Relationship Id="rId4" Type="http://schemas.openxmlformats.org/officeDocument/2006/relationships/slideMaster" Target="../slideMasters/slideMaster9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tags" Target="../tags/tag394.xml"/><Relationship Id="rId2" Type="http://schemas.openxmlformats.org/officeDocument/2006/relationships/tags" Target="../tags/tag393.xml"/><Relationship Id="rId1" Type="http://schemas.openxmlformats.org/officeDocument/2006/relationships/vmlDrawing" Target="../drawings/vmlDrawing18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83.bin"/><Relationship Id="rId4" Type="http://schemas.openxmlformats.org/officeDocument/2006/relationships/slideMaster" Target="../slideMasters/slideMaster9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tags" Target="../tags/tag396.xml"/><Relationship Id="rId7" Type="http://schemas.openxmlformats.org/officeDocument/2006/relationships/image" Target="../media/image2.emf"/><Relationship Id="rId2" Type="http://schemas.openxmlformats.org/officeDocument/2006/relationships/tags" Target="../tags/tag395.xml"/><Relationship Id="rId1" Type="http://schemas.openxmlformats.org/officeDocument/2006/relationships/vmlDrawing" Target="../drawings/vmlDrawing18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84.bin"/><Relationship Id="rId4" Type="http://schemas.openxmlformats.org/officeDocument/2006/relationships/slideMaster" Target="../slideMasters/slideMaster9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tags" Target="../tags/tag398.xml"/><Relationship Id="rId7" Type="http://schemas.openxmlformats.org/officeDocument/2006/relationships/image" Target="../media/image2.emf"/><Relationship Id="rId2" Type="http://schemas.openxmlformats.org/officeDocument/2006/relationships/tags" Target="../tags/tag397.xml"/><Relationship Id="rId1" Type="http://schemas.openxmlformats.org/officeDocument/2006/relationships/vmlDrawing" Target="../drawings/vmlDrawing18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85.bin"/><Relationship Id="rId4" Type="http://schemas.openxmlformats.org/officeDocument/2006/relationships/slideMaster" Target="../slideMasters/slideMaster9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tags" Target="../tags/tag400.xml"/><Relationship Id="rId7" Type="http://schemas.openxmlformats.org/officeDocument/2006/relationships/image" Target="../media/image2.emf"/><Relationship Id="rId2" Type="http://schemas.openxmlformats.org/officeDocument/2006/relationships/tags" Target="../tags/tag399.xml"/><Relationship Id="rId1" Type="http://schemas.openxmlformats.org/officeDocument/2006/relationships/vmlDrawing" Target="../drawings/vmlDrawing18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86.bin"/><Relationship Id="rId4" Type="http://schemas.openxmlformats.org/officeDocument/2006/relationships/slideMaster" Target="../slideMasters/slideMaster9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tags" Target="../tags/tag402.xml"/><Relationship Id="rId7" Type="http://schemas.openxmlformats.org/officeDocument/2006/relationships/image" Target="../media/image2.emf"/><Relationship Id="rId2" Type="http://schemas.openxmlformats.org/officeDocument/2006/relationships/tags" Target="../tags/tag401.xml"/><Relationship Id="rId1" Type="http://schemas.openxmlformats.org/officeDocument/2006/relationships/vmlDrawing" Target="../drawings/vmlDrawing18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87.bin"/><Relationship Id="rId4" Type="http://schemas.openxmlformats.org/officeDocument/2006/relationships/slideMaster" Target="../slideMasters/slideMaster9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tags" Target="../tags/tag404.xml"/><Relationship Id="rId7" Type="http://schemas.openxmlformats.org/officeDocument/2006/relationships/image" Target="../media/image2.emf"/><Relationship Id="rId2" Type="http://schemas.openxmlformats.org/officeDocument/2006/relationships/tags" Target="../tags/tag403.xml"/><Relationship Id="rId1" Type="http://schemas.openxmlformats.org/officeDocument/2006/relationships/vmlDrawing" Target="../drawings/vmlDrawing18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88.bin"/><Relationship Id="rId4" Type="http://schemas.openxmlformats.org/officeDocument/2006/relationships/slideMaster" Target="../slideMasters/slideMaster9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tags" Target="../tags/tag406.xml"/><Relationship Id="rId7" Type="http://schemas.openxmlformats.org/officeDocument/2006/relationships/image" Target="../media/image2.emf"/><Relationship Id="rId2" Type="http://schemas.openxmlformats.org/officeDocument/2006/relationships/tags" Target="../tags/tag405.xml"/><Relationship Id="rId1" Type="http://schemas.openxmlformats.org/officeDocument/2006/relationships/vmlDrawing" Target="../drawings/vmlDrawing18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89.bin"/><Relationship Id="rId4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2.emf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image" Target="../media/image2.emf"/><Relationship Id="rId2" Type="http://schemas.openxmlformats.org/officeDocument/2006/relationships/tags" Target="../tags/tag45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1.bin"/><Relationship Id="rId4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tags" Target="../tags/tag410.xml"/><Relationship Id="rId7" Type="http://schemas.openxmlformats.org/officeDocument/2006/relationships/image" Target="../media/image2.emf"/><Relationship Id="rId2" Type="http://schemas.openxmlformats.org/officeDocument/2006/relationships/tags" Target="../tags/tag409.xml"/><Relationship Id="rId1" Type="http://schemas.openxmlformats.org/officeDocument/2006/relationships/vmlDrawing" Target="../drawings/vmlDrawing19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91.bin"/><Relationship Id="rId4" Type="http://schemas.openxmlformats.org/officeDocument/2006/relationships/slideMaster" Target="../slideMasters/slideMaster10.xml"/><Relationship Id="rId9" Type="http://schemas.openxmlformats.org/officeDocument/2006/relationships/image" Target="../media/image4.png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tags" Target="../tags/tag412.xml"/><Relationship Id="rId7" Type="http://schemas.openxmlformats.org/officeDocument/2006/relationships/image" Target="../media/image2.emf"/><Relationship Id="rId2" Type="http://schemas.openxmlformats.org/officeDocument/2006/relationships/tags" Target="../tags/tag411.xml"/><Relationship Id="rId1" Type="http://schemas.openxmlformats.org/officeDocument/2006/relationships/vmlDrawing" Target="../drawings/vmlDrawing19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92.bin"/><Relationship Id="rId4" Type="http://schemas.openxmlformats.org/officeDocument/2006/relationships/slideMaster" Target="../slideMasters/slideMaster10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tags" Target="../tags/tag414.xml"/><Relationship Id="rId7" Type="http://schemas.openxmlformats.org/officeDocument/2006/relationships/image" Target="../media/image2.emf"/><Relationship Id="rId2" Type="http://schemas.openxmlformats.org/officeDocument/2006/relationships/tags" Target="../tags/tag413.xml"/><Relationship Id="rId1" Type="http://schemas.openxmlformats.org/officeDocument/2006/relationships/vmlDrawing" Target="../drawings/vmlDrawing19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93.bin"/><Relationship Id="rId4" Type="http://schemas.openxmlformats.org/officeDocument/2006/relationships/slideMaster" Target="../slideMasters/slideMaster10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tags" Target="../tags/tag416.xml"/><Relationship Id="rId2" Type="http://schemas.openxmlformats.org/officeDocument/2006/relationships/tags" Target="../tags/tag415.xml"/><Relationship Id="rId1" Type="http://schemas.openxmlformats.org/officeDocument/2006/relationships/vmlDrawing" Target="../drawings/vmlDrawing19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94.bin"/><Relationship Id="rId4" Type="http://schemas.openxmlformats.org/officeDocument/2006/relationships/slideMaster" Target="../slideMasters/slideMaster10.xml"/></Relationships>
</file>

<file path=ppt/slideLayouts/_rels/slideLayout2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418.xml"/><Relationship Id="rId7" Type="http://schemas.openxmlformats.org/officeDocument/2006/relationships/image" Target="../media/image1.emf"/><Relationship Id="rId2" Type="http://schemas.openxmlformats.org/officeDocument/2006/relationships/tags" Target="../tags/tag417.xml"/><Relationship Id="rId1" Type="http://schemas.openxmlformats.org/officeDocument/2006/relationships/vmlDrawing" Target="../drawings/vmlDrawing195.vml"/><Relationship Id="rId6" Type="http://schemas.openxmlformats.org/officeDocument/2006/relationships/oleObject" Target="../embeddings/oleObject195.bin"/><Relationship Id="rId5" Type="http://schemas.openxmlformats.org/officeDocument/2006/relationships/slideMaster" Target="../slideMasters/slideMaster10.xml"/><Relationship Id="rId10" Type="http://schemas.openxmlformats.org/officeDocument/2006/relationships/image" Target="../media/image5.png"/><Relationship Id="rId4" Type="http://schemas.openxmlformats.org/officeDocument/2006/relationships/tags" Target="../tags/tag419.xml"/><Relationship Id="rId9" Type="http://schemas.openxmlformats.org/officeDocument/2006/relationships/image" Target="../media/image3.emf"/></Relationships>
</file>

<file path=ppt/slideLayouts/_rels/slideLayout2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421.xml"/><Relationship Id="rId7" Type="http://schemas.openxmlformats.org/officeDocument/2006/relationships/image" Target="../media/image1.emf"/><Relationship Id="rId2" Type="http://schemas.openxmlformats.org/officeDocument/2006/relationships/tags" Target="../tags/tag420.xml"/><Relationship Id="rId1" Type="http://schemas.openxmlformats.org/officeDocument/2006/relationships/vmlDrawing" Target="../drawings/vmlDrawing196.vml"/><Relationship Id="rId6" Type="http://schemas.openxmlformats.org/officeDocument/2006/relationships/oleObject" Target="../embeddings/oleObject196.bin"/><Relationship Id="rId5" Type="http://schemas.openxmlformats.org/officeDocument/2006/relationships/slideMaster" Target="../slideMasters/slideMaster10.xml"/><Relationship Id="rId10" Type="http://schemas.openxmlformats.org/officeDocument/2006/relationships/image" Target="../media/image5.png"/><Relationship Id="rId4" Type="http://schemas.openxmlformats.org/officeDocument/2006/relationships/tags" Target="../tags/tag422.xml"/><Relationship Id="rId9" Type="http://schemas.openxmlformats.org/officeDocument/2006/relationships/image" Target="../media/image3.emf"/></Relationships>
</file>

<file path=ppt/slideLayouts/_rels/slideLayout2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424.xml"/><Relationship Id="rId7" Type="http://schemas.openxmlformats.org/officeDocument/2006/relationships/image" Target="../media/image1.emf"/><Relationship Id="rId2" Type="http://schemas.openxmlformats.org/officeDocument/2006/relationships/tags" Target="../tags/tag423.xml"/><Relationship Id="rId1" Type="http://schemas.openxmlformats.org/officeDocument/2006/relationships/vmlDrawing" Target="../drawings/vmlDrawing197.vml"/><Relationship Id="rId6" Type="http://schemas.openxmlformats.org/officeDocument/2006/relationships/oleObject" Target="../embeddings/oleObject197.bin"/><Relationship Id="rId5" Type="http://schemas.openxmlformats.org/officeDocument/2006/relationships/slideMaster" Target="../slideMasters/slideMaster10.xml"/><Relationship Id="rId10" Type="http://schemas.openxmlformats.org/officeDocument/2006/relationships/image" Target="../media/image5.png"/><Relationship Id="rId4" Type="http://schemas.openxmlformats.org/officeDocument/2006/relationships/tags" Target="../tags/tag425.xml"/><Relationship Id="rId9" Type="http://schemas.openxmlformats.org/officeDocument/2006/relationships/image" Target="../media/image3.emf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tags" Target="../tags/tag427.xml"/><Relationship Id="rId2" Type="http://schemas.openxmlformats.org/officeDocument/2006/relationships/tags" Target="../tags/tag426.xml"/><Relationship Id="rId1" Type="http://schemas.openxmlformats.org/officeDocument/2006/relationships/vmlDrawing" Target="../drawings/vmlDrawing19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98.bin"/><Relationship Id="rId4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tags" Target="../tags/tag50.xml"/><Relationship Id="rId7" Type="http://schemas.openxmlformats.org/officeDocument/2006/relationships/image" Target="../media/image2.emf"/><Relationship Id="rId2" Type="http://schemas.openxmlformats.org/officeDocument/2006/relationships/tags" Target="../tags/tag49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3.bin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4.png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tags" Target="../tags/tag429.xml"/><Relationship Id="rId2" Type="http://schemas.openxmlformats.org/officeDocument/2006/relationships/tags" Target="../tags/tag428.xml"/><Relationship Id="rId1" Type="http://schemas.openxmlformats.org/officeDocument/2006/relationships/vmlDrawing" Target="../drawings/vmlDrawing19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99.bin"/><Relationship Id="rId4" Type="http://schemas.openxmlformats.org/officeDocument/2006/relationships/slideMaster" Target="../slideMasters/slideMaster10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tags" Target="../tags/tag431.xml"/><Relationship Id="rId2" Type="http://schemas.openxmlformats.org/officeDocument/2006/relationships/tags" Target="../tags/tag430.xml"/><Relationship Id="rId1" Type="http://schemas.openxmlformats.org/officeDocument/2006/relationships/vmlDrawing" Target="../drawings/vmlDrawing20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0.bin"/><Relationship Id="rId4" Type="http://schemas.openxmlformats.org/officeDocument/2006/relationships/slideMaster" Target="../slideMasters/slideMaster10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tags" Target="../tags/tag433.xml"/><Relationship Id="rId2" Type="http://schemas.openxmlformats.org/officeDocument/2006/relationships/tags" Target="../tags/tag432.xml"/><Relationship Id="rId1" Type="http://schemas.openxmlformats.org/officeDocument/2006/relationships/vmlDrawing" Target="../drawings/vmlDrawing20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1.bin"/><Relationship Id="rId4" Type="http://schemas.openxmlformats.org/officeDocument/2006/relationships/slideMaster" Target="../slideMasters/slideMaster10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tags" Target="../tags/tag435.xml"/><Relationship Id="rId2" Type="http://schemas.openxmlformats.org/officeDocument/2006/relationships/tags" Target="../tags/tag434.xml"/><Relationship Id="rId1" Type="http://schemas.openxmlformats.org/officeDocument/2006/relationships/vmlDrawing" Target="../drawings/vmlDrawing20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2.bin"/><Relationship Id="rId4" Type="http://schemas.openxmlformats.org/officeDocument/2006/relationships/slideMaster" Target="../slideMasters/slideMaster10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tags" Target="../tags/tag437.xml"/><Relationship Id="rId2" Type="http://schemas.openxmlformats.org/officeDocument/2006/relationships/tags" Target="../tags/tag436.xml"/><Relationship Id="rId1" Type="http://schemas.openxmlformats.org/officeDocument/2006/relationships/vmlDrawing" Target="../drawings/vmlDrawing20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3.bin"/><Relationship Id="rId4" Type="http://schemas.openxmlformats.org/officeDocument/2006/relationships/slideMaster" Target="../slideMasters/slideMaster10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tags" Target="../tags/tag439.xml"/><Relationship Id="rId2" Type="http://schemas.openxmlformats.org/officeDocument/2006/relationships/tags" Target="../tags/tag438.xml"/><Relationship Id="rId1" Type="http://schemas.openxmlformats.org/officeDocument/2006/relationships/vmlDrawing" Target="../drawings/vmlDrawing20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4.bin"/><Relationship Id="rId4" Type="http://schemas.openxmlformats.org/officeDocument/2006/relationships/slideMaster" Target="../slideMasters/slideMaster10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tags" Target="../tags/tag441.xml"/><Relationship Id="rId7" Type="http://schemas.openxmlformats.org/officeDocument/2006/relationships/image" Target="../media/image2.emf"/><Relationship Id="rId2" Type="http://schemas.openxmlformats.org/officeDocument/2006/relationships/tags" Target="../tags/tag440.xml"/><Relationship Id="rId1" Type="http://schemas.openxmlformats.org/officeDocument/2006/relationships/vmlDrawing" Target="../drawings/vmlDrawing20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5.bin"/><Relationship Id="rId4" Type="http://schemas.openxmlformats.org/officeDocument/2006/relationships/slideMaster" Target="../slideMasters/slideMaster10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tags" Target="../tags/tag443.xml"/><Relationship Id="rId7" Type="http://schemas.openxmlformats.org/officeDocument/2006/relationships/image" Target="../media/image2.emf"/><Relationship Id="rId2" Type="http://schemas.openxmlformats.org/officeDocument/2006/relationships/tags" Target="../tags/tag442.xml"/><Relationship Id="rId1" Type="http://schemas.openxmlformats.org/officeDocument/2006/relationships/vmlDrawing" Target="../drawings/vmlDrawing20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6.bin"/><Relationship Id="rId4" Type="http://schemas.openxmlformats.org/officeDocument/2006/relationships/slideMaster" Target="../slideMasters/slideMaster10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tags" Target="../tags/tag445.xml"/><Relationship Id="rId7" Type="http://schemas.openxmlformats.org/officeDocument/2006/relationships/image" Target="../media/image2.emf"/><Relationship Id="rId2" Type="http://schemas.openxmlformats.org/officeDocument/2006/relationships/tags" Target="../tags/tag444.xml"/><Relationship Id="rId1" Type="http://schemas.openxmlformats.org/officeDocument/2006/relationships/vmlDrawing" Target="../drawings/vmlDrawing20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7.bin"/><Relationship Id="rId4" Type="http://schemas.openxmlformats.org/officeDocument/2006/relationships/slideMaster" Target="../slideMasters/slideMaster10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tags" Target="../tags/tag447.xml"/><Relationship Id="rId7" Type="http://schemas.openxmlformats.org/officeDocument/2006/relationships/image" Target="../media/image2.emf"/><Relationship Id="rId2" Type="http://schemas.openxmlformats.org/officeDocument/2006/relationships/tags" Target="../tags/tag446.xml"/><Relationship Id="rId1" Type="http://schemas.openxmlformats.org/officeDocument/2006/relationships/vmlDrawing" Target="../drawings/vmlDrawing20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8.bin"/><Relationship Id="rId4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7" Type="http://schemas.openxmlformats.org/officeDocument/2006/relationships/image" Target="../media/image2.emf"/><Relationship Id="rId2" Type="http://schemas.openxmlformats.org/officeDocument/2006/relationships/tags" Target="../tags/tag51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4.bin"/><Relationship Id="rId4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tags" Target="../tags/tag449.xml"/><Relationship Id="rId7" Type="http://schemas.openxmlformats.org/officeDocument/2006/relationships/image" Target="../media/image2.emf"/><Relationship Id="rId2" Type="http://schemas.openxmlformats.org/officeDocument/2006/relationships/tags" Target="../tags/tag448.xml"/><Relationship Id="rId1" Type="http://schemas.openxmlformats.org/officeDocument/2006/relationships/vmlDrawing" Target="../drawings/vmlDrawing20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9.bin"/><Relationship Id="rId4" Type="http://schemas.openxmlformats.org/officeDocument/2006/relationships/slideMaster" Target="../slideMasters/slideMaster10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tags" Target="../tags/tag451.xml"/><Relationship Id="rId7" Type="http://schemas.openxmlformats.org/officeDocument/2006/relationships/image" Target="../media/image2.emf"/><Relationship Id="rId2" Type="http://schemas.openxmlformats.org/officeDocument/2006/relationships/tags" Target="../tags/tag450.xml"/><Relationship Id="rId1" Type="http://schemas.openxmlformats.org/officeDocument/2006/relationships/vmlDrawing" Target="../drawings/vmlDrawing2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10.bin"/><Relationship Id="rId4" Type="http://schemas.openxmlformats.org/officeDocument/2006/relationships/slideMaster" Target="../slideMasters/slideMaster10.xml"/></Relationships>
</file>

<file path=ppt/slideLayouts/_rels/slideLayout2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tags" Target="../tags/tag455.xml"/><Relationship Id="rId7" Type="http://schemas.openxmlformats.org/officeDocument/2006/relationships/image" Target="../media/image2.emf"/><Relationship Id="rId2" Type="http://schemas.openxmlformats.org/officeDocument/2006/relationships/tags" Target="../tags/tag454.xml"/><Relationship Id="rId1" Type="http://schemas.openxmlformats.org/officeDocument/2006/relationships/vmlDrawing" Target="../drawings/vmlDrawing21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12.bin"/><Relationship Id="rId4" Type="http://schemas.openxmlformats.org/officeDocument/2006/relationships/slideMaster" Target="../slideMasters/slideMaster11.xml"/><Relationship Id="rId9" Type="http://schemas.openxmlformats.org/officeDocument/2006/relationships/image" Target="../media/image4.png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tags" Target="../tags/tag457.xml"/><Relationship Id="rId7" Type="http://schemas.openxmlformats.org/officeDocument/2006/relationships/image" Target="../media/image2.emf"/><Relationship Id="rId2" Type="http://schemas.openxmlformats.org/officeDocument/2006/relationships/tags" Target="../tags/tag456.xml"/><Relationship Id="rId1" Type="http://schemas.openxmlformats.org/officeDocument/2006/relationships/vmlDrawing" Target="../drawings/vmlDrawing21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13.bin"/><Relationship Id="rId4" Type="http://schemas.openxmlformats.org/officeDocument/2006/relationships/slideMaster" Target="../slideMasters/slideMaster11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tags" Target="../tags/tag459.xml"/><Relationship Id="rId7" Type="http://schemas.openxmlformats.org/officeDocument/2006/relationships/image" Target="../media/image2.emf"/><Relationship Id="rId2" Type="http://schemas.openxmlformats.org/officeDocument/2006/relationships/tags" Target="../tags/tag458.xml"/><Relationship Id="rId1" Type="http://schemas.openxmlformats.org/officeDocument/2006/relationships/vmlDrawing" Target="../drawings/vmlDrawing21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14.bin"/><Relationship Id="rId4" Type="http://schemas.openxmlformats.org/officeDocument/2006/relationships/slideMaster" Target="../slideMasters/slideMaster11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tags" Target="../tags/tag461.xml"/><Relationship Id="rId2" Type="http://schemas.openxmlformats.org/officeDocument/2006/relationships/tags" Target="../tags/tag460.xml"/><Relationship Id="rId1" Type="http://schemas.openxmlformats.org/officeDocument/2006/relationships/vmlDrawing" Target="../drawings/vmlDrawing21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15.bin"/><Relationship Id="rId4" Type="http://schemas.openxmlformats.org/officeDocument/2006/relationships/slideMaster" Target="../slideMasters/slideMaster11.xml"/></Relationships>
</file>

<file path=ppt/slideLayouts/_rels/slideLayout2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463.xml"/><Relationship Id="rId7" Type="http://schemas.openxmlformats.org/officeDocument/2006/relationships/image" Target="../media/image1.emf"/><Relationship Id="rId2" Type="http://schemas.openxmlformats.org/officeDocument/2006/relationships/tags" Target="../tags/tag462.xml"/><Relationship Id="rId1" Type="http://schemas.openxmlformats.org/officeDocument/2006/relationships/vmlDrawing" Target="../drawings/vmlDrawing216.vml"/><Relationship Id="rId6" Type="http://schemas.openxmlformats.org/officeDocument/2006/relationships/oleObject" Target="../embeddings/oleObject216.bin"/><Relationship Id="rId5" Type="http://schemas.openxmlformats.org/officeDocument/2006/relationships/slideMaster" Target="../slideMasters/slideMaster11.xml"/><Relationship Id="rId10" Type="http://schemas.openxmlformats.org/officeDocument/2006/relationships/image" Target="../media/image5.png"/><Relationship Id="rId4" Type="http://schemas.openxmlformats.org/officeDocument/2006/relationships/tags" Target="../tags/tag464.xml"/><Relationship Id="rId9" Type="http://schemas.openxmlformats.org/officeDocument/2006/relationships/image" Target="../media/image3.emf"/></Relationships>
</file>

<file path=ppt/slideLayouts/_rels/slideLayout2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466.xml"/><Relationship Id="rId7" Type="http://schemas.openxmlformats.org/officeDocument/2006/relationships/image" Target="../media/image1.emf"/><Relationship Id="rId2" Type="http://schemas.openxmlformats.org/officeDocument/2006/relationships/tags" Target="../tags/tag465.xml"/><Relationship Id="rId1" Type="http://schemas.openxmlformats.org/officeDocument/2006/relationships/vmlDrawing" Target="../drawings/vmlDrawing217.vml"/><Relationship Id="rId6" Type="http://schemas.openxmlformats.org/officeDocument/2006/relationships/oleObject" Target="../embeddings/oleObject217.bin"/><Relationship Id="rId5" Type="http://schemas.openxmlformats.org/officeDocument/2006/relationships/slideMaster" Target="../slideMasters/slideMaster11.xml"/><Relationship Id="rId10" Type="http://schemas.openxmlformats.org/officeDocument/2006/relationships/image" Target="../media/image5.png"/><Relationship Id="rId4" Type="http://schemas.openxmlformats.org/officeDocument/2006/relationships/tags" Target="../tags/tag467.xml"/><Relationship Id="rId9" Type="http://schemas.openxmlformats.org/officeDocument/2006/relationships/image" Target="../media/image3.emf"/></Relationships>
</file>

<file path=ppt/slideLayouts/_rels/slideLayout2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469.xml"/><Relationship Id="rId7" Type="http://schemas.openxmlformats.org/officeDocument/2006/relationships/image" Target="../media/image1.emf"/><Relationship Id="rId2" Type="http://schemas.openxmlformats.org/officeDocument/2006/relationships/tags" Target="../tags/tag468.xml"/><Relationship Id="rId1" Type="http://schemas.openxmlformats.org/officeDocument/2006/relationships/vmlDrawing" Target="../drawings/vmlDrawing218.vml"/><Relationship Id="rId6" Type="http://schemas.openxmlformats.org/officeDocument/2006/relationships/oleObject" Target="../embeddings/oleObject218.bin"/><Relationship Id="rId5" Type="http://schemas.openxmlformats.org/officeDocument/2006/relationships/slideMaster" Target="../slideMasters/slideMaster11.xml"/><Relationship Id="rId10" Type="http://schemas.openxmlformats.org/officeDocument/2006/relationships/image" Target="../media/image5.png"/><Relationship Id="rId4" Type="http://schemas.openxmlformats.org/officeDocument/2006/relationships/tags" Target="../tags/tag470.xml"/><Relationship Id="rId9" Type="http://schemas.openxmlformats.org/officeDocument/2006/relationships/image" Target="../media/image3.emf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tags" Target="../tags/tag472.xml"/><Relationship Id="rId2" Type="http://schemas.openxmlformats.org/officeDocument/2006/relationships/tags" Target="../tags/tag471.xml"/><Relationship Id="rId1" Type="http://schemas.openxmlformats.org/officeDocument/2006/relationships/vmlDrawing" Target="../drawings/vmlDrawing21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19.bin"/><Relationship Id="rId4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7" Type="http://schemas.openxmlformats.org/officeDocument/2006/relationships/image" Target="../media/image2.emf"/><Relationship Id="rId2" Type="http://schemas.openxmlformats.org/officeDocument/2006/relationships/tags" Target="../tags/tag53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5.bin"/><Relationship Id="rId4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tags" Target="../tags/tag474.xml"/><Relationship Id="rId2" Type="http://schemas.openxmlformats.org/officeDocument/2006/relationships/tags" Target="../tags/tag473.xml"/><Relationship Id="rId1" Type="http://schemas.openxmlformats.org/officeDocument/2006/relationships/vmlDrawing" Target="../drawings/vmlDrawing22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20.bin"/><Relationship Id="rId4" Type="http://schemas.openxmlformats.org/officeDocument/2006/relationships/slideMaster" Target="../slideMasters/slideMaster11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tags" Target="../tags/tag476.xml"/><Relationship Id="rId2" Type="http://schemas.openxmlformats.org/officeDocument/2006/relationships/tags" Target="../tags/tag475.xml"/><Relationship Id="rId1" Type="http://schemas.openxmlformats.org/officeDocument/2006/relationships/vmlDrawing" Target="../drawings/vmlDrawing22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21.bin"/><Relationship Id="rId4" Type="http://schemas.openxmlformats.org/officeDocument/2006/relationships/slideMaster" Target="../slideMasters/slideMaster11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tags" Target="../tags/tag478.xml"/><Relationship Id="rId2" Type="http://schemas.openxmlformats.org/officeDocument/2006/relationships/tags" Target="../tags/tag477.xml"/><Relationship Id="rId1" Type="http://schemas.openxmlformats.org/officeDocument/2006/relationships/vmlDrawing" Target="../drawings/vmlDrawing22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22.bin"/><Relationship Id="rId4" Type="http://schemas.openxmlformats.org/officeDocument/2006/relationships/slideMaster" Target="../slideMasters/slideMaster11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tags" Target="../tags/tag480.xml"/><Relationship Id="rId2" Type="http://schemas.openxmlformats.org/officeDocument/2006/relationships/tags" Target="../tags/tag479.xml"/><Relationship Id="rId1" Type="http://schemas.openxmlformats.org/officeDocument/2006/relationships/vmlDrawing" Target="../drawings/vmlDrawing22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23.bin"/><Relationship Id="rId4" Type="http://schemas.openxmlformats.org/officeDocument/2006/relationships/slideMaster" Target="../slideMasters/slideMaster11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tags" Target="../tags/tag482.xml"/><Relationship Id="rId2" Type="http://schemas.openxmlformats.org/officeDocument/2006/relationships/tags" Target="../tags/tag481.xml"/><Relationship Id="rId1" Type="http://schemas.openxmlformats.org/officeDocument/2006/relationships/vmlDrawing" Target="../drawings/vmlDrawing22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24.bin"/><Relationship Id="rId4" Type="http://schemas.openxmlformats.org/officeDocument/2006/relationships/slideMaster" Target="../slideMasters/slideMaster11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tags" Target="../tags/tag484.xml"/><Relationship Id="rId2" Type="http://schemas.openxmlformats.org/officeDocument/2006/relationships/tags" Target="../tags/tag483.xml"/><Relationship Id="rId1" Type="http://schemas.openxmlformats.org/officeDocument/2006/relationships/vmlDrawing" Target="../drawings/vmlDrawing22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25.bin"/><Relationship Id="rId4" Type="http://schemas.openxmlformats.org/officeDocument/2006/relationships/slideMaster" Target="../slideMasters/slideMaster11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tags" Target="../tags/tag486.xml"/><Relationship Id="rId7" Type="http://schemas.openxmlformats.org/officeDocument/2006/relationships/image" Target="../media/image2.emf"/><Relationship Id="rId2" Type="http://schemas.openxmlformats.org/officeDocument/2006/relationships/tags" Target="../tags/tag485.xml"/><Relationship Id="rId1" Type="http://schemas.openxmlformats.org/officeDocument/2006/relationships/vmlDrawing" Target="../drawings/vmlDrawing22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26.bin"/><Relationship Id="rId4" Type="http://schemas.openxmlformats.org/officeDocument/2006/relationships/slideMaster" Target="../slideMasters/slideMaster11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tags" Target="../tags/tag488.xml"/><Relationship Id="rId7" Type="http://schemas.openxmlformats.org/officeDocument/2006/relationships/image" Target="../media/image2.emf"/><Relationship Id="rId2" Type="http://schemas.openxmlformats.org/officeDocument/2006/relationships/tags" Target="../tags/tag487.xml"/><Relationship Id="rId1" Type="http://schemas.openxmlformats.org/officeDocument/2006/relationships/vmlDrawing" Target="../drawings/vmlDrawing22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27.bin"/><Relationship Id="rId4" Type="http://schemas.openxmlformats.org/officeDocument/2006/relationships/slideMaster" Target="../slideMasters/slideMaster11.xml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tags" Target="../tags/tag490.xml"/><Relationship Id="rId7" Type="http://schemas.openxmlformats.org/officeDocument/2006/relationships/image" Target="../media/image2.emf"/><Relationship Id="rId2" Type="http://schemas.openxmlformats.org/officeDocument/2006/relationships/tags" Target="../tags/tag489.xml"/><Relationship Id="rId1" Type="http://schemas.openxmlformats.org/officeDocument/2006/relationships/vmlDrawing" Target="../drawings/vmlDrawing22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28.bin"/><Relationship Id="rId4" Type="http://schemas.openxmlformats.org/officeDocument/2006/relationships/slideMaster" Target="../slideMasters/slideMaster11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tags" Target="../tags/tag492.xml"/><Relationship Id="rId7" Type="http://schemas.openxmlformats.org/officeDocument/2006/relationships/image" Target="../media/image2.emf"/><Relationship Id="rId2" Type="http://schemas.openxmlformats.org/officeDocument/2006/relationships/tags" Target="../tags/tag491.xml"/><Relationship Id="rId1" Type="http://schemas.openxmlformats.org/officeDocument/2006/relationships/vmlDrawing" Target="../drawings/vmlDrawing22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29.bin"/><Relationship Id="rId4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6.bin"/><Relationship Id="rId4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tags" Target="../tags/tag494.xml"/><Relationship Id="rId7" Type="http://schemas.openxmlformats.org/officeDocument/2006/relationships/image" Target="../media/image2.emf"/><Relationship Id="rId2" Type="http://schemas.openxmlformats.org/officeDocument/2006/relationships/tags" Target="../tags/tag493.xml"/><Relationship Id="rId1" Type="http://schemas.openxmlformats.org/officeDocument/2006/relationships/vmlDrawing" Target="../drawings/vmlDrawing23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30.bin"/><Relationship Id="rId4" Type="http://schemas.openxmlformats.org/officeDocument/2006/relationships/slideMaster" Target="../slideMasters/slideMaster11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tags" Target="../tags/tag496.xml"/><Relationship Id="rId7" Type="http://schemas.openxmlformats.org/officeDocument/2006/relationships/image" Target="../media/image2.emf"/><Relationship Id="rId2" Type="http://schemas.openxmlformats.org/officeDocument/2006/relationships/tags" Target="../tags/tag495.xml"/><Relationship Id="rId1" Type="http://schemas.openxmlformats.org/officeDocument/2006/relationships/vmlDrawing" Target="../drawings/vmlDrawing23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31.bin"/><Relationship Id="rId4" Type="http://schemas.openxmlformats.org/officeDocument/2006/relationships/slideMaster" Target="../slideMasters/slideMaster11.xml"/></Relationships>
</file>

<file path=ppt/slideLayouts/_rels/slideLayout2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tags" Target="../tags/tag500.xml"/><Relationship Id="rId7" Type="http://schemas.openxmlformats.org/officeDocument/2006/relationships/image" Target="../media/image2.emf"/><Relationship Id="rId2" Type="http://schemas.openxmlformats.org/officeDocument/2006/relationships/tags" Target="../tags/tag499.xml"/><Relationship Id="rId1" Type="http://schemas.openxmlformats.org/officeDocument/2006/relationships/vmlDrawing" Target="../drawings/vmlDrawing23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33.bin"/><Relationship Id="rId4" Type="http://schemas.openxmlformats.org/officeDocument/2006/relationships/slideMaster" Target="../slideMasters/slideMaster12.xml"/><Relationship Id="rId9" Type="http://schemas.openxmlformats.org/officeDocument/2006/relationships/image" Target="../media/image4.png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tags" Target="../tags/tag502.xml"/><Relationship Id="rId7" Type="http://schemas.openxmlformats.org/officeDocument/2006/relationships/image" Target="../media/image2.emf"/><Relationship Id="rId2" Type="http://schemas.openxmlformats.org/officeDocument/2006/relationships/tags" Target="../tags/tag501.xml"/><Relationship Id="rId1" Type="http://schemas.openxmlformats.org/officeDocument/2006/relationships/vmlDrawing" Target="../drawings/vmlDrawing23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34.bin"/><Relationship Id="rId4" Type="http://schemas.openxmlformats.org/officeDocument/2006/relationships/slideMaster" Target="../slideMasters/slideMaster12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tags" Target="../tags/tag504.xml"/><Relationship Id="rId7" Type="http://schemas.openxmlformats.org/officeDocument/2006/relationships/image" Target="../media/image2.emf"/><Relationship Id="rId2" Type="http://schemas.openxmlformats.org/officeDocument/2006/relationships/tags" Target="../tags/tag503.xml"/><Relationship Id="rId1" Type="http://schemas.openxmlformats.org/officeDocument/2006/relationships/vmlDrawing" Target="../drawings/vmlDrawing23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35.bin"/><Relationship Id="rId4" Type="http://schemas.openxmlformats.org/officeDocument/2006/relationships/slideMaster" Target="../slideMasters/slideMaster12.xml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tags" Target="../tags/tag506.xml"/><Relationship Id="rId2" Type="http://schemas.openxmlformats.org/officeDocument/2006/relationships/tags" Target="../tags/tag505.xml"/><Relationship Id="rId1" Type="http://schemas.openxmlformats.org/officeDocument/2006/relationships/vmlDrawing" Target="../drawings/vmlDrawing23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36.bin"/><Relationship Id="rId4" Type="http://schemas.openxmlformats.org/officeDocument/2006/relationships/slideMaster" Target="../slideMasters/slideMaster12.xml"/></Relationships>
</file>

<file path=ppt/slideLayouts/_rels/slideLayout2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508.xml"/><Relationship Id="rId7" Type="http://schemas.openxmlformats.org/officeDocument/2006/relationships/image" Target="../media/image1.emf"/><Relationship Id="rId2" Type="http://schemas.openxmlformats.org/officeDocument/2006/relationships/tags" Target="../tags/tag507.xml"/><Relationship Id="rId1" Type="http://schemas.openxmlformats.org/officeDocument/2006/relationships/vmlDrawing" Target="../drawings/vmlDrawing237.vml"/><Relationship Id="rId6" Type="http://schemas.openxmlformats.org/officeDocument/2006/relationships/oleObject" Target="../embeddings/oleObject237.bin"/><Relationship Id="rId5" Type="http://schemas.openxmlformats.org/officeDocument/2006/relationships/slideMaster" Target="../slideMasters/slideMaster12.xml"/><Relationship Id="rId10" Type="http://schemas.openxmlformats.org/officeDocument/2006/relationships/image" Target="../media/image5.png"/><Relationship Id="rId4" Type="http://schemas.openxmlformats.org/officeDocument/2006/relationships/tags" Target="../tags/tag509.xml"/><Relationship Id="rId9" Type="http://schemas.openxmlformats.org/officeDocument/2006/relationships/image" Target="../media/image3.emf"/></Relationships>
</file>

<file path=ppt/slideLayouts/_rels/slideLayout2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511.xml"/><Relationship Id="rId7" Type="http://schemas.openxmlformats.org/officeDocument/2006/relationships/image" Target="../media/image1.emf"/><Relationship Id="rId2" Type="http://schemas.openxmlformats.org/officeDocument/2006/relationships/tags" Target="../tags/tag510.xml"/><Relationship Id="rId1" Type="http://schemas.openxmlformats.org/officeDocument/2006/relationships/vmlDrawing" Target="../drawings/vmlDrawing238.vml"/><Relationship Id="rId6" Type="http://schemas.openxmlformats.org/officeDocument/2006/relationships/oleObject" Target="../embeddings/oleObject238.bin"/><Relationship Id="rId5" Type="http://schemas.openxmlformats.org/officeDocument/2006/relationships/slideMaster" Target="../slideMasters/slideMaster12.xml"/><Relationship Id="rId10" Type="http://schemas.openxmlformats.org/officeDocument/2006/relationships/image" Target="../media/image5.png"/><Relationship Id="rId4" Type="http://schemas.openxmlformats.org/officeDocument/2006/relationships/tags" Target="../tags/tag512.xml"/><Relationship Id="rId9" Type="http://schemas.openxmlformats.org/officeDocument/2006/relationships/image" Target="../media/image3.emf"/></Relationships>
</file>

<file path=ppt/slideLayouts/_rels/slideLayout2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514.xml"/><Relationship Id="rId7" Type="http://schemas.openxmlformats.org/officeDocument/2006/relationships/image" Target="../media/image1.emf"/><Relationship Id="rId2" Type="http://schemas.openxmlformats.org/officeDocument/2006/relationships/tags" Target="../tags/tag513.xml"/><Relationship Id="rId1" Type="http://schemas.openxmlformats.org/officeDocument/2006/relationships/vmlDrawing" Target="../drawings/vmlDrawing239.vml"/><Relationship Id="rId6" Type="http://schemas.openxmlformats.org/officeDocument/2006/relationships/oleObject" Target="../embeddings/oleObject239.bin"/><Relationship Id="rId5" Type="http://schemas.openxmlformats.org/officeDocument/2006/relationships/slideMaster" Target="../slideMasters/slideMaster12.xml"/><Relationship Id="rId10" Type="http://schemas.openxmlformats.org/officeDocument/2006/relationships/image" Target="../media/image5.png"/><Relationship Id="rId4" Type="http://schemas.openxmlformats.org/officeDocument/2006/relationships/tags" Target="../tags/tag515.xml"/><Relationship Id="rId9" Type="http://schemas.openxmlformats.org/officeDocument/2006/relationships/image" Target="../media/image3.emf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tags" Target="../tags/tag517.xml"/><Relationship Id="rId2" Type="http://schemas.openxmlformats.org/officeDocument/2006/relationships/tags" Target="../tags/tag516.xml"/><Relationship Id="rId1" Type="http://schemas.openxmlformats.org/officeDocument/2006/relationships/vmlDrawing" Target="../drawings/vmlDrawing24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40.bin"/><Relationship Id="rId4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58.xml"/><Relationship Id="rId7" Type="http://schemas.openxmlformats.org/officeDocument/2006/relationships/image" Target="../media/image1.emf"/><Relationship Id="rId2" Type="http://schemas.openxmlformats.org/officeDocument/2006/relationships/tags" Target="../tags/tag57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27.bin"/><Relationship Id="rId5" Type="http://schemas.openxmlformats.org/officeDocument/2006/relationships/slideMaster" Target="../slideMasters/slideMaster2.xml"/><Relationship Id="rId10" Type="http://schemas.openxmlformats.org/officeDocument/2006/relationships/image" Target="../media/image5.png"/><Relationship Id="rId4" Type="http://schemas.openxmlformats.org/officeDocument/2006/relationships/tags" Target="../tags/tag59.xml"/><Relationship Id="rId9" Type="http://schemas.openxmlformats.org/officeDocument/2006/relationships/image" Target="../media/image3.emf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tags" Target="../tags/tag519.xml"/><Relationship Id="rId2" Type="http://schemas.openxmlformats.org/officeDocument/2006/relationships/tags" Target="../tags/tag518.xml"/><Relationship Id="rId1" Type="http://schemas.openxmlformats.org/officeDocument/2006/relationships/vmlDrawing" Target="../drawings/vmlDrawing24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41.bin"/><Relationship Id="rId4" Type="http://schemas.openxmlformats.org/officeDocument/2006/relationships/slideMaster" Target="../slideMasters/slideMaster12.xml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tags" Target="../tags/tag521.xml"/><Relationship Id="rId2" Type="http://schemas.openxmlformats.org/officeDocument/2006/relationships/tags" Target="../tags/tag520.xml"/><Relationship Id="rId1" Type="http://schemas.openxmlformats.org/officeDocument/2006/relationships/vmlDrawing" Target="../drawings/vmlDrawing24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42.bin"/><Relationship Id="rId4" Type="http://schemas.openxmlformats.org/officeDocument/2006/relationships/slideMaster" Target="../slideMasters/slideMaster12.xml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tags" Target="../tags/tag523.xml"/><Relationship Id="rId2" Type="http://schemas.openxmlformats.org/officeDocument/2006/relationships/tags" Target="../tags/tag522.xml"/><Relationship Id="rId1" Type="http://schemas.openxmlformats.org/officeDocument/2006/relationships/vmlDrawing" Target="../drawings/vmlDrawing24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43.bin"/><Relationship Id="rId4" Type="http://schemas.openxmlformats.org/officeDocument/2006/relationships/slideMaster" Target="../slideMasters/slideMaster12.xml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tags" Target="../tags/tag525.xml"/><Relationship Id="rId2" Type="http://schemas.openxmlformats.org/officeDocument/2006/relationships/tags" Target="../tags/tag524.xml"/><Relationship Id="rId1" Type="http://schemas.openxmlformats.org/officeDocument/2006/relationships/vmlDrawing" Target="../drawings/vmlDrawing24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44.bin"/><Relationship Id="rId4" Type="http://schemas.openxmlformats.org/officeDocument/2006/relationships/slideMaster" Target="../slideMasters/slideMaster12.xml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tags" Target="../tags/tag527.xml"/><Relationship Id="rId2" Type="http://schemas.openxmlformats.org/officeDocument/2006/relationships/tags" Target="../tags/tag526.xml"/><Relationship Id="rId1" Type="http://schemas.openxmlformats.org/officeDocument/2006/relationships/vmlDrawing" Target="../drawings/vmlDrawing24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45.bin"/><Relationship Id="rId4" Type="http://schemas.openxmlformats.org/officeDocument/2006/relationships/slideMaster" Target="../slideMasters/slideMaster12.xml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tags" Target="../tags/tag529.xml"/><Relationship Id="rId2" Type="http://schemas.openxmlformats.org/officeDocument/2006/relationships/tags" Target="../tags/tag528.xml"/><Relationship Id="rId1" Type="http://schemas.openxmlformats.org/officeDocument/2006/relationships/vmlDrawing" Target="../drawings/vmlDrawing24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46.bin"/><Relationship Id="rId4" Type="http://schemas.openxmlformats.org/officeDocument/2006/relationships/slideMaster" Target="../slideMasters/slideMaster12.xml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tags" Target="../tags/tag531.xml"/><Relationship Id="rId7" Type="http://schemas.openxmlformats.org/officeDocument/2006/relationships/image" Target="../media/image2.emf"/><Relationship Id="rId2" Type="http://schemas.openxmlformats.org/officeDocument/2006/relationships/tags" Target="../tags/tag530.xml"/><Relationship Id="rId1" Type="http://schemas.openxmlformats.org/officeDocument/2006/relationships/vmlDrawing" Target="../drawings/vmlDrawing24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47.bin"/><Relationship Id="rId4" Type="http://schemas.openxmlformats.org/officeDocument/2006/relationships/slideMaster" Target="../slideMasters/slideMaster12.xml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tags" Target="../tags/tag533.xml"/><Relationship Id="rId7" Type="http://schemas.openxmlformats.org/officeDocument/2006/relationships/image" Target="../media/image2.emf"/><Relationship Id="rId2" Type="http://schemas.openxmlformats.org/officeDocument/2006/relationships/tags" Target="../tags/tag532.xml"/><Relationship Id="rId1" Type="http://schemas.openxmlformats.org/officeDocument/2006/relationships/vmlDrawing" Target="../drawings/vmlDrawing24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48.bin"/><Relationship Id="rId4" Type="http://schemas.openxmlformats.org/officeDocument/2006/relationships/slideMaster" Target="../slideMasters/slideMaster12.xml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tags" Target="../tags/tag535.xml"/><Relationship Id="rId7" Type="http://schemas.openxmlformats.org/officeDocument/2006/relationships/image" Target="../media/image2.emf"/><Relationship Id="rId2" Type="http://schemas.openxmlformats.org/officeDocument/2006/relationships/tags" Target="../tags/tag534.xml"/><Relationship Id="rId1" Type="http://schemas.openxmlformats.org/officeDocument/2006/relationships/vmlDrawing" Target="../drawings/vmlDrawing24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49.bin"/><Relationship Id="rId4" Type="http://schemas.openxmlformats.org/officeDocument/2006/relationships/slideMaster" Target="../slideMasters/slideMaster12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tags" Target="../tags/tag537.xml"/><Relationship Id="rId7" Type="http://schemas.openxmlformats.org/officeDocument/2006/relationships/image" Target="../media/image2.emf"/><Relationship Id="rId2" Type="http://schemas.openxmlformats.org/officeDocument/2006/relationships/tags" Target="../tags/tag536.xml"/><Relationship Id="rId1" Type="http://schemas.openxmlformats.org/officeDocument/2006/relationships/vmlDrawing" Target="../drawings/vmlDrawing25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50.bin"/><Relationship Id="rId4" Type="http://schemas.openxmlformats.org/officeDocument/2006/relationships/slideMaster" Target="../slideMasters/slideMaster12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61.xml"/><Relationship Id="rId7" Type="http://schemas.openxmlformats.org/officeDocument/2006/relationships/image" Target="../media/image1.emf"/><Relationship Id="rId2" Type="http://schemas.openxmlformats.org/officeDocument/2006/relationships/tags" Target="../tags/tag60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28.bin"/><Relationship Id="rId5" Type="http://schemas.openxmlformats.org/officeDocument/2006/relationships/slideMaster" Target="../slideMasters/slideMaster2.xml"/><Relationship Id="rId10" Type="http://schemas.openxmlformats.org/officeDocument/2006/relationships/image" Target="../media/image5.png"/><Relationship Id="rId4" Type="http://schemas.openxmlformats.org/officeDocument/2006/relationships/tags" Target="../tags/tag62.xml"/><Relationship Id="rId9" Type="http://schemas.openxmlformats.org/officeDocument/2006/relationships/image" Target="../media/image3.emf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tags" Target="../tags/tag539.xml"/><Relationship Id="rId7" Type="http://schemas.openxmlformats.org/officeDocument/2006/relationships/image" Target="../media/image2.emf"/><Relationship Id="rId2" Type="http://schemas.openxmlformats.org/officeDocument/2006/relationships/tags" Target="../tags/tag538.xml"/><Relationship Id="rId1" Type="http://schemas.openxmlformats.org/officeDocument/2006/relationships/vmlDrawing" Target="../drawings/vmlDrawing25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51.bin"/><Relationship Id="rId4" Type="http://schemas.openxmlformats.org/officeDocument/2006/relationships/slideMaster" Target="../slideMasters/slideMaster12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tags" Target="../tags/tag541.xml"/><Relationship Id="rId7" Type="http://schemas.openxmlformats.org/officeDocument/2006/relationships/image" Target="../media/image2.emf"/><Relationship Id="rId2" Type="http://schemas.openxmlformats.org/officeDocument/2006/relationships/tags" Target="../tags/tag540.xml"/><Relationship Id="rId1" Type="http://schemas.openxmlformats.org/officeDocument/2006/relationships/vmlDrawing" Target="../drawings/vmlDrawing25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52.bin"/><Relationship Id="rId4" Type="http://schemas.openxmlformats.org/officeDocument/2006/relationships/slideMaster" Target="../slideMasters/slideMaster12.xml"/></Relationships>
</file>

<file path=ppt/slideLayouts/_rels/slideLayout2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tags" Target="../tags/tag545.xml"/><Relationship Id="rId7" Type="http://schemas.openxmlformats.org/officeDocument/2006/relationships/image" Target="../media/image2.emf"/><Relationship Id="rId2" Type="http://schemas.openxmlformats.org/officeDocument/2006/relationships/tags" Target="../tags/tag544.xml"/><Relationship Id="rId1" Type="http://schemas.openxmlformats.org/officeDocument/2006/relationships/vmlDrawing" Target="../drawings/vmlDrawing25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54.bin"/><Relationship Id="rId4" Type="http://schemas.openxmlformats.org/officeDocument/2006/relationships/slideMaster" Target="../slideMasters/slideMaster13.xml"/><Relationship Id="rId9" Type="http://schemas.openxmlformats.org/officeDocument/2006/relationships/image" Target="../media/image4.png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tags" Target="../tags/tag547.xml"/><Relationship Id="rId7" Type="http://schemas.openxmlformats.org/officeDocument/2006/relationships/image" Target="../media/image2.emf"/><Relationship Id="rId2" Type="http://schemas.openxmlformats.org/officeDocument/2006/relationships/tags" Target="../tags/tag546.xml"/><Relationship Id="rId1" Type="http://schemas.openxmlformats.org/officeDocument/2006/relationships/vmlDrawing" Target="../drawings/vmlDrawing25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55.bin"/><Relationship Id="rId4" Type="http://schemas.openxmlformats.org/officeDocument/2006/relationships/slideMaster" Target="../slideMasters/slideMaster13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tags" Target="../tags/tag549.xml"/><Relationship Id="rId7" Type="http://schemas.openxmlformats.org/officeDocument/2006/relationships/image" Target="../media/image2.emf"/><Relationship Id="rId2" Type="http://schemas.openxmlformats.org/officeDocument/2006/relationships/tags" Target="../tags/tag548.xml"/><Relationship Id="rId1" Type="http://schemas.openxmlformats.org/officeDocument/2006/relationships/vmlDrawing" Target="../drawings/vmlDrawing25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56.bin"/><Relationship Id="rId4" Type="http://schemas.openxmlformats.org/officeDocument/2006/relationships/slideMaster" Target="../slideMasters/slideMaster13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tags" Target="../tags/tag551.xml"/><Relationship Id="rId2" Type="http://schemas.openxmlformats.org/officeDocument/2006/relationships/tags" Target="../tags/tag550.xml"/><Relationship Id="rId1" Type="http://schemas.openxmlformats.org/officeDocument/2006/relationships/vmlDrawing" Target="../drawings/vmlDrawing25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57.bin"/><Relationship Id="rId4" Type="http://schemas.openxmlformats.org/officeDocument/2006/relationships/slideMaster" Target="../slideMasters/slideMaster13.xml"/></Relationships>
</file>

<file path=ppt/slideLayouts/_rels/slideLayout2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553.xml"/><Relationship Id="rId7" Type="http://schemas.openxmlformats.org/officeDocument/2006/relationships/image" Target="../media/image1.emf"/><Relationship Id="rId2" Type="http://schemas.openxmlformats.org/officeDocument/2006/relationships/tags" Target="../tags/tag552.xml"/><Relationship Id="rId1" Type="http://schemas.openxmlformats.org/officeDocument/2006/relationships/vmlDrawing" Target="../drawings/vmlDrawing258.vml"/><Relationship Id="rId6" Type="http://schemas.openxmlformats.org/officeDocument/2006/relationships/oleObject" Target="../embeddings/oleObject258.bin"/><Relationship Id="rId5" Type="http://schemas.openxmlformats.org/officeDocument/2006/relationships/slideMaster" Target="../slideMasters/slideMaster13.xml"/><Relationship Id="rId10" Type="http://schemas.openxmlformats.org/officeDocument/2006/relationships/image" Target="../media/image5.png"/><Relationship Id="rId4" Type="http://schemas.openxmlformats.org/officeDocument/2006/relationships/tags" Target="../tags/tag554.xml"/><Relationship Id="rId9" Type="http://schemas.openxmlformats.org/officeDocument/2006/relationships/image" Target="../media/image3.emf"/></Relationships>
</file>

<file path=ppt/slideLayouts/_rels/slideLayout2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556.xml"/><Relationship Id="rId7" Type="http://schemas.openxmlformats.org/officeDocument/2006/relationships/image" Target="../media/image1.emf"/><Relationship Id="rId2" Type="http://schemas.openxmlformats.org/officeDocument/2006/relationships/tags" Target="../tags/tag555.xml"/><Relationship Id="rId1" Type="http://schemas.openxmlformats.org/officeDocument/2006/relationships/vmlDrawing" Target="../drawings/vmlDrawing259.vml"/><Relationship Id="rId6" Type="http://schemas.openxmlformats.org/officeDocument/2006/relationships/oleObject" Target="../embeddings/oleObject259.bin"/><Relationship Id="rId5" Type="http://schemas.openxmlformats.org/officeDocument/2006/relationships/slideMaster" Target="../slideMasters/slideMaster13.xml"/><Relationship Id="rId10" Type="http://schemas.openxmlformats.org/officeDocument/2006/relationships/image" Target="../media/image5.png"/><Relationship Id="rId4" Type="http://schemas.openxmlformats.org/officeDocument/2006/relationships/tags" Target="../tags/tag557.xml"/><Relationship Id="rId9" Type="http://schemas.openxmlformats.org/officeDocument/2006/relationships/image" Target="../media/image3.emf"/></Relationships>
</file>

<file path=ppt/slideLayouts/_rels/slideLayout2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559.xml"/><Relationship Id="rId7" Type="http://schemas.openxmlformats.org/officeDocument/2006/relationships/image" Target="../media/image1.emf"/><Relationship Id="rId2" Type="http://schemas.openxmlformats.org/officeDocument/2006/relationships/tags" Target="../tags/tag558.xml"/><Relationship Id="rId1" Type="http://schemas.openxmlformats.org/officeDocument/2006/relationships/vmlDrawing" Target="../drawings/vmlDrawing260.vml"/><Relationship Id="rId6" Type="http://schemas.openxmlformats.org/officeDocument/2006/relationships/oleObject" Target="../embeddings/oleObject260.bin"/><Relationship Id="rId5" Type="http://schemas.openxmlformats.org/officeDocument/2006/relationships/slideMaster" Target="../slideMasters/slideMaster13.xml"/><Relationship Id="rId10" Type="http://schemas.openxmlformats.org/officeDocument/2006/relationships/image" Target="../media/image5.png"/><Relationship Id="rId4" Type="http://schemas.openxmlformats.org/officeDocument/2006/relationships/tags" Target="../tags/tag560.xml"/><Relationship Id="rId9" Type="http://schemas.openxmlformats.org/officeDocument/2006/relationships/image" Target="../media/image3.emf"/></Relationships>
</file>

<file path=ppt/slideLayouts/_rels/slideLayout269.xml.rels><?xml version="1.0" encoding="UTF-8" standalone="yes"?>
<Relationships xmlns="http://schemas.openxmlformats.org/package/2006/relationships"><Relationship Id="rId3" Type="http://schemas.openxmlformats.org/officeDocument/2006/relationships/tags" Target="../tags/tag562.xml"/><Relationship Id="rId2" Type="http://schemas.openxmlformats.org/officeDocument/2006/relationships/tags" Target="../tags/tag561.xml"/><Relationship Id="rId1" Type="http://schemas.openxmlformats.org/officeDocument/2006/relationships/vmlDrawing" Target="../drawings/vmlDrawing26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61.bin"/><Relationship Id="rId4" Type="http://schemas.openxmlformats.org/officeDocument/2006/relationships/slideMaster" Target="../slideMasters/slideMaster13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64.xml"/><Relationship Id="rId7" Type="http://schemas.openxmlformats.org/officeDocument/2006/relationships/image" Target="../media/image1.emf"/><Relationship Id="rId2" Type="http://schemas.openxmlformats.org/officeDocument/2006/relationships/tags" Target="../tags/tag63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29.bin"/><Relationship Id="rId5" Type="http://schemas.openxmlformats.org/officeDocument/2006/relationships/slideMaster" Target="../slideMasters/slideMaster2.xml"/><Relationship Id="rId10" Type="http://schemas.openxmlformats.org/officeDocument/2006/relationships/image" Target="../media/image5.png"/><Relationship Id="rId4" Type="http://schemas.openxmlformats.org/officeDocument/2006/relationships/tags" Target="../tags/tag65.xml"/><Relationship Id="rId9" Type="http://schemas.openxmlformats.org/officeDocument/2006/relationships/image" Target="../media/image3.emf"/></Relationships>
</file>

<file path=ppt/slideLayouts/_rels/slideLayout270.xml.rels><?xml version="1.0" encoding="UTF-8" standalone="yes"?>
<Relationships xmlns="http://schemas.openxmlformats.org/package/2006/relationships"><Relationship Id="rId3" Type="http://schemas.openxmlformats.org/officeDocument/2006/relationships/tags" Target="../tags/tag564.xml"/><Relationship Id="rId2" Type="http://schemas.openxmlformats.org/officeDocument/2006/relationships/tags" Target="../tags/tag563.xml"/><Relationship Id="rId1" Type="http://schemas.openxmlformats.org/officeDocument/2006/relationships/vmlDrawing" Target="../drawings/vmlDrawing26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62.bin"/><Relationship Id="rId4" Type="http://schemas.openxmlformats.org/officeDocument/2006/relationships/slideMaster" Target="../slideMasters/slideMaster13.xml"/></Relationships>
</file>

<file path=ppt/slideLayouts/_rels/slideLayout271.xml.rels><?xml version="1.0" encoding="UTF-8" standalone="yes"?>
<Relationships xmlns="http://schemas.openxmlformats.org/package/2006/relationships"><Relationship Id="rId3" Type="http://schemas.openxmlformats.org/officeDocument/2006/relationships/tags" Target="../tags/tag566.xml"/><Relationship Id="rId2" Type="http://schemas.openxmlformats.org/officeDocument/2006/relationships/tags" Target="../tags/tag565.xml"/><Relationship Id="rId1" Type="http://schemas.openxmlformats.org/officeDocument/2006/relationships/vmlDrawing" Target="../drawings/vmlDrawing26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63.bin"/><Relationship Id="rId4" Type="http://schemas.openxmlformats.org/officeDocument/2006/relationships/slideMaster" Target="../slideMasters/slideMaster13.xml"/></Relationships>
</file>

<file path=ppt/slideLayouts/_rels/slideLayout272.xml.rels><?xml version="1.0" encoding="UTF-8" standalone="yes"?>
<Relationships xmlns="http://schemas.openxmlformats.org/package/2006/relationships"><Relationship Id="rId3" Type="http://schemas.openxmlformats.org/officeDocument/2006/relationships/tags" Target="../tags/tag568.xml"/><Relationship Id="rId2" Type="http://schemas.openxmlformats.org/officeDocument/2006/relationships/tags" Target="../tags/tag567.xml"/><Relationship Id="rId1" Type="http://schemas.openxmlformats.org/officeDocument/2006/relationships/vmlDrawing" Target="../drawings/vmlDrawing26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64.bin"/><Relationship Id="rId4" Type="http://schemas.openxmlformats.org/officeDocument/2006/relationships/slideMaster" Target="../slideMasters/slideMaster13.xml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tags" Target="../tags/tag570.xml"/><Relationship Id="rId2" Type="http://schemas.openxmlformats.org/officeDocument/2006/relationships/tags" Target="../tags/tag569.xml"/><Relationship Id="rId1" Type="http://schemas.openxmlformats.org/officeDocument/2006/relationships/vmlDrawing" Target="../drawings/vmlDrawing26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65.bin"/><Relationship Id="rId4" Type="http://schemas.openxmlformats.org/officeDocument/2006/relationships/slideMaster" Target="../slideMasters/slideMaster13.xml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tags" Target="../tags/tag572.xml"/><Relationship Id="rId2" Type="http://schemas.openxmlformats.org/officeDocument/2006/relationships/tags" Target="../tags/tag571.xml"/><Relationship Id="rId1" Type="http://schemas.openxmlformats.org/officeDocument/2006/relationships/vmlDrawing" Target="../drawings/vmlDrawing26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66.bin"/><Relationship Id="rId4" Type="http://schemas.openxmlformats.org/officeDocument/2006/relationships/slideMaster" Target="../slideMasters/slideMaster13.xml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tags" Target="../tags/tag574.xml"/><Relationship Id="rId2" Type="http://schemas.openxmlformats.org/officeDocument/2006/relationships/tags" Target="../tags/tag573.xml"/><Relationship Id="rId1" Type="http://schemas.openxmlformats.org/officeDocument/2006/relationships/vmlDrawing" Target="../drawings/vmlDrawing26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67.bin"/><Relationship Id="rId4" Type="http://schemas.openxmlformats.org/officeDocument/2006/relationships/slideMaster" Target="../slideMasters/slideMaster13.xml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tags" Target="../tags/tag576.xml"/><Relationship Id="rId7" Type="http://schemas.openxmlformats.org/officeDocument/2006/relationships/image" Target="../media/image2.emf"/><Relationship Id="rId2" Type="http://schemas.openxmlformats.org/officeDocument/2006/relationships/tags" Target="../tags/tag575.xml"/><Relationship Id="rId1" Type="http://schemas.openxmlformats.org/officeDocument/2006/relationships/vmlDrawing" Target="../drawings/vmlDrawing26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68.bin"/><Relationship Id="rId4" Type="http://schemas.openxmlformats.org/officeDocument/2006/relationships/slideMaster" Target="../slideMasters/slideMaster13.xml"/></Relationships>
</file>

<file path=ppt/slideLayouts/_rels/slideLayout277.xml.rels><?xml version="1.0" encoding="UTF-8" standalone="yes"?>
<Relationships xmlns="http://schemas.openxmlformats.org/package/2006/relationships"><Relationship Id="rId3" Type="http://schemas.openxmlformats.org/officeDocument/2006/relationships/tags" Target="../tags/tag578.xml"/><Relationship Id="rId7" Type="http://schemas.openxmlformats.org/officeDocument/2006/relationships/image" Target="../media/image2.emf"/><Relationship Id="rId2" Type="http://schemas.openxmlformats.org/officeDocument/2006/relationships/tags" Target="../tags/tag577.xml"/><Relationship Id="rId1" Type="http://schemas.openxmlformats.org/officeDocument/2006/relationships/vmlDrawing" Target="../drawings/vmlDrawing26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69.bin"/><Relationship Id="rId4" Type="http://schemas.openxmlformats.org/officeDocument/2006/relationships/slideMaster" Target="../slideMasters/slideMaster13.xml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tags" Target="../tags/tag580.xml"/><Relationship Id="rId7" Type="http://schemas.openxmlformats.org/officeDocument/2006/relationships/image" Target="../media/image2.emf"/><Relationship Id="rId2" Type="http://schemas.openxmlformats.org/officeDocument/2006/relationships/tags" Target="../tags/tag579.xml"/><Relationship Id="rId1" Type="http://schemas.openxmlformats.org/officeDocument/2006/relationships/vmlDrawing" Target="../drawings/vmlDrawing27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70.bin"/><Relationship Id="rId4" Type="http://schemas.openxmlformats.org/officeDocument/2006/relationships/slideMaster" Target="../slideMasters/slideMaster13.xml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tags" Target="../tags/tag582.xml"/><Relationship Id="rId7" Type="http://schemas.openxmlformats.org/officeDocument/2006/relationships/image" Target="../media/image2.emf"/><Relationship Id="rId2" Type="http://schemas.openxmlformats.org/officeDocument/2006/relationships/tags" Target="../tags/tag581.xml"/><Relationship Id="rId1" Type="http://schemas.openxmlformats.org/officeDocument/2006/relationships/vmlDrawing" Target="../drawings/vmlDrawing27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71.bin"/><Relationship Id="rId4" Type="http://schemas.openxmlformats.org/officeDocument/2006/relationships/slideMaster" Target="../slideMasters/slideMaster1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0.bin"/><Relationship Id="rId4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tags" Target="../tags/tag584.xml"/><Relationship Id="rId7" Type="http://schemas.openxmlformats.org/officeDocument/2006/relationships/image" Target="../media/image2.emf"/><Relationship Id="rId2" Type="http://schemas.openxmlformats.org/officeDocument/2006/relationships/tags" Target="../tags/tag583.xml"/><Relationship Id="rId1" Type="http://schemas.openxmlformats.org/officeDocument/2006/relationships/vmlDrawing" Target="../drawings/vmlDrawing27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72.bin"/><Relationship Id="rId4" Type="http://schemas.openxmlformats.org/officeDocument/2006/relationships/slideMaster" Target="../slideMasters/slideMaster13.xml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tags" Target="../tags/tag586.xml"/><Relationship Id="rId7" Type="http://schemas.openxmlformats.org/officeDocument/2006/relationships/image" Target="../media/image2.emf"/><Relationship Id="rId2" Type="http://schemas.openxmlformats.org/officeDocument/2006/relationships/tags" Target="../tags/tag585.xml"/><Relationship Id="rId1" Type="http://schemas.openxmlformats.org/officeDocument/2006/relationships/vmlDrawing" Target="../drawings/vmlDrawing27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73.bin"/><Relationship Id="rId4" Type="http://schemas.openxmlformats.org/officeDocument/2006/relationships/slideMaster" Target="../slideMasters/slideMaster13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1.bin"/><Relationship Id="rId4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2.emf"/><Relationship Id="rId2" Type="http://schemas.openxmlformats.org/officeDocument/2006/relationships/tags" Target="../tags/tag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2.bin"/><Relationship Id="rId4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3.bin"/><Relationship Id="rId4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4.bin"/><Relationship Id="rId4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5.bin"/><Relationship Id="rId4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6.bin"/><Relationship Id="rId4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7" Type="http://schemas.openxmlformats.org/officeDocument/2006/relationships/image" Target="../media/image2.emf"/><Relationship Id="rId2" Type="http://schemas.openxmlformats.org/officeDocument/2006/relationships/tags" Target="../tags/tag80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7.bin"/><Relationship Id="rId4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83.xml"/><Relationship Id="rId7" Type="http://schemas.openxmlformats.org/officeDocument/2006/relationships/image" Target="../media/image2.emf"/><Relationship Id="rId2" Type="http://schemas.openxmlformats.org/officeDocument/2006/relationships/tags" Target="../tags/tag82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8.bin"/><Relationship Id="rId4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7" Type="http://schemas.openxmlformats.org/officeDocument/2006/relationships/image" Target="../media/image2.emf"/><Relationship Id="rId2" Type="http://schemas.openxmlformats.org/officeDocument/2006/relationships/tags" Target="../tags/tag84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9.bin"/><Relationship Id="rId4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7" Type="http://schemas.openxmlformats.org/officeDocument/2006/relationships/image" Target="../media/image2.emf"/><Relationship Id="rId2" Type="http://schemas.openxmlformats.org/officeDocument/2006/relationships/tags" Target="../tags/tag86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0.bin"/><Relationship Id="rId4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7" Type="http://schemas.openxmlformats.org/officeDocument/2006/relationships/image" Target="../media/image2.emf"/><Relationship Id="rId2" Type="http://schemas.openxmlformats.org/officeDocument/2006/relationships/tags" Target="../tags/tag88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1.bin"/><Relationship Id="rId4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91.xml"/><Relationship Id="rId7" Type="http://schemas.openxmlformats.org/officeDocument/2006/relationships/image" Target="../media/image2.emf"/><Relationship Id="rId2" Type="http://schemas.openxmlformats.org/officeDocument/2006/relationships/tags" Target="../tags/tag90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2.bin"/><Relationship Id="rId4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tags" Target="../tags/tag95.xml"/><Relationship Id="rId7" Type="http://schemas.openxmlformats.org/officeDocument/2006/relationships/image" Target="../media/image2.emf"/><Relationship Id="rId2" Type="http://schemas.openxmlformats.org/officeDocument/2006/relationships/tags" Target="../tags/tag94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4.bin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97.xml"/><Relationship Id="rId7" Type="http://schemas.openxmlformats.org/officeDocument/2006/relationships/image" Target="../media/image2.emf"/><Relationship Id="rId2" Type="http://schemas.openxmlformats.org/officeDocument/2006/relationships/tags" Target="../tags/tag96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5.bin"/><Relationship Id="rId4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7" Type="http://schemas.openxmlformats.org/officeDocument/2006/relationships/image" Target="../media/image2.emf"/><Relationship Id="rId2" Type="http://schemas.openxmlformats.org/officeDocument/2006/relationships/tags" Target="../tags/tag98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6.bin"/><Relationship Id="rId4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7.bin"/><Relationship Id="rId4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103.xml"/><Relationship Id="rId7" Type="http://schemas.openxmlformats.org/officeDocument/2006/relationships/image" Target="../media/image1.emf"/><Relationship Id="rId2" Type="http://schemas.openxmlformats.org/officeDocument/2006/relationships/tags" Target="../tags/tag102.xml"/><Relationship Id="rId1" Type="http://schemas.openxmlformats.org/officeDocument/2006/relationships/vmlDrawing" Target="../drawings/vmlDrawing48.vml"/><Relationship Id="rId6" Type="http://schemas.openxmlformats.org/officeDocument/2006/relationships/oleObject" Target="../embeddings/oleObject48.bin"/><Relationship Id="rId5" Type="http://schemas.openxmlformats.org/officeDocument/2006/relationships/slideMaster" Target="../slideMasters/slideMaster3.xml"/><Relationship Id="rId10" Type="http://schemas.openxmlformats.org/officeDocument/2006/relationships/image" Target="../media/image5.png"/><Relationship Id="rId4" Type="http://schemas.openxmlformats.org/officeDocument/2006/relationships/tags" Target="../tags/tag104.xml"/><Relationship Id="rId9" Type="http://schemas.openxmlformats.org/officeDocument/2006/relationships/image" Target="../media/image3.emf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106.xml"/><Relationship Id="rId7" Type="http://schemas.openxmlformats.org/officeDocument/2006/relationships/image" Target="../media/image1.emf"/><Relationship Id="rId2" Type="http://schemas.openxmlformats.org/officeDocument/2006/relationships/tags" Target="../tags/tag105.xml"/><Relationship Id="rId1" Type="http://schemas.openxmlformats.org/officeDocument/2006/relationships/vmlDrawing" Target="../drawings/vmlDrawing49.vml"/><Relationship Id="rId6" Type="http://schemas.openxmlformats.org/officeDocument/2006/relationships/oleObject" Target="../embeddings/oleObject49.bin"/><Relationship Id="rId5" Type="http://schemas.openxmlformats.org/officeDocument/2006/relationships/slideMaster" Target="../slideMasters/slideMaster3.xml"/><Relationship Id="rId10" Type="http://schemas.openxmlformats.org/officeDocument/2006/relationships/image" Target="../media/image5.png"/><Relationship Id="rId4" Type="http://schemas.openxmlformats.org/officeDocument/2006/relationships/tags" Target="../tags/tag107.xml"/><Relationship Id="rId9" Type="http://schemas.openxmlformats.org/officeDocument/2006/relationships/image" Target="../media/image3.emf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13.xml"/><Relationship Id="rId7" Type="http://schemas.openxmlformats.org/officeDocument/2006/relationships/image" Target="../media/image1.emf"/><Relationship Id="rId2" Type="http://schemas.openxmlformats.org/officeDocument/2006/relationships/tags" Target="../tags/tag1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slideMaster" Target="../slideMasters/slideMaster1.xml"/><Relationship Id="rId10" Type="http://schemas.openxmlformats.org/officeDocument/2006/relationships/image" Target="../media/image5.png"/><Relationship Id="rId4" Type="http://schemas.openxmlformats.org/officeDocument/2006/relationships/tags" Target="../tags/tag14.xml"/><Relationship Id="rId9" Type="http://schemas.openxmlformats.org/officeDocument/2006/relationships/image" Target="../media/image3.emf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109.xml"/><Relationship Id="rId7" Type="http://schemas.openxmlformats.org/officeDocument/2006/relationships/image" Target="../media/image1.emf"/><Relationship Id="rId2" Type="http://schemas.openxmlformats.org/officeDocument/2006/relationships/tags" Target="../tags/tag108.xml"/><Relationship Id="rId1" Type="http://schemas.openxmlformats.org/officeDocument/2006/relationships/vmlDrawing" Target="../drawings/vmlDrawing50.vml"/><Relationship Id="rId6" Type="http://schemas.openxmlformats.org/officeDocument/2006/relationships/oleObject" Target="../embeddings/oleObject50.bin"/><Relationship Id="rId5" Type="http://schemas.openxmlformats.org/officeDocument/2006/relationships/slideMaster" Target="../slideMasters/slideMaster3.xml"/><Relationship Id="rId10" Type="http://schemas.openxmlformats.org/officeDocument/2006/relationships/image" Target="../media/image5.png"/><Relationship Id="rId4" Type="http://schemas.openxmlformats.org/officeDocument/2006/relationships/tags" Target="../tags/tag110.xml"/><Relationship Id="rId9" Type="http://schemas.openxmlformats.org/officeDocument/2006/relationships/image" Target="../media/image3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vmlDrawing" Target="../drawings/vmlDrawing5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1.bin"/><Relationship Id="rId4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vmlDrawing" Target="../drawings/vmlDrawing5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2.bin"/><Relationship Id="rId4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vmlDrawing" Target="../drawings/vmlDrawing5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3.bin"/><Relationship Id="rId4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vmlDrawing" Target="../drawings/vmlDrawing5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4.bin"/><Relationship Id="rId4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vmlDrawing" Target="../drawings/vmlDrawing5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5.bin"/><Relationship Id="rId4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vmlDrawing" Target="../drawings/vmlDrawing5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6.bin"/><Relationship Id="rId4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vmlDrawing" Target="../drawings/vmlDrawing5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7.bin"/><Relationship Id="rId4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126.xml"/><Relationship Id="rId7" Type="http://schemas.openxmlformats.org/officeDocument/2006/relationships/image" Target="../media/image2.emf"/><Relationship Id="rId2" Type="http://schemas.openxmlformats.org/officeDocument/2006/relationships/tags" Target="../tags/tag125.xml"/><Relationship Id="rId1" Type="http://schemas.openxmlformats.org/officeDocument/2006/relationships/vmlDrawing" Target="../drawings/vmlDrawing5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8.bin"/><Relationship Id="rId4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128.xml"/><Relationship Id="rId7" Type="http://schemas.openxmlformats.org/officeDocument/2006/relationships/image" Target="../media/image2.emf"/><Relationship Id="rId2" Type="http://schemas.openxmlformats.org/officeDocument/2006/relationships/tags" Target="../tags/tag127.xml"/><Relationship Id="rId1" Type="http://schemas.openxmlformats.org/officeDocument/2006/relationships/vmlDrawing" Target="../drawings/vmlDrawing5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9.bin"/><Relationship Id="rId4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16.xml"/><Relationship Id="rId7" Type="http://schemas.openxmlformats.org/officeDocument/2006/relationships/image" Target="../media/image1.emf"/><Relationship Id="rId2" Type="http://schemas.openxmlformats.org/officeDocument/2006/relationships/tags" Target="../tags/tag15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slideMaster" Target="../slideMasters/slideMaster1.xml"/><Relationship Id="rId10" Type="http://schemas.openxmlformats.org/officeDocument/2006/relationships/image" Target="../media/image5.png"/><Relationship Id="rId4" Type="http://schemas.openxmlformats.org/officeDocument/2006/relationships/tags" Target="../tags/tag17.xml"/><Relationship Id="rId9" Type="http://schemas.openxmlformats.org/officeDocument/2006/relationships/image" Target="../media/image3.emf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130.xml"/><Relationship Id="rId7" Type="http://schemas.openxmlformats.org/officeDocument/2006/relationships/image" Target="../media/image2.emf"/><Relationship Id="rId2" Type="http://schemas.openxmlformats.org/officeDocument/2006/relationships/tags" Target="../tags/tag129.xml"/><Relationship Id="rId1" Type="http://schemas.openxmlformats.org/officeDocument/2006/relationships/vmlDrawing" Target="../drawings/vmlDrawing6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0.bin"/><Relationship Id="rId4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132.xml"/><Relationship Id="rId7" Type="http://schemas.openxmlformats.org/officeDocument/2006/relationships/image" Target="../media/image2.emf"/><Relationship Id="rId2" Type="http://schemas.openxmlformats.org/officeDocument/2006/relationships/tags" Target="../tags/tag131.xml"/><Relationship Id="rId1" Type="http://schemas.openxmlformats.org/officeDocument/2006/relationships/vmlDrawing" Target="../drawings/vmlDrawing6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1.bin"/><Relationship Id="rId4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134.xml"/><Relationship Id="rId7" Type="http://schemas.openxmlformats.org/officeDocument/2006/relationships/image" Target="../media/image2.emf"/><Relationship Id="rId2" Type="http://schemas.openxmlformats.org/officeDocument/2006/relationships/tags" Target="../tags/tag133.xml"/><Relationship Id="rId1" Type="http://schemas.openxmlformats.org/officeDocument/2006/relationships/vmlDrawing" Target="../drawings/vmlDrawing6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2.bin"/><Relationship Id="rId4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136.xml"/><Relationship Id="rId7" Type="http://schemas.openxmlformats.org/officeDocument/2006/relationships/image" Target="../media/image2.emf"/><Relationship Id="rId2" Type="http://schemas.openxmlformats.org/officeDocument/2006/relationships/tags" Target="../tags/tag135.xml"/><Relationship Id="rId1" Type="http://schemas.openxmlformats.org/officeDocument/2006/relationships/vmlDrawing" Target="../drawings/vmlDrawing6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3.bin"/><Relationship Id="rId4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tags" Target="../tags/tag140.xml"/><Relationship Id="rId7" Type="http://schemas.openxmlformats.org/officeDocument/2006/relationships/image" Target="../media/image2.emf"/><Relationship Id="rId2" Type="http://schemas.openxmlformats.org/officeDocument/2006/relationships/tags" Target="../tags/tag139.xml"/><Relationship Id="rId1" Type="http://schemas.openxmlformats.org/officeDocument/2006/relationships/vmlDrawing" Target="../drawings/vmlDrawing6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5.bin"/><Relationship Id="rId4" Type="http://schemas.openxmlformats.org/officeDocument/2006/relationships/slideMaster" Target="../slideMasters/slideMaster4.xml"/><Relationship Id="rId9" Type="http://schemas.openxmlformats.org/officeDocument/2006/relationships/image" Target="../media/image4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142.xml"/><Relationship Id="rId7" Type="http://schemas.openxmlformats.org/officeDocument/2006/relationships/image" Target="../media/image2.emf"/><Relationship Id="rId2" Type="http://schemas.openxmlformats.org/officeDocument/2006/relationships/tags" Target="../tags/tag141.xml"/><Relationship Id="rId1" Type="http://schemas.openxmlformats.org/officeDocument/2006/relationships/vmlDrawing" Target="../drawings/vmlDrawing6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6.bin"/><Relationship Id="rId4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7" Type="http://schemas.openxmlformats.org/officeDocument/2006/relationships/image" Target="../media/image2.emf"/><Relationship Id="rId2" Type="http://schemas.openxmlformats.org/officeDocument/2006/relationships/tags" Target="../tags/tag143.xml"/><Relationship Id="rId1" Type="http://schemas.openxmlformats.org/officeDocument/2006/relationships/vmlDrawing" Target="../drawings/vmlDrawing6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7.bin"/><Relationship Id="rId4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19.xml"/><Relationship Id="rId7" Type="http://schemas.openxmlformats.org/officeDocument/2006/relationships/image" Target="../media/image1.emf"/><Relationship Id="rId2" Type="http://schemas.openxmlformats.org/officeDocument/2006/relationships/tags" Target="../tags/tag18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5" Type="http://schemas.openxmlformats.org/officeDocument/2006/relationships/slideMaster" Target="../slideMasters/slideMaster1.xml"/><Relationship Id="rId10" Type="http://schemas.openxmlformats.org/officeDocument/2006/relationships/image" Target="../media/image5.png"/><Relationship Id="rId4" Type="http://schemas.openxmlformats.org/officeDocument/2006/relationships/tags" Target="../tags/tag20.xml"/><Relationship Id="rId9" Type="http://schemas.openxmlformats.org/officeDocument/2006/relationships/image" Target="../media/image3.emf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" Type="http://schemas.openxmlformats.org/officeDocument/2006/relationships/vmlDrawing" Target="../drawings/vmlDrawing6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8.bin"/><Relationship Id="rId4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148.xml"/><Relationship Id="rId7" Type="http://schemas.openxmlformats.org/officeDocument/2006/relationships/image" Target="../media/image1.emf"/><Relationship Id="rId2" Type="http://schemas.openxmlformats.org/officeDocument/2006/relationships/tags" Target="../tags/tag147.xml"/><Relationship Id="rId1" Type="http://schemas.openxmlformats.org/officeDocument/2006/relationships/vmlDrawing" Target="../drawings/vmlDrawing69.vml"/><Relationship Id="rId6" Type="http://schemas.openxmlformats.org/officeDocument/2006/relationships/oleObject" Target="../embeddings/oleObject69.bin"/><Relationship Id="rId5" Type="http://schemas.openxmlformats.org/officeDocument/2006/relationships/slideMaster" Target="../slideMasters/slideMaster4.xml"/><Relationship Id="rId10" Type="http://schemas.openxmlformats.org/officeDocument/2006/relationships/image" Target="../media/image5.png"/><Relationship Id="rId4" Type="http://schemas.openxmlformats.org/officeDocument/2006/relationships/tags" Target="../tags/tag149.xml"/><Relationship Id="rId9" Type="http://schemas.openxmlformats.org/officeDocument/2006/relationships/image" Target="../media/image3.emf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151.xml"/><Relationship Id="rId7" Type="http://schemas.openxmlformats.org/officeDocument/2006/relationships/image" Target="../media/image1.emf"/><Relationship Id="rId2" Type="http://schemas.openxmlformats.org/officeDocument/2006/relationships/tags" Target="../tags/tag150.xml"/><Relationship Id="rId1" Type="http://schemas.openxmlformats.org/officeDocument/2006/relationships/vmlDrawing" Target="../drawings/vmlDrawing70.vml"/><Relationship Id="rId6" Type="http://schemas.openxmlformats.org/officeDocument/2006/relationships/oleObject" Target="../embeddings/oleObject70.bin"/><Relationship Id="rId5" Type="http://schemas.openxmlformats.org/officeDocument/2006/relationships/slideMaster" Target="../slideMasters/slideMaster4.xml"/><Relationship Id="rId10" Type="http://schemas.openxmlformats.org/officeDocument/2006/relationships/image" Target="../media/image5.png"/><Relationship Id="rId4" Type="http://schemas.openxmlformats.org/officeDocument/2006/relationships/tags" Target="../tags/tag152.xml"/><Relationship Id="rId9" Type="http://schemas.openxmlformats.org/officeDocument/2006/relationships/image" Target="../media/image3.emf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154.xml"/><Relationship Id="rId7" Type="http://schemas.openxmlformats.org/officeDocument/2006/relationships/image" Target="../media/image1.emf"/><Relationship Id="rId2" Type="http://schemas.openxmlformats.org/officeDocument/2006/relationships/tags" Target="../tags/tag153.xml"/><Relationship Id="rId1" Type="http://schemas.openxmlformats.org/officeDocument/2006/relationships/vmlDrawing" Target="../drawings/vmlDrawing71.vml"/><Relationship Id="rId6" Type="http://schemas.openxmlformats.org/officeDocument/2006/relationships/oleObject" Target="../embeddings/oleObject71.bin"/><Relationship Id="rId5" Type="http://schemas.openxmlformats.org/officeDocument/2006/relationships/slideMaster" Target="../slideMasters/slideMaster4.xml"/><Relationship Id="rId10" Type="http://schemas.openxmlformats.org/officeDocument/2006/relationships/image" Target="../media/image5.png"/><Relationship Id="rId4" Type="http://schemas.openxmlformats.org/officeDocument/2006/relationships/tags" Target="../tags/tag155.xml"/><Relationship Id="rId9" Type="http://schemas.openxmlformats.org/officeDocument/2006/relationships/image" Target="../media/image3.emf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tags" Target="../tags/tag157.xml"/><Relationship Id="rId2" Type="http://schemas.openxmlformats.org/officeDocument/2006/relationships/tags" Target="../tags/tag156.xml"/><Relationship Id="rId1" Type="http://schemas.openxmlformats.org/officeDocument/2006/relationships/vmlDrawing" Target="../drawings/vmlDrawing7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2.bin"/><Relationship Id="rId4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tags" Target="../tags/tag159.xml"/><Relationship Id="rId2" Type="http://schemas.openxmlformats.org/officeDocument/2006/relationships/tags" Target="../tags/tag158.xml"/><Relationship Id="rId1" Type="http://schemas.openxmlformats.org/officeDocument/2006/relationships/vmlDrawing" Target="../drawings/vmlDrawing7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3.bin"/><Relationship Id="rId4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tags" Target="../tags/tag161.xml"/><Relationship Id="rId2" Type="http://schemas.openxmlformats.org/officeDocument/2006/relationships/tags" Target="../tags/tag160.xml"/><Relationship Id="rId1" Type="http://schemas.openxmlformats.org/officeDocument/2006/relationships/vmlDrawing" Target="../drawings/vmlDrawing7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4.bin"/><Relationship Id="rId4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vmlDrawing" Target="../drawings/vmlDrawing7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5.bin"/><Relationship Id="rId4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tags" Target="../tags/tag165.xml"/><Relationship Id="rId2" Type="http://schemas.openxmlformats.org/officeDocument/2006/relationships/tags" Target="../tags/tag164.xml"/><Relationship Id="rId1" Type="http://schemas.openxmlformats.org/officeDocument/2006/relationships/vmlDrawing" Target="../drawings/vmlDrawing7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6.bin"/><Relationship Id="rId4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" Type="http://schemas.openxmlformats.org/officeDocument/2006/relationships/vmlDrawing" Target="../drawings/vmlDrawing7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7.bin"/><Relationship Id="rId4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tags" Target="../tags/tag169.xml"/><Relationship Id="rId2" Type="http://schemas.openxmlformats.org/officeDocument/2006/relationships/tags" Target="../tags/tag168.xml"/><Relationship Id="rId1" Type="http://schemas.openxmlformats.org/officeDocument/2006/relationships/vmlDrawing" Target="../drawings/vmlDrawing7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8.bin"/><Relationship Id="rId4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tags" Target="../tags/tag171.xml"/><Relationship Id="rId7" Type="http://schemas.openxmlformats.org/officeDocument/2006/relationships/image" Target="../media/image2.emf"/><Relationship Id="rId2" Type="http://schemas.openxmlformats.org/officeDocument/2006/relationships/tags" Target="../tags/tag170.xml"/><Relationship Id="rId1" Type="http://schemas.openxmlformats.org/officeDocument/2006/relationships/vmlDrawing" Target="../drawings/vmlDrawing7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9.bin"/><Relationship Id="rId4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tags" Target="../tags/tag173.xml"/><Relationship Id="rId7" Type="http://schemas.openxmlformats.org/officeDocument/2006/relationships/image" Target="../media/image2.emf"/><Relationship Id="rId2" Type="http://schemas.openxmlformats.org/officeDocument/2006/relationships/tags" Target="../tags/tag172.xml"/><Relationship Id="rId1" Type="http://schemas.openxmlformats.org/officeDocument/2006/relationships/vmlDrawing" Target="../drawings/vmlDrawing8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0.bin"/><Relationship Id="rId4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tags" Target="../tags/tag175.xml"/><Relationship Id="rId7" Type="http://schemas.openxmlformats.org/officeDocument/2006/relationships/image" Target="../media/image2.emf"/><Relationship Id="rId2" Type="http://schemas.openxmlformats.org/officeDocument/2006/relationships/tags" Target="../tags/tag174.xml"/><Relationship Id="rId1" Type="http://schemas.openxmlformats.org/officeDocument/2006/relationships/vmlDrawing" Target="../drawings/vmlDrawing8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1.bin"/><Relationship Id="rId4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tags" Target="../tags/tag177.xml"/><Relationship Id="rId7" Type="http://schemas.openxmlformats.org/officeDocument/2006/relationships/image" Target="../media/image2.emf"/><Relationship Id="rId2" Type="http://schemas.openxmlformats.org/officeDocument/2006/relationships/tags" Target="../tags/tag176.xml"/><Relationship Id="rId1" Type="http://schemas.openxmlformats.org/officeDocument/2006/relationships/vmlDrawing" Target="../drawings/vmlDrawing8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2.bin"/><Relationship Id="rId4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tags" Target="../tags/tag179.xml"/><Relationship Id="rId7" Type="http://schemas.openxmlformats.org/officeDocument/2006/relationships/image" Target="../media/image2.emf"/><Relationship Id="rId2" Type="http://schemas.openxmlformats.org/officeDocument/2006/relationships/tags" Target="../tags/tag178.xml"/><Relationship Id="rId1" Type="http://schemas.openxmlformats.org/officeDocument/2006/relationships/vmlDrawing" Target="../drawings/vmlDrawing8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3.bin"/><Relationship Id="rId4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tags" Target="../tags/tag181.xml"/><Relationship Id="rId7" Type="http://schemas.openxmlformats.org/officeDocument/2006/relationships/image" Target="../media/image2.emf"/><Relationship Id="rId2" Type="http://schemas.openxmlformats.org/officeDocument/2006/relationships/tags" Target="../tags/tag180.xml"/><Relationship Id="rId1" Type="http://schemas.openxmlformats.org/officeDocument/2006/relationships/vmlDrawing" Target="../drawings/vmlDrawing8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4.bin"/><Relationship Id="rId4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tags" Target="../tags/tag185.xml"/><Relationship Id="rId7" Type="http://schemas.openxmlformats.org/officeDocument/2006/relationships/image" Target="../media/image2.emf"/><Relationship Id="rId2" Type="http://schemas.openxmlformats.org/officeDocument/2006/relationships/tags" Target="../tags/tag184.xml"/><Relationship Id="rId1" Type="http://schemas.openxmlformats.org/officeDocument/2006/relationships/vmlDrawing" Target="../drawings/vmlDrawing8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6.bin"/><Relationship Id="rId4" Type="http://schemas.openxmlformats.org/officeDocument/2006/relationships/slideMaster" Target="../slideMasters/slideMaster5.xml"/><Relationship Id="rId9" Type="http://schemas.openxmlformats.org/officeDocument/2006/relationships/image" Target="../media/image4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tags" Target="../tags/tag187.xml"/><Relationship Id="rId7" Type="http://schemas.openxmlformats.org/officeDocument/2006/relationships/image" Target="../media/image2.emf"/><Relationship Id="rId2" Type="http://schemas.openxmlformats.org/officeDocument/2006/relationships/tags" Target="../tags/tag186.xml"/><Relationship Id="rId1" Type="http://schemas.openxmlformats.org/officeDocument/2006/relationships/vmlDrawing" Target="../drawings/vmlDrawing8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7.bin"/><Relationship Id="rId4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tags" Target="../tags/tag189.xml"/><Relationship Id="rId7" Type="http://schemas.openxmlformats.org/officeDocument/2006/relationships/image" Target="../media/image2.emf"/><Relationship Id="rId2" Type="http://schemas.openxmlformats.org/officeDocument/2006/relationships/tags" Target="../tags/tag188.xml"/><Relationship Id="rId1" Type="http://schemas.openxmlformats.org/officeDocument/2006/relationships/vmlDrawing" Target="../drawings/vmlDrawing8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8.bin"/><Relationship Id="rId4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tags" Target="../tags/tag191.xml"/><Relationship Id="rId2" Type="http://schemas.openxmlformats.org/officeDocument/2006/relationships/tags" Target="../tags/tag190.xml"/><Relationship Id="rId1" Type="http://schemas.openxmlformats.org/officeDocument/2006/relationships/vmlDrawing" Target="../drawings/vmlDrawing8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9.bin"/><Relationship Id="rId4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193.xml"/><Relationship Id="rId7" Type="http://schemas.openxmlformats.org/officeDocument/2006/relationships/image" Target="../media/image1.emf"/><Relationship Id="rId2" Type="http://schemas.openxmlformats.org/officeDocument/2006/relationships/tags" Target="../tags/tag192.xml"/><Relationship Id="rId1" Type="http://schemas.openxmlformats.org/officeDocument/2006/relationships/vmlDrawing" Target="../drawings/vmlDrawing90.vml"/><Relationship Id="rId6" Type="http://schemas.openxmlformats.org/officeDocument/2006/relationships/oleObject" Target="../embeddings/oleObject90.bin"/><Relationship Id="rId5" Type="http://schemas.openxmlformats.org/officeDocument/2006/relationships/slideMaster" Target="../slideMasters/slideMaster5.xml"/><Relationship Id="rId10" Type="http://schemas.openxmlformats.org/officeDocument/2006/relationships/image" Target="../media/image5.png"/><Relationship Id="rId4" Type="http://schemas.openxmlformats.org/officeDocument/2006/relationships/tags" Target="../tags/tag194.xml"/><Relationship Id="rId9" Type="http://schemas.openxmlformats.org/officeDocument/2006/relationships/image" Target="../media/image3.emf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196.xml"/><Relationship Id="rId7" Type="http://schemas.openxmlformats.org/officeDocument/2006/relationships/image" Target="../media/image1.emf"/><Relationship Id="rId2" Type="http://schemas.openxmlformats.org/officeDocument/2006/relationships/tags" Target="../tags/tag195.xml"/><Relationship Id="rId1" Type="http://schemas.openxmlformats.org/officeDocument/2006/relationships/vmlDrawing" Target="../drawings/vmlDrawing91.vml"/><Relationship Id="rId6" Type="http://schemas.openxmlformats.org/officeDocument/2006/relationships/oleObject" Target="../embeddings/oleObject91.bin"/><Relationship Id="rId5" Type="http://schemas.openxmlformats.org/officeDocument/2006/relationships/slideMaster" Target="../slideMasters/slideMaster5.xml"/><Relationship Id="rId10" Type="http://schemas.openxmlformats.org/officeDocument/2006/relationships/image" Target="../media/image5.png"/><Relationship Id="rId4" Type="http://schemas.openxmlformats.org/officeDocument/2006/relationships/tags" Target="../tags/tag197.xml"/><Relationship Id="rId9" Type="http://schemas.openxmlformats.org/officeDocument/2006/relationships/image" Target="../media/image3.emf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199.xml"/><Relationship Id="rId7" Type="http://schemas.openxmlformats.org/officeDocument/2006/relationships/image" Target="../media/image1.emf"/><Relationship Id="rId2" Type="http://schemas.openxmlformats.org/officeDocument/2006/relationships/tags" Target="../tags/tag198.xml"/><Relationship Id="rId1" Type="http://schemas.openxmlformats.org/officeDocument/2006/relationships/vmlDrawing" Target="../drawings/vmlDrawing92.vml"/><Relationship Id="rId6" Type="http://schemas.openxmlformats.org/officeDocument/2006/relationships/oleObject" Target="../embeddings/oleObject92.bin"/><Relationship Id="rId5" Type="http://schemas.openxmlformats.org/officeDocument/2006/relationships/slideMaster" Target="../slideMasters/slideMaster5.xml"/><Relationship Id="rId10" Type="http://schemas.openxmlformats.org/officeDocument/2006/relationships/image" Target="../media/image5.png"/><Relationship Id="rId4" Type="http://schemas.openxmlformats.org/officeDocument/2006/relationships/tags" Target="../tags/tag200.xml"/><Relationship Id="rId9" Type="http://schemas.openxmlformats.org/officeDocument/2006/relationships/image" Target="../media/image3.emf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tags" Target="../tags/tag202.xml"/><Relationship Id="rId2" Type="http://schemas.openxmlformats.org/officeDocument/2006/relationships/tags" Target="../tags/tag201.xml"/><Relationship Id="rId1" Type="http://schemas.openxmlformats.org/officeDocument/2006/relationships/vmlDrawing" Target="../drawings/vmlDrawing9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3.bin"/><Relationship Id="rId4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tags" Target="../tags/tag204.xml"/><Relationship Id="rId2" Type="http://schemas.openxmlformats.org/officeDocument/2006/relationships/tags" Target="../tags/tag203.xml"/><Relationship Id="rId1" Type="http://schemas.openxmlformats.org/officeDocument/2006/relationships/vmlDrawing" Target="../drawings/vmlDrawing9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4.bin"/><Relationship Id="rId4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tags" Target="../tags/tag206.xml"/><Relationship Id="rId2" Type="http://schemas.openxmlformats.org/officeDocument/2006/relationships/tags" Target="../tags/tag205.xml"/><Relationship Id="rId1" Type="http://schemas.openxmlformats.org/officeDocument/2006/relationships/vmlDrawing" Target="../drawings/vmlDrawing9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5.bin"/><Relationship Id="rId4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139413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1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b="0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="" xmlns:a16="http://schemas.microsoft.com/office/drawing/2014/main" id="{30845392-C3B3-4676-BDB3-20C0D19C5E0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35431" y="1739590"/>
            <a:ext cx="9156569" cy="3416872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8" name="Vrije vorm: vorm 7">
            <a:extLst>
              <a:ext uri="{FF2B5EF4-FFF2-40B4-BE49-F238E27FC236}">
                <a16:creationId xmlns="" xmlns:a16="http://schemas.microsoft.com/office/drawing/2014/main" id="{4824D8FB-E97D-4FBB-8357-B73216B896D1}"/>
              </a:ext>
            </a:extLst>
          </p:cNvPr>
          <p:cNvSpPr/>
          <p:nvPr userDrawn="1"/>
        </p:nvSpPr>
        <p:spPr>
          <a:xfrm>
            <a:off x="0" y="0"/>
            <a:ext cx="1114855" cy="6858000"/>
          </a:xfrm>
          <a:custGeom>
            <a:avLst/>
            <a:gdLst>
              <a:gd name="connsiteX0" fmla="*/ 0 w 1114855"/>
              <a:gd name="connsiteY0" fmla="*/ 0 h 6858000"/>
              <a:gd name="connsiteX1" fmla="*/ 243285 w 1114855"/>
              <a:gd name="connsiteY1" fmla="*/ 0 h 6858000"/>
              <a:gd name="connsiteX2" fmla="*/ 243285 w 1114855"/>
              <a:gd name="connsiteY2" fmla="*/ 6607 h 6858000"/>
              <a:gd name="connsiteX3" fmla="*/ 1114855 w 1114855"/>
              <a:gd name="connsiteY3" fmla="*/ 3432303 h 6858000"/>
              <a:gd name="connsiteX4" fmla="*/ 243285 w 1114855"/>
              <a:gd name="connsiteY4" fmla="*/ 6858000 h 6858000"/>
              <a:gd name="connsiteX5" fmla="*/ 243285 w 1114855"/>
              <a:gd name="connsiteY5" fmla="*/ 6851394 h 6858000"/>
              <a:gd name="connsiteX6" fmla="*/ 0 w 1114855"/>
              <a:gd name="connsiteY6" fmla="*/ 6851494 h 6858000"/>
              <a:gd name="connsiteX7" fmla="*/ 0 w 1114855"/>
              <a:gd name="connsiteY7" fmla="*/ 0 h 6858000"/>
              <a:gd name="connsiteX0" fmla="*/ 0 w 1114855"/>
              <a:gd name="connsiteY0" fmla="*/ 0 h 6851494"/>
              <a:gd name="connsiteX1" fmla="*/ 243285 w 1114855"/>
              <a:gd name="connsiteY1" fmla="*/ 0 h 6851494"/>
              <a:gd name="connsiteX2" fmla="*/ 243285 w 1114855"/>
              <a:gd name="connsiteY2" fmla="*/ 6607 h 6851494"/>
              <a:gd name="connsiteX3" fmla="*/ 1114855 w 1114855"/>
              <a:gd name="connsiteY3" fmla="*/ 3432303 h 6851494"/>
              <a:gd name="connsiteX4" fmla="*/ 243285 w 1114855"/>
              <a:gd name="connsiteY4" fmla="*/ 6851394 h 6851494"/>
              <a:gd name="connsiteX5" fmla="*/ 0 w 1114855"/>
              <a:gd name="connsiteY5" fmla="*/ 6851494 h 6851494"/>
              <a:gd name="connsiteX6" fmla="*/ 0 w 1114855"/>
              <a:gd name="connsiteY6" fmla="*/ 0 h 685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4855" h="6851494">
                <a:moveTo>
                  <a:pt x="0" y="0"/>
                </a:moveTo>
                <a:lnTo>
                  <a:pt x="243285" y="0"/>
                </a:lnTo>
                <a:lnTo>
                  <a:pt x="243285" y="6607"/>
                </a:lnTo>
                <a:lnTo>
                  <a:pt x="1114855" y="3432303"/>
                </a:lnTo>
                <a:lnTo>
                  <a:pt x="243285" y="6851394"/>
                </a:lnTo>
                <a:lnTo>
                  <a:pt x="0" y="6851494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663" y="411966"/>
            <a:ext cx="6827837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="" xmlns:a16="http://schemas.microsoft.com/office/drawing/2014/main" id="{B26713D1-1FAA-48C3-B18A-5E2A1991C0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2663" y="5949950"/>
            <a:ext cx="3525581" cy="307777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Ruimte voor Naam, Plaats, Datum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="" xmlns:a16="http://schemas.microsoft.com/office/drawing/2014/main" id="{FB53A9F7-E054-45DF-9557-2BB97503D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128514"/>
            <a:ext cx="6827837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12" name="Tijdelijke aanduiding voor afbeelding 16">
            <a:extLst>
              <a:ext uri="{FF2B5EF4-FFF2-40B4-BE49-F238E27FC236}">
                <a16:creationId xmlns="" xmlns:a16="http://schemas.microsoft.com/office/drawing/2014/main" id="{61AB249C-BA07-46B5-8CA7-3FEA4307F83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="" xmlns:a16="http://schemas.microsoft.com/office/drawing/2014/main" id="{4CE81AA4-452B-4263-AADB-8A6A73786F48}"/>
              </a:ext>
            </a:extLst>
          </p:cNvPr>
          <p:cNvGrpSpPr/>
          <p:nvPr userDrawn="1"/>
        </p:nvGrpSpPr>
        <p:grpSpPr>
          <a:xfrm>
            <a:off x="-1720996" y="1653272"/>
            <a:ext cx="1591456" cy="3940773"/>
            <a:chOff x="-1720996" y="1653272"/>
            <a:chExt cx="1591456" cy="3940773"/>
          </a:xfrm>
        </p:grpSpPr>
        <p:sp>
          <p:nvSpPr>
            <p:cNvPr id="16" name="Content Placeholder 4">
              <a:extLst>
                <a:ext uri="{FF2B5EF4-FFF2-40B4-BE49-F238E27FC236}">
                  <a16:creationId xmlns="" xmlns:a16="http://schemas.microsoft.com/office/drawing/2014/main" id="{FAE9815F-C2C6-4F55-90C3-0C601190AB3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20996" y="1653272"/>
              <a:ext cx="1591456" cy="225561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8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5000"/>
                </a:lnSpc>
                <a:buFontTx/>
                <a:buNone/>
              </a:pPr>
              <a:r>
                <a:rPr lang="nl-NL" sz="1000" noProof="0" dirty="0">
                  <a:solidFill>
                    <a:schemeClr val="tx2"/>
                  </a:solidFill>
                  <a:latin typeface="+mn-lt"/>
                </a:rPr>
                <a:t>Wanneer een </a:t>
              </a:r>
              <a:r>
                <a:rPr lang="nl-NL" sz="1000" b="1" noProof="0" dirty="0">
                  <a:solidFill>
                    <a:schemeClr val="tx2"/>
                  </a:solidFill>
                  <a:latin typeface="+mn-lt"/>
                </a:rPr>
                <a:t>logo</a:t>
              </a:r>
              <a:r>
                <a:rPr lang="nl-NL" sz="1000" noProof="0" dirty="0">
                  <a:solidFill>
                    <a:schemeClr val="tx2"/>
                  </a:solidFill>
                  <a:latin typeface="+mn-lt"/>
                </a:rPr>
                <a:t> in een </a:t>
              </a:r>
              <a:r>
                <a:rPr lang="nl-NL" sz="1000" b="1" noProof="0" dirty="0" err="1">
                  <a:solidFill>
                    <a:schemeClr val="tx2"/>
                  </a:solidFill>
                  <a:latin typeface="+mn-lt"/>
                </a:rPr>
                <a:t>afbeeldingsplaceholder</a:t>
              </a:r>
              <a:r>
                <a:rPr lang="nl-NL" sz="1000" noProof="0" dirty="0">
                  <a:solidFill>
                    <a:schemeClr val="tx2"/>
                  </a:solidFill>
                  <a:latin typeface="+mn-lt"/>
                </a:rPr>
                <a:t> is geplaatst kun je de manier van afbeelden veranderen, indien noodzakelijk:</a:t>
              </a:r>
            </a:p>
            <a:p>
              <a:pPr marL="135731" indent="-135731">
                <a:lnSpc>
                  <a:spcPct val="105000"/>
                </a:lnSpc>
                <a:buFont typeface="Arial" panose="020B0604020202020204" pitchFamily="34" charset="0"/>
                <a:buChar char="•"/>
              </a:pPr>
              <a:r>
                <a:rPr lang="nl-NL" sz="1000" noProof="0" dirty="0">
                  <a:solidFill>
                    <a:schemeClr val="tx2"/>
                  </a:solidFill>
                  <a:latin typeface="+mn-lt"/>
                </a:rPr>
                <a:t>Selecteer het logo</a:t>
              </a:r>
            </a:p>
            <a:p>
              <a:pPr marL="135731" indent="-135731">
                <a:lnSpc>
                  <a:spcPct val="105000"/>
                </a:lnSpc>
                <a:buFont typeface="Arial" panose="020B0604020202020204" pitchFamily="34" charset="0"/>
                <a:buChar char="•"/>
              </a:pPr>
              <a:r>
                <a:rPr lang="nl-NL" sz="1000" noProof="0" dirty="0">
                  <a:solidFill>
                    <a:schemeClr val="tx2"/>
                  </a:solidFill>
                  <a:latin typeface="+mn-lt"/>
                </a:rPr>
                <a:t>Ga in het lint naar Hulpmiddelen voor afbeeldingen - </a:t>
              </a:r>
              <a:br>
                <a:rPr lang="nl-NL" sz="1000" noProof="0" dirty="0">
                  <a:solidFill>
                    <a:schemeClr val="tx2"/>
                  </a:solidFill>
                  <a:latin typeface="+mn-lt"/>
                </a:rPr>
              </a:br>
              <a:r>
                <a:rPr lang="nl-NL" sz="1000" noProof="0" dirty="0">
                  <a:solidFill>
                    <a:schemeClr val="tx2"/>
                  </a:solidFill>
                  <a:latin typeface="+mn-lt"/>
                </a:rPr>
                <a:t>Opmaak </a:t>
              </a:r>
            </a:p>
            <a:p>
              <a:pPr marL="135731" indent="-135731">
                <a:lnSpc>
                  <a:spcPct val="105000"/>
                </a:lnSpc>
                <a:buFont typeface="Arial" panose="020B0604020202020204" pitchFamily="34" charset="0"/>
                <a:buChar char="•"/>
              </a:pPr>
              <a:r>
                <a:rPr lang="nl-NL" sz="1000" noProof="0" dirty="0">
                  <a:solidFill>
                    <a:schemeClr val="tx2"/>
                  </a:solidFill>
                  <a:latin typeface="+mn-lt"/>
                </a:rPr>
                <a:t>Klik op het Bijsnijden gereedschap</a:t>
              </a:r>
            </a:p>
            <a:p>
              <a:pPr marL="135731" indent="-135731">
                <a:lnSpc>
                  <a:spcPct val="105000"/>
                </a:lnSpc>
                <a:buFont typeface="Arial" panose="020B0604020202020204" pitchFamily="34" charset="0"/>
                <a:buChar char="•"/>
              </a:pPr>
              <a:r>
                <a:rPr lang="nl-NL" sz="1000" noProof="0" dirty="0">
                  <a:solidFill>
                    <a:schemeClr val="tx2"/>
                  </a:solidFill>
                  <a:latin typeface="+mn-lt"/>
                </a:rPr>
                <a:t>Kies voor Aanpassen om het logo geheel af te beelden</a:t>
              </a:r>
            </a:p>
          </p:txBody>
        </p:sp>
        <p:cxnSp>
          <p:nvCxnSpPr>
            <p:cNvPr id="19" name="Rechte verbindingslijn 18">
              <a:extLst>
                <a:ext uri="{FF2B5EF4-FFF2-40B4-BE49-F238E27FC236}">
                  <a16:creationId xmlns="" xmlns:a16="http://schemas.microsoft.com/office/drawing/2014/main" id="{9A3526D0-799B-4E56-B59E-26E9660EB0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20996" y="3968982"/>
              <a:ext cx="15914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Afbeelding 22">
              <a:extLst>
                <a:ext uri="{FF2B5EF4-FFF2-40B4-BE49-F238E27FC236}">
                  <a16:creationId xmlns="" xmlns:a16="http://schemas.microsoft.com/office/drawing/2014/main" id="{736D74EE-F785-45BD-B0A4-EC0FDEC03E2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720996" y="4029075"/>
              <a:ext cx="1591200" cy="15649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0490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conclus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="" xmlns:a16="http://schemas.microsoft.com/office/drawing/2014/main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310035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81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="" xmlns:a16="http://schemas.microsoft.com/office/drawing/2014/main" id="{51926A24-1AF9-4115-8A05-8F582842F8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="" xmlns:a16="http://schemas.microsoft.com/office/drawing/2014/main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b="0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D751A05C-7832-4FD4-B351-073B56A71D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2060575"/>
            <a:ext cx="5760000" cy="3673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Backspace om </a:t>
            </a:r>
            <a:r>
              <a:rPr lang="nl-NL" dirty="0" err="1"/>
              <a:t>bullet</a:t>
            </a:r>
            <a:r>
              <a:rPr lang="nl-NL" dirty="0"/>
              <a:t> weg te halen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12" name="Titel 11">
            <a:extLst>
              <a:ext uri="{FF2B5EF4-FFF2-40B4-BE49-F238E27FC236}">
                <a16:creationId xmlns="" xmlns:a16="http://schemas.microsoft.com/office/drawing/2014/main" id="{A33253EC-3BC6-4F9F-9950-D38EFCC7BD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4" y="710813"/>
            <a:ext cx="5760000" cy="55399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="" xmlns:a16="http://schemas.microsoft.com/office/drawing/2014/main" id="{B9837905-C866-4110-ACDD-24F67AF20E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13338" y="2060575"/>
            <a:ext cx="3096000" cy="3673475"/>
          </a:xfrm>
          <a:solidFill>
            <a:schemeClr val="accent5"/>
          </a:solidFill>
        </p:spPr>
        <p:txBody>
          <a:bodyPr lIns="252000" tIns="252000" rIns="252000" bIns="252000">
            <a:normAutofit/>
          </a:bodyPr>
          <a:lstStyle>
            <a:lvl1pPr>
              <a:defRPr sz="2000">
                <a:latin typeface="+mj-lt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Backspace om </a:t>
            </a:r>
            <a:r>
              <a:rPr lang="nl-NL" dirty="0" err="1"/>
              <a:t>bullet</a:t>
            </a:r>
            <a:r>
              <a:rPr lang="nl-NL" dirty="0"/>
              <a:t> weg te halen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afbeelding 16">
            <a:extLst>
              <a:ext uri="{FF2B5EF4-FFF2-40B4-BE49-F238E27FC236}">
                <a16:creationId xmlns="" xmlns:a16="http://schemas.microsoft.com/office/drawing/2014/main" id="{4C7C9762-8295-45A1-A82A-68C2BDA1BC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09120275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131814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352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:a16="http://schemas.microsoft.com/office/drawing/2014/main" xmlns="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xmlns="" id="{F8697454-B9F8-4F8B-AA3D-9892C54FA1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2663" y="1747838"/>
            <a:ext cx="10226675" cy="3986212"/>
          </a:xfrm>
          <a:solidFill>
            <a:schemeClr val="accent1">
              <a:lumMod val="20000"/>
              <a:lumOff val="80000"/>
            </a:schemeClr>
          </a:solidFill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0" name="Tijdelijke aanduiding voor tekst 14">
            <a:extLst>
              <a:ext uri="{FF2B5EF4-FFF2-40B4-BE49-F238E27FC236}">
                <a16:creationId xmlns:a16="http://schemas.microsoft.com/office/drawing/2014/main" xmlns="" id="{BC23E735-18D0-4352-B2F6-86DC421359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284187"/>
            <a:ext cx="6372000" cy="629468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45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xmlns="" id="{AD41E5C0-0387-4A0C-9701-E2D768B1D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12" name="Tijdelijke aanduiding voor afbeelding 16">
            <a:extLst>
              <a:ext uri="{FF2B5EF4-FFF2-40B4-BE49-F238E27FC236}">
                <a16:creationId xmlns:a16="http://schemas.microsoft.com/office/drawing/2014/main" xmlns="" id="{F235B4E1-8372-4941-8C61-5A4212826D6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1684374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aflope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944807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376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:a16="http://schemas.microsoft.com/office/drawing/2014/main" xmlns="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8" name="Tijdelijke aanduiding voor afbeelding 17">
            <a:extLst>
              <a:ext uri="{FF2B5EF4-FFF2-40B4-BE49-F238E27FC236}">
                <a16:creationId xmlns:a16="http://schemas.microsoft.com/office/drawing/2014/main" xmlns="" id="{E56EECF5-0D5D-419D-BA8C-51A1BB5E680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5416514 h 6858000"/>
              <a:gd name="connsiteX5" fmla="*/ 504825 w 12192000"/>
              <a:gd name="connsiteY5" fmla="*/ 3432303 h 6858000"/>
              <a:gd name="connsiteX6" fmla="*/ 0 w 12192000"/>
              <a:gd name="connsiteY6" fmla="*/ 144809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416514"/>
                </a:lnTo>
                <a:lnTo>
                  <a:pt x="504825" y="3432303"/>
                </a:lnTo>
                <a:lnTo>
                  <a:pt x="0" y="144809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bIns="64800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</p:spTree>
    <p:extLst>
      <p:ext uri="{BB962C8B-B14F-4D97-AF65-F5344CB8AC3E}">
        <p14:creationId xmlns:p14="http://schemas.microsoft.com/office/powerpoint/2010/main" val="335909262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xmlns="" id="{8B7702C9-AE11-490E-82A2-3ABBC386E9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798765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00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hoek 3" hidden="1">
            <a:extLst>
              <a:ext uri="{FF2B5EF4-FFF2-40B4-BE49-F238E27FC236}">
                <a16:creationId xmlns:a16="http://schemas.microsoft.com/office/drawing/2014/main" xmlns="" id="{FB132FB0-E92A-40F2-BF86-1B3B35A0084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23493307-BD25-46B2-AD2A-A2E2815DE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xmlns="" id="{7C342768-BC73-4FFE-AA05-B59EA15467B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ijdelijke aanduiding voor tekst 14">
            <a:extLst>
              <a:ext uri="{FF2B5EF4-FFF2-40B4-BE49-F238E27FC236}">
                <a16:creationId xmlns:a16="http://schemas.microsoft.com/office/drawing/2014/main" xmlns="" id="{16A8675C-9E84-4220-AB3C-5D33964EB5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284187"/>
            <a:ext cx="6372000" cy="629468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45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12" name="Tijdelijke aanduiding voor afbeelding 16">
            <a:extLst>
              <a:ext uri="{FF2B5EF4-FFF2-40B4-BE49-F238E27FC236}">
                <a16:creationId xmlns:a16="http://schemas.microsoft.com/office/drawing/2014/main" xmlns="" id="{2BE36E59-13B8-4188-A3AF-07E432F1222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74813652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562142E2-81C8-4572-99B1-6586DBE69EC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04922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424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hoek 5" hidden="1">
            <a:extLst>
              <a:ext uri="{FF2B5EF4-FFF2-40B4-BE49-F238E27FC236}">
                <a16:creationId xmlns:a16="http://schemas.microsoft.com/office/drawing/2014/main" xmlns="" id="{15188368-FE70-42B1-AD38-2331F2A3680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57CCAF4A-7E7C-4BAB-AF87-C6A08208F0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BD9D8667-5D8F-4DB5-947B-FBC43AE9D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3D4C58D2-E920-4B6E-A95B-96CE6E57B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9" name="Tijdelijke aanduiding voor afbeelding 16">
            <a:extLst>
              <a:ext uri="{FF2B5EF4-FFF2-40B4-BE49-F238E27FC236}">
                <a16:creationId xmlns:a16="http://schemas.microsoft.com/office/drawing/2014/main" xmlns="" id="{6D49A58D-A893-4D94-9945-0D83720D87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84533682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iti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892413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448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25650" y="2717016"/>
            <a:ext cx="8108950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Bedankt voor uw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xmlns="" id="{FB53A9F7-E054-45DF-9557-2BB97503D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25650" y="3400327"/>
            <a:ext cx="8108950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aandacht</a:t>
            </a: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rgbClr val="9CDB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xmlns="" id="{94AF7582-77FE-45E3-AA5A-78F002554C4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251709513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fsluit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472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25650" y="2717016"/>
            <a:ext cx="8108950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Bedankt voor uw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xmlns="" id="{FB53A9F7-E054-45DF-9557-2BB97503D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25650" y="3400327"/>
            <a:ext cx="8108950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aandacht</a:t>
            </a: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xmlns="" id="{94AF7582-77FE-45E3-AA5A-78F002554C4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33409001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fsluit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96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25650" y="2717016"/>
            <a:ext cx="8108950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Bedankt voor uw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xmlns="" id="{FB53A9F7-E054-45DF-9557-2BB97503D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25650" y="3400327"/>
            <a:ext cx="8108950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aandacht</a:t>
            </a: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xmlns="" id="{94AF7582-77FE-45E3-AA5A-78F002554C4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21913324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fsluiting alleen log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20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rgbClr val="9CDB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8CDCDED-827B-4FAD-8E2C-5A2F6280AE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90024" y="2813152"/>
            <a:ext cx="5411951" cy="15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07522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fsluiting alleen log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44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8CDCDED-827B-4FAD-8E2C-5A2F6280AE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90024" y="2813152"/>
            <a:ext cx="5411951" cy="15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5572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iting alleen log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879104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68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8CDCDED-827B-4FAD-8E2C-5A2F6280AE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90024" y="2813152"/>
            <a:ext cx="5411951" cy="15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693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="" xmlns:a16="http://schemas.microsoft.com/office/drawing/2014/main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203022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28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="" xmlns:a16="http://schemas.microsoft.com/office/drawing/2014/main" id="{51926A24-1AF9-4115-8A05-8F582842F8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="" xmlns:a16="http://schemas.microsoft.com/office/drawing/2014/main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b="0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="" xmlns:a16="http://schemas.microsoft.com/office/drawing/2014/main" id="{F8697454-B9F8-4F8B-AA3D-9892C54FA1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2663" y="1747838"/>
            <a:ext cx="10226675" cy="3986212"/>
          </a:xfrm>
          <a:solidFill>
            <a:schemeClr val="accent1">
              <a:lumMod val="20000"/>
              <a:lumOff val="80000"/>
            </a:schemeClr>
          </a:solidFill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10" name="Tijdelijke aanduiding voor tekst 14">
            <a:extLst>
              <a:ext uri="{FF2B5EF4-FFF2-40B4-BE49-F238E27FC236}">
                <a16:creationId xmlns="" xmlns:a16="http://schemas.microsoft.com/office/drawing/2014/main" id="{BC23E735-18D0-4352-B2F6-86DC421359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284187"/>
            <a:ext cx="6372000" cy="629468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45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4" name="Titel 3">
            <a:extLst>
              <a:ext uri="{FF2B5EF4-FFF2-40B4-BE49-F238E27FC236}">
                <a16:creationId xmlns="" xmlns:a16="http://schemas.microsoft.com/office/drawing/2014/main" id="{AD41E5C0-0387-4A0C-9701-E2D768B1D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12" name="Tijdelijke aanduiding voor afbeelding 16">
            <a:extLst>
              <a:ext uri="{FF2B5EF4-FFF2-40B4-BE49-F238E27FC236}">
                <a16:creationId xmlns="" xmlns:a16="http://schemas.microsoft.com/office/drawing/2014/main" id="{F235B4E1-8372-4941-8C61-5A4212826D6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250364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3925" y="1285874"/>
            <a:ext cx="5248275" cy="733425"/>
          </a:xfrm>
          <a:prstGeom prst="rect">
            <a:avLst/>
          </a:prstGeom>
        </p:spPr>
        <p:txBody>
          <a:bodyPr anchor="b"/>
          <a:lstStyle>
            <a:lvl1pPr algn="l">
              <a:defRPr sz="2800" b="1">
                <a:solidFill>
                  <a:srgbClr val="E2B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3925" y="2387599"/>
            <a:ext cx="5572125" cy="3241675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tx1"/>
                </a:solidFill>
              </a:defRPr>
            </a:lvl1pPr>
            <a:lvl2pPr marL="4572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2pPr>
            <a:lvl3pPr marL="1200150" indent="-285750" algn="ctr">
              <a:buFont typeface="Arial" panose="020B0604020202020204" pitchFamily="34" charset="0"/>
              <a:buChar char="•"/>
              <a:defRPr sz="1800"/>
            </a:lvl3pPr>
            <a:lvl4pPr marL="1657350" indent="-285750" algn="ctr">
              <a:buFont typeface="Arial" panose="020B0604020202020204" pitchFamily="34" charset="0"/>
              <a:buChar char="•"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7629525" y="1365250"/>
            <a:ext cx="4000500" cy="4438650"/>
          </a:xfrm>
          <a:solidFill>
            <a:schemeClr val="tx1">
              <a:lumMod val="65000"/>
              <a:lumOff val="3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7724775" y="104775"/>
            <a:ext cx="4248150" cy="438150"/>
          </a:xfrm>
        </p:spPr>
        <p:txBody>
          <a:bodyPr>
            <a:normAutofit/>
          </a:bodyPr>
          <a:lstStyle>
            <a:lvl1pPr marL="0" indent="0" algn="r">
              <a:buNone/>
              <a:defRPr sz="2400"/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9BA06-8220-4194-8E87-35348A79974B}" type="slidenum">
              <a:rPr lang="nl-NL" altLang="nl-NL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nl-NL" alt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5292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7724775" y="104775"/>
            <a:ext cx="4248150" cy="438150"/>
          </a:xfrm>
        </p:spPr>
        <p:txBody>
          <a:bodyPr>
            <a:normAutofit/>
          </a:bodyPr>
          <a:lstStyle>
            <a:lvl1pPr marL="0" indent="0" algn="r">
              <a:buNone/>
              <a:defRPr sz="2400"/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060222" y="1179738"/>
            <a:ext cx="5248275" cy="733425"/>
          </a:xfrm>
          <a:prstGeom prst="rect">
            <a:avLst/>
          </a:prstGeom>
        </p:spPr>
        <p:txBody>
          <a:bodyPr anchor="b"/>
          <a:lstStyle>
            <a:lvl1pPr algn="l">
              <a:defRPr sz="2800" b="1">
                <a:solidFill>
                  <a:srgbClr val="E2B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060222" y="2374152"/>
            <a:ext cx="10102663" cy="326016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chemeClr val="tx1"/>
                </a:solidFill>
              </a:defRPr>
            </a:lvl1pPr>
            <a:lvl2pPr marL="4572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2pPr>
            <a:lvl3pPr marL="1200150" indent="-285750" algn="ctr">
              <a:buFont typeface="Arial" panose="020B0604020202020204" pitchFamily="34" charset="0"/>
              <a:buChar char="•"/>
              <a:defRPr sz="1800"/>
            </a:lvl3pPr>
            <a:lvl4pPr marL="1657350" indent="-285750" algn="ctr">
              <a:buFont typeface="Arial" panose="020B0604020202020204" pitchFamily="34" charset="0"/>
              <a:buChar char="•"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9DB81-7F7B-4377-9DF5-DB97EEB1C7FB}" type="slidenum">
              <a:rPr lang="nl-NL" altLang="nl-NL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nl-NL" alt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23994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529262" y="1285874"/>
            <a:ext cx="5248275" cy="733425"/>
          </a:xfrm>
          <a:prstGeom prst="rect">
            <a:avLst/>
          </a:prstGeom>
        </p:spPr>
        <p:txBody>
          <a:bodyPr anchor="b"/>
          <a:lstStyle>
            <a:lvl1pPr algn="l">
              <a:defRPr sz="2800" b="1">
                <a:solidFill>
                  <a:srgbClr val="E2B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529262" y="2387599"/>
            <a:ext cx="5572125" cy="3241675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923925" y="1365250"/>
            <a:ext cx="4000500" cy="4438650"/>
          </a:xfrm>
          <a:solidFill>
            <a:schemeClr val="tx1">
              <a:lumMod val="65000"/>
              <a:lumOff val="3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7724775" y="104775"/>
            <a:ext cx="4248150" cy="438150"/>
          </a:xfrm>
        </p:spPr>
        <p:txBody>
          <a:bodyPr>
            <a:normAutofit/>
          </a:bodyPr>
          <a:lstStyle>
            <a:lvl1pPr marL="0" indent="0" algn="r">
              <a:buNone/>
              <a:defRPr sz="2400"/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3ADBF0C-64DF-4BF8-87C9-BFBC9B532EDD}" type="slidenum">
              <a:rPr lang="nl-NL" altLang="en-US">
                <a:solidFill>
                  <a:prstClr val="black"/>
                </a:solidFill>
              </a:rPr>
              <a:pPr/>
              <a:t>‹nr.›</a:t>
            </a:fld>
            <a:endParaRPr lang="nl-NL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58992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818891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616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xmlns="" id="{30845392-C3B3-4676-BDB3-20C0D19C5E0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35431" y="1739590"/>
            <a:ext cx="9156569" cy="3416872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8" name="Vrije vorm: vorm 7">
            <a:extLst>
              <a:ext uri="{FF2B5EF4-FFF2-40B4-BE49-F238E27FC236}">
                <a16:creationId xmlns:a16="http://schemas.microsoft.com/office/drawing/2014/main" xmlns="" id="{4824D8FB-E97D-4FBB-8357-B73216B896D1}"/>
              </a:ext>
            </a:extLst>
          </p:cNvPr>
          <p:cNvSpPr/>
          <p:nvPr userDrawn="1"/>
        </p:nvSpPr>
        <p:spPr>
          <a:xfrm>
            <a:off x="0" y="0"/>
            <a:ext cx="1114855" cy="6858000"/>
          </a:xfrm>
          <a:custGeom>
            <a:avLst/>
            <a:gdLst>
              <a:gd name="connsiteX0" fmla="*/ 0 w 1114855"/>
              <a:gd name="connsiteY0" fmla="*/ 0 h 6858000"/>
              <a:gd name="connsiteX1" fmla="*/ 243285 w 1114855"/>
              <a:gd name="connsiteY1" fmla="*/ 0 h 6858000"/>
              <a:gd name="connsiteX2" fmla="*/ 243285 w 1114855"/>
              <a:gd name="connsiteY2" fmla="*/ 6607 h 6858000"/>
              <a:gd name="connsiteX3" fmla="*/ 1114855 w 1114855"/>
              <a:gd name="connsiteY3" fmla="*/ 3432303 h 6858000"/>
              <a:gd name="connsiteX4" fmla="*/ 243285 w 1114855"/>
              <a:gd name="connsiteY4" fmla="*/ 6858000 h 6858000"/>
              <a:gd name="connsiteX5" fmla="*/ 243285 w 1114855"/>
              <a:gd name="connsiteY5" fmla="*/ 6851394 h 6858000"/>
              <a:gd name="connsiteX6" fmla="*/ 0 w 1114855"/>
              <a:gd name="connsiteY6" fmla="*/ 6851494 h 6858000"/>
              <a:gd name="connsiteX7" fmla="*/ 0 w 1114855"/>
              <a:gd name="connsiteY7" fmla="*/ 0 h 6858000"/>
              <a:gd name="connsiteX0" fmla="*/ 0 w 1114855"/>
              <a:gd name="connsiteY0" fmla="*/ 0 h 6851494"/>
              <a:gd name="connsiteX1" fmla="*/ 243285 w 1114855"/>
              <a:gd name="connsiteY1" fmla="*/ 0 h 6851494"/>
              <a:gd name="connsiteX2" fmla="*/ 243285 w 1114855"/>
              <a:gd name="connsiteY2" fmla="*/ 6607 h 6851494"/>
              <a:gd name="connsiteX3" fmla="*/ 1114855 w 1114855"/>
              <a:gd name="connsiteY3" fmla="*/ 3432303 h 6851494"/>
              <a:gd name="connsiteX4" fmla="*/ 243285 w 1114855"/>
              <a:gd name="connsiteY4" fmla="*/ 6851394 h 6851494"/>
              <a:gd name="connsiteX5" fmla="*/ 0 w 1114855"/>
              <a:gd name="connsiteY5" fmla="*/ 6851494 h 6851494"/>
              <a:gd name="connsiteX6" fmla="*/ 0 w 1114855"/>
              <a:gd name="connsiteY6" fmla="*/ 0 h 685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4855" h="6851494">
                <a:moveTo>
                  <a:pt x="0" y="0"/>
                </a:moveTo>
                <a:lnTo>
                  <a:pt x="243285" y="0"/>
                </a:lnTo>
                <a:lnTo>
                  <a:pt x="243285" y="6607"/>
                </a:lnTo>
                <a:lnTo>
                  <a:pt x="1114855" y="3432303"/>
                </a:lnTo>
                <a:lnTo>
                  <a:pt x="243285" y="6851394"/>
                </a:lnTo>
                <a:lnTo>
                  <a:pt x="0" y="6851494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663" y="411966"/>
            <a:ext cx="6827837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B26713D1-1FAA-48C3-B18A-5E2A1991C0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2663" y="5949950"/>
            <a:ext cx="3525581" cy="307777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Ruimte voor Naam, Plaats, Datum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xmlns="" id="{FB53A9F7-E054-45DF-9557-2BB97503D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128514"/>
            <a:ext cx="6827837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12" name="Tijdelijke aanduiding voor afbeelding 16">
            <a:extLst>
              <a:ext uri="{FF2B5EF4-FFF2-40B4-BE49-F238E27FC236}">
                <a16:creationId xmlns:a16="http://schemas.microsoft.com/office/drawing/2014/main" xmlns="" id="{61AB249C-BA07-46B5-8CA7-3FEA4307F83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xmlns="" id="{4CE81AA4-452B-4263-AADB-8A6A73786F48}"/>
              </a:ext>
            </a:extLst>
          </p:cNvPr>
          <p:cNvGrpSpPr/>
          <p:nvPr userDrawn="1"/>
        </p:nvGrpSpPr>
        <p:grpSpPr>
          <a:xfrm>
            <a:off x="-1720996" y="1653272"/>
            <a:ext cx="1591456" cy="3940773"/>
            <a:chOff x="-1720996" y="1653272"/>
            <a:chExt cx="1591456" cy="3940773"/>
          </a:xfrm>
        </p:grpSpPr>
        <p:sp>
          <p:nvSpPr>
            <p:cNvPr id="16" name="Content Placeholder 4">
              <a:extLst>
                <a:ext uri="{FF2B5EF4-FFF2-40B4-BE49-F238E27FC236}">
                  <a16:creationId xmlns:a16="http://schemas.microsoft.com/office/drawing/2014/main" xmlns="" id="{FAE9815F-C2C6-4F55-90C3-0C601190AB3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20996" y="1653272"/>
              <a:ext cx="1591456" cy="225561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8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5000"/>
                </a:lnSpc>
                <a:buFontTx/>
                <a:buNone/>
              </a:pPr>
              <a:r>
                <a:rPr lang="nl-NL" dirty="0">
                  <a:solidFill>
                    <a:srgbClr val="000000"/>
                  </a:solidFill>
                </a:rPr>
                <a:t>Wanneer een </a:t>
              </a:r>
              <a:r>
                <a:rPr lang="nl-NL" b="1" dirty="0">
                  <a:solidFill>
                    <a:srgbClr val="000000"/>
                  </a:solidFill>
                </a:rPr>
                <a:t>logo</a:t>
              </a:r>
              <a:r>
                <a:rPr lang="nl-NL" dirty="0">
                  <a:solidFill>
                    <a:srgbClr val="000000"/>
                  </a:solidFill>
                </a:rPr>
                <a:t> in een </a:t>
              </a:r>
              <a:r>
                <a:rPr lang="nl-NL" b="1" dirty="0" err="1">
                  <a:solidFill>
                    <a:srgbClr val="000000"/>
                  </a:solidFill>
                </a:rPr>
                <a:t>afbeeldingsplaceholder</a:t>
              </a:r>
              <a:r>
                <a:rPr lang="nl-NL" dirty="0">
                  <a:solidFill>
                    <a:srgbClr val="000000"/>
                  </a:solidFill>
                </a:rPr>
                <a:t> is geplaatst kun je de manier van afbeelden veranderen, indien noodzakelijk:</a:t>
              </a:r>
            </a:p>
            <a:p>
              <a:pPr marL="135731" indent="-135731">
                <a:lnSpc>
                  <a:spcPct val="105000"/>
                </a:lnSpc>
                <a:buFont typeface="Arial" panose="020B0604020202020204" pitchFamily="34" charset="0"/>
                <a:buChar char="•"/>
              </a:pPr>
              <a:r>
                <a:rPr lang="nl-NL" dirty="0">
                  <a:solidFill>
                    <a:srgbClr val="000000"/>
                  </a:solidFill>
                </a:rPr>
                <a:t>Selecteer het logo</a:t>
              </a:r>
            </a:p>
            <a:p>
              <a:pPr marL="135731" indent="-135731">
                <a:lnSpc>
                  <a:spcPct val="105000"/>
                </a:lnSpc>
                <a:buFont typeface="Arial" panose="020B0604020202020204" pitchFamily="34" charset="0"/>
                <a:buChar char="•"/>
              </a:pPr>
              <a:r>
                <a:rPr lang="nl-NL" dirty="0">
                  <a:solidFill>
                    <a:srgbClr val="000000"/>
                  </a:solidFill>
                </a:rPr>
                <a:t>Ga in het lint naar Hulpmiddelen voor afbeeldingen - </a:t>
              </a:r>
              <a:br>
                <a:rPr lang="nl-NL" dirty="0">
                  <a:solidFill>
                    <a:srgbClr val="000000"/>
                  </a:solidFill>
                </a:rPr>
              </a:br>
              <a:r>
                <a:rPr lang="nl-NL" dirty="0">
                  <a:solidFill>
                    <a:srgbClr val="000000"/>
                  </a:solidFill>
                </a:rPr>
                <a:t>Opmaak </a:t>
              </a:r>
            </a:p>
            <a:p>
              <a:pPr marL="135731" indent="-135731">
                <a:lnSpc>
                  <a:spcPct val="105000"/>
                </a:lnSpc>
                <a:buFont typeface="Arial" panose="020B0604020202020204" pitchFamily="34" charset="0"/>
                <a:buChar char="•"/>
              </a:pPr>
              <a:r>
                <a:rPr lang="nl-NL" dirty="0">
                  <a:solidFill>
                    <a:srgbClr val="000000"/>
                  </a:solidFill>
                </a:rPr>
                <a:t>Klik op het Bijsnijden gereedschap</a:t>
              </a:r>
            </a:p>
            <a:p>
              <a:pPr marL="135731" indent="-135731">
                <a:lnSpc>
                  <a:spcPct val="105000"/>
                </a:lnSpc>
                <a:buFont typeface="Arial" panose="020B0604020202020204" pitchFamily="34" charset="0"/>
                <a:buChar char="•"/>
              </a:pPr>
              <a:r>
                <a:rPr lang="nl-NL" dirty="0">
                  <a:solidFill>
                    <a:srgbClr val="000000"/>
                  </a:solidFill>
                </a:rPr>
                <a:t>Kies voor Aanpassen om het logo geheel af te beelden</a:t>
              </a:r>
            </a:p>
          </p:txBody>
        </p:sp>
        <p:cxnSp>
          <p:nvCxnSpPr>
            <p:cNvPr id="19" name="Rechte verbindingslijn 18">
              <a:extLst>
                <a:ext uri="{FF2B5EF4-FFF2-40B4-BE49-F238E27FC236}">
                  <a16:creationId xmlns:a16="http://schemas.microsoft.com/office/drawing/2014/main" xmlns="" id="{9A3526D0-799B-4E56-B59E-26E9660EB0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20996" y="3968982"/>
              <a:ext cx="15914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Afbeelding 22">
              <a:extLst>
                <a:ext uri="{FF2B5EF4-FFF2-40B4-BE49-F238E27FC236}">
                  <a16:creationId xmlns:a16="http://schemas.microsoft.com/office/drawing/2014/main" xmlns="" id="{736D74EE-F785-45BD-B0A4-EC0FDEC03E2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720996" y="4029075"/>
              <a:ext cx="1591200" cy="15649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401397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022752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40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xmlns="" id="{30845392-C3B3-4676-BDB3-20C0D19C5E0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35431" y="1739590"/>
            <a:ext cx="9156569" cy="3416872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663" y="411966"/>
            <a:ext cx="6827837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B26713D1-1FAA-48C3-B18A-5E2A1991C0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2663" y="5949950"/>
            <a:ext cx="3525581" cy="307777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Ruimte voor Naam, Plaats, Datum</a:t>
            </a: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86D6E910-A51B-42BD-84B5-4F71A0910BB9}"/>
              </a:ext>
            </a:extLst>
          </p:cNvPr>
          <p:cNvSpPr/>
          <p:nvPr userDrawn="1"/>
        </p:nvSpPr>
        <p:spPr>
          <a:xfrm>
            <a:off x="0" y="0"/>
            <a:ext cx="1114855" cy="6858000"/>
          </a:xfrm>
          <a:custGeom>
            <a:avLst/>
            <a:gdLst>
              <a:gd name="connsiteX0" fmla="*/ 0 w 1114855"/>
              <a:gd name="connsiteY0" fmla="*/ 0 h 6858000"/>
              <a:gd name="connsiteX1" fmla="*/ 243285 w 1114855"/>
              <a:gd name="connsiteY1" fmla="*/ 0 h 6858000"/>
              <a:gd name="connsiteX2" fmla="*/ 243285 w 1114855"/>
              <a:gd name="connsiteY2" fmla="*/ 6607 h 6858000"/>
              <a:gd name="connsiteX3" fmla="*/ 1114855 w 1114855"/>
              <a:gd name="connsiteY3" fmla="*/ 3432303 h 6858000"/>
              <a:gd name="connsiteX4" fmla="*/ 243285 w 1114855"/>
              <a:gd name="connsiteY4" fmla="*/ 6858000 h 6858000"/>
              <a:gd name="connsiteX5" fmla="*/ 243285 w 1114855"/>
              <a:gd name="connsiteY5" fmla="*/ 6851394 h 6858000"/>
              <a:gd name="connsiteX6" fmla="*/ 0 w 1114855"/>
              <a:gd name="connsiteY6" fmla="*/ 6851494 h 6858000"/>
              <a:gd name="connsiteX7" fmla="*/ 0 w 1114855"/>
              <a:gd name="connsiteY7" fmla="*/ 0 h 6858000"/>
              <a:gd name="connsiteX0" fmla="*/ 0 w 1114855"/>
              <a:gd name="connsiteY0" fmla="*/ 0 h 6851494"/>
              <a:gd name="connsiteX1" fmla="*/ 243285 w 1114855"/>
              <a:gd name="connsiteY1" fmla="*/ 0 h 6851494"/>
              <a:gd name="connsiteX2" fmla="*/ 243285 w 1114855"/>
              <a:gd name="connsiteY2" fmla="*/ 6607 h 6851494"/>
              <a:gd name="connsiteX3" fmla="*/ 1114855 w 1114855"/>
              <a:gd name="connsiteY3" fmla="*/ 3432303 h 6851494"/>
              <a:gd name="connsiteX4" fmla="*/ 243285 w 1114855"/>
              <a:gd name="connsiteY4" fmla="*/ 6851394 h 6851494"/>
              <a:gd name="connsiteX5" fmla="*/ 0 w 1114855"/>
              <a:gd name="connsiteY5" fmla="*/ 6851494 h 6851494"/>
              <a:gd name="connsiteX6" fmla="*/ 0 w 1114855"/>
              <a:gd name="connsiteY6" fmla="*/ 0 h 685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4855" h="6851494">
                <a:moveTo>
                  <a:pt x="0" y="0"/>
                </a:moveTo>
                <a:lnTo>
                  <a:pt x="243285" y="0"/>
                </a:lnTo>
                <a:lnTo>
                  <a:pt x="243285" y="6607"/>
                </a:lnTo>
                <a:lnTo>
                  <a:pt x="1114855" y="3432303"/>
                </a:lnTo>
                <a:lnTo>
                  <a:pt x="243285" y="6851394"/>
                </a:lnTo>
                <a:lnTo>
                  <a:pt x="0" y="6851494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4" name="Tijdelijke aanduiding voor tekst 14">
            <a:extLst>
              <a:ext uri="{FF2B5EF4-FFF2-40B4-BE49-F238E27FC236}">
                <a16:creationId xmlns:a16="http://schemas.microsoft.com/office/drawing/2014/main" xmlns="" id="{EAE0E904-2F1E-4401-A09B-A61F10FFB8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128514"/>
            <a:ext cx="6827837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xmlns="" id="{9987A6CA-AB66-4816-B930-D33E2C5AC14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82360440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3 Blauw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881916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64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663" y="411966"/>
            <a:ext cx="6827837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B26713D1-1FAA-48C3-B18A-5E2A1991C0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2663" y="5949950"/>
            <a:ext cx="3525581" cy="307777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Ruimte voor Naam, Plaats, Datum</a:t>
            </a:r>
          </a:p>
        </p:txBody>
      </p:sp>
      <p:sp>
        <p:nvSpPr>
          <p:cNvPr id="13" name="Vrije vorm: vorm 12">
            <a:extLst>
              <a:ext uri="{FF2B5EF4-FFF2-40B4-BE49-F238E27FC236}">
                <a16:creationId xmlns:a16="http://schemas.microsoft.com/office/drawing/2014/main" xmlns="" id="{3D22C363-D26B-45E7-A765-0CE3336B3E57}"/>
              </a:ext>
            </a:extLst>
          </p:cNvPr>
          <p:cNvSpPr/>
          <p:nvPr userDrawn="1"/>
        </p:nvSpPr>
        <p:spPr>
          <a:xfrm>
            <a:off x="0" y="0"/>
            <a:ext cx="1114855" cy="6858000"/>
          </a:xfrm>
          <a:custGeom>
            <a:avLst/>
            <a:gdLst>
              <a:gd name="connsiteX0" fmla="*/ 0 w 1114855"/>
              <a:gd name="connsiteY0" fmla="*/ 0 h 6858000"/>
              <a:gd name="connsiteX1" fmla="*/ 243285 w 1114855"/>
              <a:gd name="connsiteY1" fmla="*/ 0 h 6858000"/>
              <a:gd name="connsiteX2" fmla="*/ 243285 w 1114855"/>
              <a:gd name="connsiteY2" fmla="*/ 6607 h 6858000"/>
              <a:gd name="connsiteX3" fmla="*/ 1114855 w 1114855"/>
              <a:gd name="connsiteY3" fmla="*/ 3432303 h 6858000"/>
              <a:gd name="connsiteX4" fmla="*/ 243285 w 1114855"/>
              <a:gd name="connsiteY4" fmla="*/ 6858000 h 6858000"/>
              <a:gd name="connsiteX5" fmla="*/ 243285 w 1114855"/>
              <a:gd name="connsiteY5" fmla="*/ 6851394 h 6858000"/>
              <a:gd name="connsiteX6" fmla="*/ 0 w 1114855"/>
              <a:gd name="connsiteY6" fmla="*/ 6851494 h 6858000"/>
              <a:gd name="connsiteX7" fmla="*/ 0 w 1114855"/>
              <a:gd name="connsiteY7" fmla="*/ 0 h 6858000"/>
              <a:gd name="connsiteX0" fmla="*/ 0 w 1114855"/>
              <a:gd name="connsiteY0" fmla="*/ 0 h 6851494"/>
              <a:gd name="connsiteX1" fmla="*/ 243285 w 1114855"/>
              <a:gd name="connsiteY1" fmla="*/ 0 h 6851494"/>
              <a:gd name="connsiteX2" fmla="*/ 243285 w 1114855"/>
              <a:gd name="connsiteY2" fmla="*/ 6607 h 6851494"/>
              <a:gd name="connsiteX3" fmla="*/ 1114855 w 1114855"/>
              <a:gd name="connsiteY3" fmla="*/ 3432303 h 6851494"/>
              <a:gd name="connsiteX4" fmla="*/ 243285 w 1114855"/>
              <a:gd name="connsiteY4" fmla="*/ 6851394 h 6851494"/>
              <a:gd name="connsiteX5" fmla="*/ 0 w 1114855"/>
              <a:gd name="connsiteY5" fmla="*/ 6851494 h 6851494"/>
              <a:gd name="connsiteX6" fmla="*/ 0 w 1114855"/>
              <a:gd name="connsiteY6" fmla="*/ 0 h 685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4855" h="6851494">
                <a:moveTo>
                  <a:pt x="0" y="0"/>
                </a:moveTo>
                <a:lnTo>
                  <a:pt x="243285" y="0"/>
                </a:lnTo>
                <a:lnTo>
                  <a:pt x="243285" y="6607"/>
                </a:lnTo>
                <a:lnTo>
                  <a:pt x="1114855" y="3432303"/>
                </a:lnTo>
                <a:lnTo>
                  <a:pt x="243285" y="6851394"/>
                </a:lnTo>
                <a:lnTo>
                  <a:pt x="0" y="68514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Tijdelijke aanduiding voor tekst 14">
            <a:extLst>
              <a:ext uri="{FF2B5EF4-FFF2-40B4-BE49-F238E27FC236}">
                <a16:creationId xmlns:a16="http://schemas.microsoft.com/office/drawing/2014/main" xmlns="" id="{C7FD398B-17A1-47CD-BBE6-C13D4E7840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119087"/>
            <a:ext cx="6827837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9" name="Tijdelijke aanduiding voor afbeelding 16">
            <a:extLst>
              <a:ext uri="{FF2B5EF4-FFF2-40B4-BE49-F238E27FC236}">
                <a16:creationId xmlns:a16="http://schemas.microsoft.com/office/drawing/2014/main" xmlns="" id="{415A715F-C7F7-4B99-8B51-D64EEEF9911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8752927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xmlns="" id="{8B7702C9-AE11-490E-82A2-3ABBC386E9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732843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88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hoek 3" hidden="1">
            <a:extLst>
              <a:ext uri="{FF2B5EF4-FFF2-40B4-BE49-F238E27FC236}">
                <a16:creationId xmlns:a16="http://schemas.microsoft.com/office/drawing/2014/main" xmlns="" id="{FB132FB0-E92A-40F2-BF86-1B3B35A0084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xmlns="" id="{67312B0C-E62E-4AF7-A98D-8C5A81B4F9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>
            <a:lvl1pPr marL="631825" indent="-631825">
              <a:buSzPct val="90000"/>
              <a:buFont typeface="+mj-lt"/>
              <a:buAutoNum type="arabicPeriod"/>
              <a:defRPr>
                <a:latin typeface="+mj-lt"/>
              </a:defRPr>
            </a:lvl1pPr>
            <a:lvl2pPr marL="895350" indent="-266700">
              <a:defRPr sz="2800"/>
            </a:lvl2pPr>
            <a:lvl3pPr marL="1168400" indent="-268288">
              <a:defRPr sz="2800"/>
            </a:lvl3pPr>
            <a:lvl4pPr marL="1433513" indent="-277813">
              <a:defRPr sz="2800"/>
            </a:lvl4pPr>
            <a:lvl5pPr marL="1706563" indent="-268288">
              <a:defRPr sz="2800"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xmlns="" id="{8377452A-A6A3-4F19-85B6-F0330ABCEF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663" y="411966"/>
            <a:ext cx="6827837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9" name="Tijdelijke aanduiding voor tekst 14">
            <a:extLst>
              <a:ext uri="{FF2B5EF4-FFF2-40B4-BE49-F238E27FC236}">
                <a16:creationId xmlns:a16="http://schemas.microsoft.com/office/drawing/2014/main" xmlns="" id="{1949E2D2-1586-4C5B-A311-57B8EEB4C8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119087"/>
            <a:ext cx="6827837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14" name="Tijdelijke aanduiding voor afbeelding 16">
            <a:extLst>
              <a:ext uri="{FF2B5EF4-FFF2-40B4-BE49-F238E27FC236}">
                <a16:creationId xmlns:a16="http://schemas.microsoft.com/office/drawing/2014/main" xmlns="" id="{E4275016-2E73-4329-9802-93443945009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240806270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Gou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F2DDAFA9-9C67-409F-8B03-25EFBB7585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119674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712" name="think-cell Slide" r:id="rId6" imgW="338" imgH="337" progId="TCLayout.ActiveDocument.1">
                  <p:embed/>
                </p:oleObj>
              </mc:Choice>
              <mc:Fallback>
                <p:oleObj name="think-cell Slide" r:id="rId6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AB38586A-E5E7-4D48-979C-16CAC40688D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6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9F9D0A6F-4923-40A0-9734-04172BFAFF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2" y="2714739"/>
            <a:ext cx="7648381" cy="839269"/>
          </a:xfrm>
        </p:spPr>
        <p:txBody>
          <a:bodyPr anchor="t" anchorCtr="0"/>
          <a:lstStyle>
            <a:lvl1pPr>
              <a:defRPr sz="6000" cap="all" baseline="0">
                <a:latin typeface="+mj-lt"/>
              </a:defRPr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B167C603-75DA-4445-A170-5F1EFEC5D5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82662" y="4723278"/>
            <a:ext cx="7648381" cy="415498"/>
          </a:xfrm>
        </p:spPr>
        <p:txBody>
          <a:bodyPr wrap="square">
            <a:spAutoFit/>
          </a:bodyPr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8A98CF33-D587-4029-99D6-82B3D027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C8D39C43-30E3-4840-8584-668100C8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7" name="Vrije vorm: vorm 6">
            <a:extLst>
              <a:ext uri="{FF2B5EF4-FFF2-40B4-BE49-F238E27FC236}">
                <a16:creationId xmlns:a16="http://schemas.microsoft.com/office/drawing/2014/main" xmlns="" id="{CD23658A-EE22-4B85-BCB0-0F9187D18D9F}"/>
              </a:ext>
            </a:extLst>
          </p:cNvPr>
          <p:cNvSpPr/>
          <p:nvPr userDrawn="1"/>
        </p:nvSpPr>
        <p:spPr>
          <a:xfrm>
            <a:off x="9284141" y="0"/>
            <a:ext cx="2907861" cy="6858000"/>
          </a:xfrm>
          <a:custGeom>
            <a:avLst/>
            <a:gdLst>
              <a:gd name="connsiteX0" fmla="*/ 0 w 2907861"/>
              <a:gd name="connsiteY0" fmla="*/ 0 h 6858000"/>
              <a:gd name="connsiteX1" fmla="*/ 2907861 w 2907861"/>
              <a:gd name="connsiteY1" fmla="*/ 0 h 6858000"/>
              <a:gd name="connsiteX2" fmla="*/ 2907861 w 2907861"/>
              <a:gd name="connsiteY2" fmla="*/ 6858000 h 6858000"/>
              <a:gd name="connsiteX3" fmla="*/ 0 w 2907861"/>
              <a:gd name="connsiteY3" fmla="*/ 6858000 h 6858000"/>
              <a:gd name="connsiteX4" fmla="*/ 871570 w 2907861"/>
              <a:gd name="connsiteY4" fmla="*/ 3432303 h 6858000"/>
              <a:gd name="connsiteX5" fmla="*/ 0 w 2907861"/>
              <a:gd name="connsiteY5" fmla="*/ 6607 h 6858000"/>
              <a:gd name="connsiteX6" fmla="*/ 0 w 290786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7861" h="6858000">
                <a:moveTo>
                  <a:pt x="0" y="0"/>
                </a:moveTo>
                <a:lnTo>
                  <a:pt x="2907861" y="0"/>
                </a:lnTo>
                <a:lnTo>
                  <a:pt x="2907861" y="6858000"/>
                </a:lnTo>
                <a:lnTo>
                  <a:pt x="0" y="6858000"/>
                </a:lnTo>
                <a:lnTo>
                  <a:pt x="871570" y="3432303"/>
                </a:lnTo>
                <a:lnTo>
                  <a:pt x="0" y="6607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xmlns="" id="{B5715D46-1ACB-4D6B-BFA3-32D8AE7E70B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539413" y="6242966"/>
            <a:ext cx="1139825" cy="329283"/>
          </a:xfrm>
          <a:prstGeom prst="rect">
            <a:avLst/>
          </a:prstGeom>
        </p:spPr>
      </p:pic>
      <p:sp>
        <p:nvSpPr>
          <p:cNvPr id="9" name="Tijdelijke aanduiding voor tekst 14">
            <a:extLst>
              <a:ext uri="{FF2B5EF4-FFF2-40B4-BE49-F238E27FC236}">
                <a16:creationId xmlns:a16="http://schemas.microsoft.com/office/drawing/2014/main" xmlns="" id="{C592670B-C5A2-49BD-986D-6E6476496F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1" y="2060575"/>
            <a:ext cx="7648381" cy="685380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900" cap="none" baseline="0">
                <a:latin typeface="+mn-lt"/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grpSp>
        <p:nvGrpSpPr>
          <p:cNvPr id="23" name="Groep 22">
            <a:extLst>
              <a:ext uri="{FF2B5EF4-FFF2-40B4-BE49-F238E27FC236}">
                <a16:creationId xmlns:a16="http://schemas.microsoft.com/office/drawing/2014/main" xmlns="" id="{B51771AE-EA9F-4EBE-B4F7-99F39CFFA8C4}"/>
              </a:ext>
            </a:extLst>
          </p:cNvPr>
          <p:cNvGrpSpPr/>
          <p:nvPr userDrawn="1"/>
        </p:nvGrpSpPr>
        <p:grpSpPr>
          <a:xfrm>
            <a:off x="-1720996" y="1653272"/>
            <a:ext cx="1591456" cy="3551456"/>
            <a:chOff x="-1720996" y="519113"/>
            <a:chExt cx="1591456" cy="3551456"/>
          </a:xfrm>
        </p:grpSpPr>
        <p:sp>
          <p:nvSpPr>
            <p:cNvPr id="16" name="Content Placeholder 6">
              <a:extLst>
                <a:ext uri="{FF2B5EF4-FFF2-40B4-BE49-F238E27FC236}">
                  <a16:creationId xmlns:a16="http://schemas.microsoft.com/office/drawing/2014/main" xmlns="" id="{DB9E7F44-52B5-4EE1-89D9-2B9507D8AC7C}"/>
                </a:ext>
              </a:extLst>
            </p:cNvPr>
            <p:cNvSpPr txBox="1">
              <a:spLocks/>
            </p:cNvSpPr>
            <p:nvPr userDrawn="1">
              <p:custDataLst>
                <p:tags r:id="rId4"/>
              </p:custDataLst>
            </p:nvPr>
          </p:nvSpPr>
          <p:spPr>
            <a:xfrm>
              <a:off x="-1720996" y="519113"/>
              <a:ext cx="1591456" cy="3273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nl-NL"/>
              </a:defPPr>
              <a:lvl1pPr marL="0" lvl="0" indent="0" defTabSz="91440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None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1pPr>
              <a:lvl2pPr marL="447675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2pPr>
              <a:lvl3pPr marL="628650" indent="-180975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3pPr>
              <a:lvl4pPr marL="806450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4pPr>
              <a:lvl5pPr marL="2057400" indent="-2286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nl-NL" b="1" dirty="0">
                  <a:solidFill>
                    <a:prstClr val="black"/>
                  </a:solidFill>
                </a:rPr>
                <a:t>De achtergrondkleur van de dia aanpassen:</a:t>
              </a:r>
            </a:p>
          </p:txBody>
        </p:sp>
        <p:sp>
          <p:nvSpPr>
            <p:cNvPr id="17" name="Content Placeholder 4">
              <a:extLst>
                <a:ext uri="{FF2B5EF4-FFF2-40B4-BE49-F238E27FC236}">
                  <a16:creationId xmlns:a16="http://schemas.microsoft.com/office/drawing/2014/main" xmlns="" id="{332771B9-0BE0-4AF5-B468-12CD0893ACD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20996" y="949393"/>
              <a:ext cx="1591456" cy="128035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9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Tx/>
                <a:buNone/>
              </a:pPr>
              <a:r>
                <a:rPr lang="nl-NL" dirty="0">
                  <a:solidFill>
                    <a:prstClr val="black"/>
                  </a:solidFill>
                </a:rPr>
                <a:t>Klik met de rechtermuisknop op de gekleurde achtergrond en kies voor Achtergrond opmaken.</a:t>
              </a:r>
            </a:p>
            <a:p>
              <a:pPr marL="0" indent="0">
                <a:buFontTx/>
                <a:buNone/>
                <a:defRPr/>
              </a:pPr>
              <a:r>
                <a:rPr lang="nl-NL" dirty="0">
                  <a:solidFill>
                    <a:prstClr val="black"/>
                  </a:solidFill>
                </a:rPr>
                <a:t>Kies onder Kleur uit de Themakleuren een andere kleur.</a:t>
              </a:r>
              <a:endParaRPr lang="nl-NL" b="1" dirty="0">
                <a:solidFill>
                  <a:prstClr val="black"/>
                </a:solidFill>
              </a:endParaRPr>
            </a:p>
          </p:txBody>
        </p:sp>
        <p:pic>
          <p:nvPicPr>
            <p:cNvPr id="19" name="Afbeelding 18">
              <a:extLst>
                <a:ext uri="{FF2B5EF4-FFF2-40B4-BE49-F238E27FC236}">
                  <a16:creationId xmlns:a16="http://schemas.microsoft.com/office/drawing/2014/main" xmlns="" id="{BE01B4A2-AE1F-440A-A395-6D9F1BB5FE6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720996" y="2317751"/>
              <a:ext cx="1168545" cy="1752818"/>
            </a:xfrm>
            <a:prstGeom prst="rect">
              <a:avLst/>
            </a:prstGeom>
          </p:spPr>
        </p:pic>
        <p:cxnSp>
          <p:nvCxnSpPr>
            <p:cNvPr id="22" name="Rechte verbindingslijn 21">
              <a:extLst>
                <a:ext uri="{FF2B5EF4-FFF2-40B4-BE49-F238E27FC236}">
                  <a16:creationId xmlns:a16="http://schemas.microsoft.com/office/drawing/2014/main" xmlns="" id="{0A0F4C3B-9F21-4C0B-9C16-653E4A5F5B0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20996" y="2269019"/>
              <a:ext cx="15914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ijdelijke aanduiding voor afbeelding 16">
            <a:extLst>
              <a:ext uri="{FF2B5EF4-FFF2-40B4-BE49-F238E27FC236}">
                <a16:creationId xmlns:a16="http://schemas.microsoft.com/office/drawing/2014/main" xmlns="" id="{197869EB-348A-462C-8C86-C5F6A66BD4A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0924" y="6178322"/>
            <a:ext cx="1141200" cy="456654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50458753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Blauw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F2DDAFA9-9C67-409F-8B03-25EFBB7585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882631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36" name="think-cell Slide" r:id="rId6" imgW="338" imgH="337" progId="TCLayout.ActiveDocument.1">
                  <p:embed/>
                </p:oleObj>
              </mc:Choice>
              <mc:Fallback>
                <p:oleObj name="think-cell Slide" r:id="rId6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AB38586A-E5E7-4D48-979C-16CAC40688D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6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9F9D0A6F-4923-40A0-9734-04172BFAFF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2" y="2714739"/>
            <a:ext cx="7648381" cy="839269"/>
          </a:xfrm>
        </p:spPr>
        <p:txBody>
          <a:bodyPr anchor="t" anchorCtr="0"/>
          <a:lstStyle>
            <a:lvl1pPr>
              <a:defRPr sz="6000" cap="all" baseline="0">
                <a:latin typeface="+mj-lt"/>
              </a:defRPr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B167C603-75DA-4445-A170-5F1EFEC5D5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82662" y="4723278"/>
            <a:ext cx="7648381" cy="415498"/>
          </a:xfrm>
        </p:spPr>
        <p:txBody>
          <a:bodyPr wrap="square">
            <a:spAutoFit/>
          </a:bodyPr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8A98CF33-D587-4029-99D6-82B3D027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C8D39C43-30E3-4840-8584-668100C8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7" name="Vrije vorm: vorm 6">
            <a:extLst>
              <a:ext uri="{FF2B5EF4-FFF2-40B4-BE49-F238E27FC236}">
                <a16:creationId xmlns:a16="http://schemas.microsoft.com/office/drawing/2014/main" xmlns="" id="{CD23658A-EE22-4B85-BCB0-0F9187D18D9F}"/>
              </a:ext>
            </a:extLst>
          </p:cNvPr>
          <p:cNvSpPr/>
          <p:nvPr userDrawn="1"/>
        </p:nvSpPr>
        <p:spPr>
          <a:xfrm>
            <a:off x="9284141" y="0"/>
            <a:ext cx="2907861" cy="6858000"/>
          </a:xfrm>
          <a:custGeom>
            <a:avLst/>
            <a:gdLst>
              <a:gd name="connsiteX0" fmla="*/ 0 w 2907861"/>
              <a:gd name="connsiteY0" fmla="*/ 0 h 6858000"/>
              <a:gd name="connsiteX1" fmla="*/ 2907861 w 2907861"/>
              <a:gd name="connsiteY1" fmla="*/ 0 h 6858000"/>
              <a:gd name="connsiteX2" fmla="*/ 2907861 w 2907861"/>
              <a:gd name="connsiteY2" fmla="*/ 6858000 h 6858000"/>
              <a:gd name="connsiteX3" fmla="*/ 0 w 2907861"/>
              <a:gd name="connsiteY3" fmla="*/ 6858000 h 6858000"/>
              <a:gd name="connsiteX4" fmla="*/ 871570 w 2907861"/>
              <a:gd name="connsiteY4" fmla="*/ 3432303 h 6858000"/>
              <a:gd name="connsiteX5" fmla="*/ 0 w 2907861"/>
              <a:gd name="connsiteY5" fmla="*/ 6607 h 6858000"/>
              <a:gd name="connsiteX6" fmla="*/ 0 w 290786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7861" h="6858000">
                <a:moveTo>
                  <a:pt x="0" y="0"/>
                </a:moveTo>
                <a:lnTo>
                  <a:pt x="2907861" y="0"/>
                </a:lnTo>
                <a:lnTo>
                  <a:pt x="2907861" y="6858000"/>
                </a:lnTo>
                <a:lnTo>
                  <a:pt x="0" y="6858000"/>
                </a:lnTo>
                <a:lnTo>
                  <a:pt x="871570" y="3432303"/>
                </a:lnTo>
                <a:lnTo>
                  <a:pt x="0" y="66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xmlns="" id="{B5715D46-1ACB-4D6B-BFA3-32D8AE7E70B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539413" y="6242966"/>
            <a:ext cx="1139825" cy="329283"/>
          </a:xfrm>
          <a:prstGeom prst="rect">
            <a:avLst/>
          </a:prstGeom>
        </p:spPr>
      </p:pic>
      <p:sp>
        <p:nvSpPr>
          <p:cNvPr id="9" name="Tijdelijke aanduiding voor tekst 14">
            <a:extLst>
              <a:ext uri="{FF2B5EF4-FFF2-40B4-BE49-F238E27FC236}">
                <a16:creationId xmlns:a16="http://schemas.microsoft.com/office/drawing/2014/main" xmlns="" id="{C592670B-C5A2-49BD-986D-6E6476496F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1" y="2060575"/>
            <a:ext cx="7648381" cy="685380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900" cap="none" baseline="0">
                <a:latin typeface="+mn-lt"/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xmlns="" id="{C522188E-C23B-4E49-B726-ABC09C273939}"/>
              </a:ext>
            </a:extLst>
          </p:cNvPr>
          <p:cNvGrpSpPr/>
          <p:nvPr userDrawn="1"/>
        </p:nvGrpSpPr>
        <p:grpSpPr>
          <a:xfrm>
            <a:off x="-1720996" y="1653272"/>
            <a:ext cx="1591456" cy="3551456"/>
            <a:chOff x="-1720996" y="519113"/>
            <a:chExt cx="1591456" cy="3551456"/>
          </a:xfrm>
        </p:grpSpPr>
        <p:sp>
          <p:nvSpPr>
            <p:cNvPr id="13" name="Content Placeholder 6">
              <a:extLst>
                <a:ext uri="{FF2B5EF4-FFF2-40B4-BE49-F238E27FC236}">
                  <a16:creationId xmlns:a16="http://schemas.microsoft.com/office/drawing/2014/main" xmlns="" id="{1EE05753-8E78-481E-9D06-9A5D66EF3773}"/>
                </a:ext>
              </a:extLst>
            </p:cNvPr>
            <p:cNvSpPr txBox="1">
              <a:spLocks/>
            </p:cNvSpPr>
            <p:nvPr userDrawn="1">
              <p:custDataLst>
                <p:tags r:id="rId4"/>
              </p:custDataLst>
            </p:nvPr>
          </p:nvSpPr>
          <p:spPr>
            <a:xfrm>
              <a:off x="-1720996" y="519113"/>
              <a:ext cx="1591456" cy="3273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nl-NL"/>
              </a:defPPr>
              <a:lvl1pPr marL="0" lvl="0" indent="0" defTabSz="91440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None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1pPr>
              <a:lvl2pPr marL="447675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2pPr>
              <a:lvl3pPr marL="628650" indent="-180975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3pPr>
              <a:lvl4pPr marL="806450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4pPr>
              <a:lvl5pPr marL="2057400" indent="-2286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nl-NL" b="1" dirty="0">
                  <a:solidFill>
                    <a:prstClr val="black"/>
                  </a:solidFill>
                </a:rPr>
                <a:t>De achtergrondkleur van de dia aanpassen:</a:t>
              </a:r>
            </a:p>
          </p:txBody>
        </p:sp>
        <p:sp>
          <p:nvSpPr>
            <p:cNvPr id="14" name="Content Placeholder 4">
              <a:extLst>
                <a:ext uri="{FF2B5EF4-FFF2-40B4-BE49-F238E27FC236}">
                  <a16:creationId xmlns:a16="http://schemas.microsoft.com/office/drawing/2014/main" xmlns="" id="{DEDE3A57-F2FC-4ACB-86AA-753B81A3FE7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20996" y="949393"/>
              <a:ext cx="1591456" cy="128035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9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Tx/>
                <a:buNone/>
              </a:pPr>
              <a:r>
                <a:rPr lang="nl-NL" dirty="0">
                  <a:solidFill>
                    <a:prstClr val="black"/>
                  </a:solidFill>
                </a:rPr>
                <a:t>Klik met de rechtermuisknop op de gekleurde achtergrond en kies voor Achtergrond opmaken.</a:t>
              </a:r>
            </a:p>
            <a:p>
              <a:pPr marL="0" indent="0">
                <a:buFontTx/>
                <a:buNone/>
                <a:defRPr/>
              </a:pPr>
              <a:r>
                <a:rPr lang="nl-NL" dirty="0">
                  <a:solidFill>
                    <a:prstClr val="black"/>
                  </a:solidFill>
                </a:rPr>
                <a:t>Kies onder Kleur uit de Themakleuren een andere kleur.</a:t>
              </a:r>
              <a:endParaRPr lang="nl-NL" b="1" dirty="0">
                <a:solidFill>
                  <a:prstClr val="black"/>
                </a:solidFill>
              </a:endParaRPr>
            </a:p>
          </p:txBody>
        </p:sp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xmlns="" id="{726DB542-30A2-40CF-BB21-7DD73FAD1DA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720996" y="2317751"/>
              <a:ext cx="1168545" cy="1752818"/>
            </a:xfrm>
            <a:prstGeom prst="rect">
              <a:avLst/>
            </a:prstGeom>
          </p:spPr>
        </p:pic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xmlns="" id="{E5A9D727-B47A-4AD4-AA21-96BB43133A4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20996" y="2269019"/>
              <a:ext cx="15914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xmlns="" id="{F0A71867-1D18-4908-86D4-47BDF70D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0924" y="6178322"/>
            <a:ext cx="1141200" cy="456654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235592330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Roo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F2DDAFA9-9C67-409F-8B03-25EFBB7585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596700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60" name="think-cell Slide" r:id="rId6" imgW="338" imgH="337" progId="TCLayout.ActiveDocument.1">
                  <p:embed/>
                </p:oleObj>
              </mc:Choice>
              <mc:Fallback>
                <p:oleObj name="think-cell Slide" r:id="rId6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AB38586A-E5E7-4D48-979C-16CAC40688D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6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9F9D0A6F-4923-40A0-9734-04172BFAFF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2" y="2714739"/>
            <a:ext cx="7648381" cy="839269"/>
          </a:xfrm>
        </p:spPr>
        <p:txBody>
          <a:bodyPr anchor="t" anchorCtr="0"/>
          <a:lstStyle>
            <a:lvl1pPr>
              <a:defRPr sz="6000" cap="all" baseline="0">
                <a:latin typeface="+mj-lt"/>
              </a:defRPr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B167C603-75DA-4445-A170-5F1EFEC5D5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82662" y="4723278"/>
            <a:ext cx="7648381" cy="415498"/>
          </a:xfrm>
        </p:spPr>
        <p:txBody>
          <a:bodyPr wrap="square">
            <a:spAutoFit/>
          </a:bodyPr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8A98CF33-D587-4029-99D6-82B3D027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C8D39C43-30E3-4840-8584-668100C8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7" name="Vrije vorm: vorm 6">
            <a:extLst>
              <a:ext uri="{FF2B5EF4-FFF2-40B4-BE49-F238E27FC236}">
                <a16:creationId xmlns:a16="http://schemas.microsoft.com/office/drawing/2014/main" xmlns="" id="{CD23658A-EE22-4B85-BCB0-0F9187D18D9F}"/>
              </a:ext>
            </a:extLst>
          </p:cNvPr>
          <p:cNvSpPr/>
          <p:nvPr userDrawn="1"/>
        </p:nvSpPr>
        <p:spPr>
          <a:xfrm>
            <a:off x="9284141" y="0"/>
            <a:ext cx="2907861" cy="6858000"/>
          </a:xfrm>
          <a:custGeom>
            <a:avLst/>
            <a:gdLst>
              <a:gd name="connsiteX0" fmla="*/ 0 w 2907861"/>
              <a:gd name="connsiteY0" fmla="*/ 0 h 6858000"/>
              <a:gd name="connsiteX1" fmla="*/ 2907861 w 2907861"/>
              <a:gd name="connsiteY1" fmla="*/ 0 h 6858000"/>
              <a:gd name="connsiteX2" fmla="*/ 2907861 w 2907861"/>
              <a:gd name="connsiteY2" fmla="*/ 6858000 h 6858000"/>
              <a:gd name="connsiteX3" fmla="*/ 0 w 2907861"/>
              <a:gd name="connsiteY3" fmla="*/ 6858000 h 6858000"/>
              <a:gd name="connsiteX4" fmla="*/ 871570 w 2907861"/>
              <a:gd name="connsiteY4" fmla="*/ 3432303 h 6858000"/>
              <a:gd name="connsiteX5" fmla="*/ 0 w 2907861"/>
              <a:gd name="connsiteY5" fmla="*/ 6607 h 6858000"/>
              <a:gd name="connsiteX6" fmla="*/ 0 w 290786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7861" h="6858000">
                <a:moveTo>
                  <a:pt x="0" y="0"/>
                </a:moveTo>
                <a:lnTo>
                  <a:pt x="2907861" y="0"/>
                </a:lnTo>
                <a:lnTo>
                  <a:pt x="2907861" y="6858000"/>
                </a:lnTo>
                <a:lnTo>
                  <a:pt x="0" y="6858000"/>
                </a:lnTo>
                <a:lnTo>
                  <a:pt x="871570" y="3432303"/>
                </a:lnTo>
                <a:lnTo>
                  <a:pt x="0" y="66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xmlns="" id="{B5715D46-1ACB-4D6B-BFA3-32D8AE7E70B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539413" y="6242966"/>
            <a:ext cx="1139825" cy="329283"/>
          </a:xfrm>
          <a:prstGeom prst="rect">
            <a:avLst/>
          </a:prstGeom>
        </p:spPr>
      </p:pic>
      <p:sp>
        <p:nvSpPr>
          <p:cNvPr id="9" name="Tijdelijke aanduiding voor tekst 14">
            <a:extLst>
              <a:ext uri="{FF2B5EF4-FFF2-40B4-BE49-F238E27FC236}">
                <a16:creationId xmlns:a16="http://schemas.microsoft.com/office/drawing/2014/main" xmlns="" id="{C592670B-C5A2-49BD-986D-6E6476496F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1" y="2060575"/>
            <a:ext cx="7648381" cy="685380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900" cap="none" baseline="0">
                <a:latin typeface="+mn-lt"/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xmlns="" id="{E7D79693-0C40-445E-8DA9-357EBBC99B88}"/>
              </a:ext>
            </a:extLst>
          </p:cNvPr>
          <p:cNvGrpSpPr/>
          <p:nvPr userDrawn="1"/>
        </p:nvGrpSpPr>
        <p:grpSpPr>
          <a:xfrm>
            <a:off x="-1720996" y="1653272"/>
            <a:ext cx="1591456" cy="3551456"/>
            <a:chOff x="-1720996" y="519113"/>
            <a:chExt cx="1591456" cy="3551456"/>
          </a:xfrm>
        </p:grpSpPr>
        <p:sp>
          <p:nvSpPr>
            <p:cNvPr id="13" name="Content Placeholder 6">
              <a:extLst>
                <a:ext uri="{FF2B5EF4-FFF2-40B4-BE49-F238E27FC236}">
                  <a16:creationId xmlns:a16="http://schemas.microsoft.com/office/drawing/2014/main" xmlns="" id="{EF2FD591-3C4E-4144-9513-898C7E1B33F7}"/>
                </a:ext>
              </a:extLst>
            </p:cNvPr>
            <p:cNvSpPr txBox="1">
              <a:spLocks/>
            </p:cNvSpPr>
            <p:nvPr userDrawn="1">
              <p:custDataLst>
                <p:tags r:id="rId4"/>
              </p:custDataLst>
            </p:nvPr>
          </p:nvSpPr>
          <p:spPr>
            <a:xfrm>
              <a:off x="-1720996" y="519113"/>
              <a:ext cx="1591456" cy="3273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nl-NL"/>
              </a:defPPr>
              <a:lvl1pPr marL="0" lvl="0" indent="0" defTabSz="91440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None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1pPr>
              <a:lvl2pPr marL="447675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2pPr>
              <a:lvl3pPr marL="628650" indent="-180975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3pPr>
              <a:lvl4pPr marL="806450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4pPr>
              <a:lvl5pPr marL="2057400" indent="-2286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nl-NL" b="1" dirty="0">
                  <a:solidFill>
                    <a:prstClr val="black"/>
                  </a:solidFill>
                </a:rPr>
                <a:t>De achtergrondkleur van de dia aanpassen:</a:t>
              </a:r>
            </a:p>
          </p:txBody>
        </p:sp>
        <p:sp>
          <p:nvSpPr>
            <p:cNvPr id="14" name="Content Placeholder 4">
              <a:extLst>
                <a:ext uri="{FF2B5EF4-FFF2-40B4-BE49-F238E27FC236}">
                  <a16:creationId xmlns:a16="http://schemas.microsoft.com/office/drawing/2014/main" xmlns="" id="{1A2C0AE9-4007-4AE7-8717-CC8997C46B9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20996" y="949393"/>
              <a:ext cx="1591456" cy="128035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9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Tx/>
                <a:buNone/>
              </a:pPr>
              <a:r>
                <a:rPr lang="nl-NL" dirty="0">
                  <a:solidFill>
                    <a:prstClr val="black"/>
                  </a:solidFill>
                </a:rPr>
                <a:t>Klik met de rechtermuisknop op de gekleurde achtergrond en kies voor Achtergrond opmaken.</a:t>
              </a:r>
            </a:p>
            <a:p>
              <a:pPr marL="0" indent="0">
                <a:buFontTx/>
                <a:buNone/>
                <a:defRPr/>
              </a:pPr>
              <a:r>
                <a:rPr lang="nl-NL" dirty="0">
                  <a:solidFill>
                    <a:prstClr val="black"/>
                  </a:solidFill>
                </a:rPr>
                <a:t>Kies onder Kleur uit de Themakleuren een andere kleur.</a:t>
              </a:r>
              <a:endParaRPr lang="nl-NL" b="1" dirty="0">
                <a:solidFill>
                  <a:prstClr val="black"/>
                </a:solidFill>
              </a:endParaRPr>
            </a:p>
          </p:txBody>
        </p:sp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xmlns="" id="{844BF587-7245-4DD3-AE7C-ADFEFCD4BFF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720996" y="2317751"/>
              <a:ext cx="1168545" cy="1752818"/>
            </a:xfrm>
            <a:prstGeom prst="rect">
              <a:avLst/>
            </a:prstGeom>
          </p:spPr>
        </p:pic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xmlns="" id="{0A76458F-EBBE-4077-85B9-3F6D9B76526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20996" y="2269019"/>
              <a:ext cx="15914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xmlns="" id="{DB5AECAD-E802-4B4A-85E2-5F60A89E280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0924" y="6178322"/>
            <a:ext cx="1141200" cy="456654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20316992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aflope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="" xmlns:a16="http://schemas.microsoft.com/office/drawing/2014/main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370591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22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="" xmlns:a16="http://schemas.microsoft.com/office/drawing/2014/main" id="{51926A24-1AF9-4115-8A05-8F582842F8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="" xmlns:a16="http://schemas.microsoft.com/office/drawing/2014/main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b="0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8" name="Tijdelijke aanduiding voor afbeelding 17">
            <a:extLst>
              <a:ext uri="{FF2B5EF4-FFF2-40B4-BE49-F238E27FC236}">
                <a16:creationId xmlns="" xmlns:a16="http://schemas.microsoft.com/office/drawing/2014/main" id="{E56EECF5-0D5D-419D-BA8C-51A1BB5E680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5416514 h 6858000"/>
              <a:gd name="connsiteX5" fmla="*/ 504825 w 12192000"/>
              <a:gd name="connsiteY5" fmla="*/ 3432303 h 6858000"/>
              <a:gd name="connsiteX6" fmla="*/ 0 w 12192000"/>
              <a:gd name="connsiteY6" fmla="*/ 144809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416514"/>
                </a:lnTo>
                <a:lnTo>
                  <a:pt x="504825" y="3432303"/>
                </a:lnTo>
                <a:lnTo>
                  <a:pt x="0" y="144809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bIns="64800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</p:spTree>
    <p:extLst>
      <p:ext uri="{BB962C8B-B14F-4D97-AF65-F5344CB8AC3E}">
        <p14:creationId xmlns:p14="http://schemas.microsoft.com/office/powerpoint/2010/main" val="26865311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340928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84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:a16="http://schemas.microsoft.com/office/drawing/2014/main" xmlns="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D751A05C-7832-4FD4-B351-073B56A71D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2060575"/>
            <a:ext cx="5760000" cy="3673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Backspace om </a:t>
            </a:r>
            <a:r>
              <a:rPr lang="nl-NL" dirty="0" err="1"/>
              <a:t>bullet</a:t>
            </a:r>
            <a:r>
              <a:rPr lang="nl-NL" dirty="0"/>
              <a:t> weg te halen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xmlns="" id="{A33253EC-3BC6-4F9F-9950-D38EFCC7BD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4" y="710813"/>
            <a:ext cx="5760000" cy="55399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xmlns="" id="{F8697454-B9F8-4F8B-AA3D-9892C54FA1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96124" y="1133475"/>
            <a:ext cx="5095875" cy="4600575"/>
          </a:xfrm>
          <a:solidFill>
            <a:schemeClr val="accent1">
              <a:lumMod val="20000"/>
              <a:lumOff val="80000"/>
            </a:schemeClr>
          </a:solidFill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sp>
        <p:nvSpPr>
          <p:cNvPr id="11" name="Tijdelijke aanduiding voor afbeelding 16">
            <a:extLst>
              <a:ext uri="{FF2B5EF4-FFF2-40B4-BE49-F238E27FC236}">
                <a16:creationId xmlns:a16="http://schemas.microsoft.com/office/drawing/2014/main" xmlns="" id="{78EF0444-A6DB-400A-B09D-0973BA247CF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5512511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591570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808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:a16="http://schemas.microsoft.com/office/drawing/2014/main" xmlns="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xmlns="" id="{F8697454-B9F8-4F8B-AA3D-9892C54FA1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54600" y="1710814"/>
            <a:ext cx="7137399" cy="3451122"/>
          </a:xfrm>
          <a:solidFill>
            <a:schemeClr val="accent1">
              <a:lumMod val="20000"/>
              <a:lumOff val="80000"/>
            </a:schemeClr>
          </a:solidFill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D751A05C-7832-4FD4-B351-073B56A71D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2060575"/>
            <a:ext cx="3530343" cy="3673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Backspace om </a:t>
            </a:r>
            <a:r>
              <a:rPr lang="nl-NL" dirty="0" err="1"/>
              <a:t>bullet</a:t>
            </a:r>
            <a:r>
              <a:rPr lang="nl-NL" dirty="0"/>
              <a:t> weg te halen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6AA7E260-1607-4A45-B644-31108D08BB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11" name="Tijdelijke aanduiding voor afbeelding 16">
            <a:extLst>
              <a:ext uri="{FF2B5EF4-FFF2-40B4-BE49-F238E27FC236}">
                <a16:creationId xmlns:a16="http://schemas.microsoft.com/office/drawing/2014/main" xmlns="" id="{12817FAF-C8BA-4C38-994B-F6309296BF2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270408608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conclus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727200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832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:a16="http://schemas.microsoft.com/office/drawing/2014/main" xmlns="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D751A05C-7832-4FD4-B351-073B56A71D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2060575"/>
            <a:ext cx="5760000" cy="3673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Backspace om </a:t>
            </a:r>
            <a:r>
              <a:rPr lang="nl-NL" dirty="0" err="1"/>
              <a:t>bullet</a:t>
            </a:r>
            <a:r>
              <a:rPr lang="nl-NL" dirty="0"/>
              <a:t> weg te halen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xmlns="" id="{A33253EC-3BC6-4F9F-9950-D38EFCC7BD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4" y="710813"/>
            <a:ext cx="5760000" cy="55399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B9837905-C866-4110-ACDD-24F67AF20E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13338" y="2060575"/>
            <a:ext cx="3096000" cy="3673475"/>
          </a:xfrm>
          <a:solidFill>
            <a:schemeClr val="accent5"/>
          </a:solidFill>
        </p:spPr>
        <p:txBody>
          <a:bodyPr lIns="252000" tIns="252000" rIns="252000" bIns="252000">
            <a:normAutofit/>
          </a:bodyPr>
          <a:lstStyle>
            <a:lvl1pPr>
              <a:defRPr sz="2000">
                <a:latin typeface="+mj-lt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Backspace om </a:t>
            </a:r>
            <a:r>
              <a:rPr lang="nl-NL" dirty="0" err="1"/>
              <a:t>bullet</a:t>
            </a:r>
            <a:r>
              <a:rPr lang="nl-NL" dirty="0"/>
              <a:t> weg te halen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afbeelding 16">
            <a:extLst>
              <a:ext uri="{FF2B5EF4-FFF2-40B4-BE49-F238E27FC236}">
                <a16:creationId xmlns:a16="http://schemas.microsoft.com/office/drawing/2014/main" xmlns="" id="{4C7C9762-8295-45A1-A82A-68C2BDA1BC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95890743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515358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856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:a16="http://schemas.microsoft.com/office/drawing/2014/main" xmlns="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xmlns="" id="{F8697454-B9F8-4F8B-AA3D-9892C54FA1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2663" y="1747838"/>
            <a:ext cx="10226675" cy="3986212"/>
          </a:xfrm>
          <a:solidFill>
            <a:schemeClr val="accent1">
              <a:lumMod val="20000"/>
              <a:lumOff val="80000"/>
            </a:schemeClr>
          </a:solidFill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0" name="Tijdelijke aanduiding voor tekst 14">
            <a:extLst>
              <a:ext uri="{FF2B5EF4-FFF2-40B4-BE49-F238E27FC236}">
                <a16:creationId xmlns:a16="http://schemas.microsoft.com/office/drawing/2014/main" xmlns="" id="{BC23E735-18D0-4352-B2F6-86DC421359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284187"/>
            <a:ext cx="6372000" cy="629468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45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xmlns="" id="{AD41E5C0-0387-4A0C-9701-E2D768B1D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12" name="Tijdelijke aanduiding voor afbeelding 16">
            <a:extLst>
              <a:ext uri="{FF2B5EF4-FFF2-40B4-BE49-F238E27FC236}">
                <a16:creationId xmlns:a16="http://schemas.microsoft.com/office/drawing/2014/main" xmlns="" id="{F235B4E1-8372-4941-8C61-5A4212826D6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30224981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aflope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568008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80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:a16="http://schemas.microsoft.com/office/drawing/2014/main" xmlns="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8" name="Tijdelijke aanduiding voor afbeelding 17">
            <a:extLst>
              <a:ext uri="{FF2B5EF4-FFF2-40B4-BE49-F238E27FC236}">
                <a16:creationId xmlns:a16="http://schemas.microsoft.com/office/drawing/2014/main" xmlns="" id="{E56EECF5-0D5D-419D-BA8C-51A1BB5E680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5416514 h 6858000"/>
              <a:gd name="connsiteX5" fmla="*/ 504825 w 12192000"/>
              <a:gd name="connsiteY5" fmla="*/ 3432303 h 6858000"/>
              <a:gd name="connsiteX6" fmla="*/ 0 w 12192000"/>
              <a:gd name="connsiteY6" fmla="*/ 144809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416514"/>
                </a:lnTo>
                <a:lnTo>
                  <a:pt x="504825" y="3432303"/>
                </a:lnTo>
                <a:lnTo>
                  <a:pt x="0" y="144809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bIns="64800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</p:spTree>
    <p:extLst>
      <p:ext uri="{BB962C8B-B14F-4D97-AF65-F5344CB8AC3E}">
        <p14:creationId xmlns:p14="http://schemas.microsoft.com/office/powerpoint/2010/main" val="135319695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xmlns="" id="{8B7702C9-AE11-490E-82A2-3ABBC386E9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062046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04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hoek 3" hidden="1">
            <a:extLst>
              <a:ext uri="{FF2B5EF4-FFF2-40B4-BE49-F238E27FC236}">
                <a16:creationId xmlns:a16="http://schemas.microsoft.com/office/drawing/2014/main" xmlns="" id="{FB132FB0-E92A-40F2-BF86-1B3B35A0084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23493307-BD25-46B2-AD2A-A2E2815DE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xmlns="" id="{7C342768-BC73-4FFE-AA05-B59EA15467B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ijdelijke aanduiding voor tekst 14">
            <a:extLst>
              <a:ext uri="{FF2B5EF4-FFF2-40B4-BE49-F238E27FC236}">
                <a16:creationId xmlns:a16="http://schemas.microsoft.com/office/drawing/2014/main" xmlns="" id="{16A8675C-9E84-4220-AB3C-5D33964EB5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284187"/>
            <a:ext cx="6372000" cy="629468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45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12" name="Tijdelijke aanduiding voor afbeelding 16">
            <a:extLst>
              <a:ext uri="{FF2B5EF4-FFF2-40B4-BE49-F238E27FC236}">
                <a16:creationId xmlns:a16="http://schemas.microsoft.com/office/drawing/2014/main" xmlns="" id="{2BE36E59-13B8-4188-A3AF-07E432F1222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43081822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562142E2-81C8-4572-99B1-6586DBE69EC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203051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28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hoek 5" hidden="1">
            <a:extLst>
              <a:ext uri="{FF2B5EF4-FFF2-40B4-BE49-F238E27FC236}">
                <a16:creationId xmlns:a16="http://schemas.microsoft.com/office/drawing/2014/main" xmlns="" id="{15188368-FE70-42B1-AD38-2331F2A3680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57CCAF4A-7E7C-4BAB-AF87-C6A08208F0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BD9D8667-5D8F-4DB5-947B-FBC43AE9D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3D4C58D2-E920-4B6E-A95B-96CE6E57B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9" name="Tijdelijke aanduiding voor afbeelding 16">
            <a:extLst>
              <a:ext uri="{FF2B5EF4-FFF2-40B4-BE49-F238E27FC236}">
                <a16:creationId xmlns:a16="http://schemas.microsoft.com/office/drawing/2014/main" xmlns="" id="{6D49A58D-A893-4D94-9945-0D83720D87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307442047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iti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356397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52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25650" y="2717016"/>
            <a:ext cx="8108950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Bedankt voor uw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xmlns="" id="{FB53A9F7-E054-45DF-9557-2BB97503D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25650" y="3400327"/>
            <a:ext cx="8108950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aandacht</a:t>
            </a: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rgbClr val="9CDB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xmlns="" id="{94AF7582-77FE-45E3-AA5A-78F002554C4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239166424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fsluit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76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25650" y="2717016"/>
            <a:ext cx="8108950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Bedankt voor uw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xmlns="" id="{FB53A9F7-E054-45DF-9557-2BB97503D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25650" y="3400327"/>
            <a:ext cx="8108950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aandacht</a:t>
            </a: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xmlns="" id="{94AF7582-77FE-45E3-AA5A-78F002554C4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258084822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fsluit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00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25650" y="2717016"/>
            <a:ext cx="8108950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Bedankt voor uw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xmlns="" id="{FB53A9F7-E054-45DF-9557-2BB97503D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25650" y="3400327"/>
            <a:ext cx="8108950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aandacht</a:t>
            </a: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xmlns="" id="{94AF7582-77FE-45E3-AA5A-78F002554C4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2584416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="" xmlns:a16="http://schemas.microsoft.com/office/drawing/2014/main" id="{8B7702C9-AE11-490E-82A2-3ABBC386E9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918149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52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="" xmlns:a16="http://schemas.microsoft.com/office/drawing/2014/main" id="{8B7702C9-AE11-490E-82A2-3ABBC386E9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hoek 3" hidden="1">
            <a:extLst>
              <a:ext uri="{FF2B5EF4-FFF2-40B4-BE49-F238E27FC236}">
                <a16:creationId xmlns="" xmlns:a16="http://schemas.microsoft.com/office/drawing/2014/main" id="{FB132FB0-E92A-40F2-BF86-1B3B35A0084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b="0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23493307-BD25-46B2-AD2A-A2E2815DE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="" xmlns:a16="http://schemas.microsoft.com/office/drawing/2014/main" id="{7C342768-BC73-4FFE-AA05-B59EA15467B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ijdelijke aanduiding voor tekst 14">
            <a:extLst>
              <a:ext uri="{FF2B5EF4-FFF2-40B4-BE49-F238E27FC236}">
                <a16:creationId xmlns="" xmlns:a16="http://schemas.microsoft.com/office/drawing/2014/main" id="{16A8675C-9E84-4220-AB3C-5D33964EB5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284187"/>
            <a:ext cx="6372000" cy="629468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45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12" name="Tijdelijke aanduiding voor afbeelding 16">
            <a:extLst>
              <a:ext uri="{FF2B5EF4-FFF2-40B4-BE49-F238E27FC236}">
                <a16:creationId xmlns="" xmlns:a16="http://schemas.microsoft.com/office/drawing/2014/main" id="{2BE36E59-13B8-4188-A3AF-07E432F1222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226063011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fsluiting alleen log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024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rgbClr val="9CDB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8CDCDED-827B-4FAD-8E2C-5A2F6280AE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90024" y="2813152"/>
            <a:ext cx="5411951" cy="15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4090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fsluiting alleen log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48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8CDCDED-827B-4FAD-8E2C-5A2F6280AE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90024" y="2813152"/>
            <a:ext cx="5411951" cy="15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4779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iting alleen log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738779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72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8CDCDED-827B-4FAD-8E2C-5A2F6280AE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90024" y="2813152"/>
            <a:ext cx="5411951" cy="15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5406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3925" y="1285874"/>
            <a:ext cx="5248275" cy="733425"/>
          </a:xfrm>
          <a:prstGeom prst="rect">
            <a:avLst/>
          </a:prstGeom>
        </p:spPr>
        <p:txBody>
          <a:bodyPr anchor="b"/>
          <a:lstStyle>
            <a:lvl1pPr algn="l">
              <a:defRPr sz="2800" b="1">
                <a:solidFill>
                  <a:srgbClr val="E2B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3925" y="2387599"/>
            <a:ext cx="5572125" cy="3241675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tx1"/>
                </a:solidFill>
              </a:defRPr>
            </a:lvl1pPr>
            <a:lvl2pPr marL="4572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2pPr>
            <a:lvl3pPr marL="1200150" indent="-285750" algn="ctr">
              <a:buFont typeface="Arial" panose="020B0604020202020204" pitchFamily="34" charset="0"/>
              <a:buChar char="•"/>
              <a:defRPr sz="1800"/>
            </a:lvl3pPr>
            <a:lvl4pPr marL="1657350" indent="-285750" algn="ctr">
              <a:buFont typeface="Arial" panose="020B0604020202020204" pitchFamily="34" charset="0"/>
              <a:buChar char="•"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7629525" y="1365250"/>
            <a:ext cx="4000500" cy="4438650"/>
          </a:xfrm>
          <a:solidFill>
            <a:schemeClr val="tx1">
              <a:lumMod val="65000"/>
              <a:lumOff val="3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7724775" y="104775"/>
            <a:ext cx="4248150" cy="438150"/>
          </a:xfrm>
        </p:spPr>
        <p:txBody>
          <a:bodyPr>
            <a:normAutofit/>
          </a:bodyPr>
          <a:lstStyle>
            <a:lvl1pPr marL="0" indent="0" algn="r">
              <a:buNone/>
              <a:defRPr sz="2400"/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9BA06-8220-4194-8E87-35348A79974B}" type="slidenum">
              <a:rPr lang="nl-NL" altLang="nl-NL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nl-NL" alt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99377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7724775" y="104775"/>
            <a:ext cx="4248150" cy="438150"/>
          </a:xfrm>
        </p:spPr>
        <p:txBody>
          <a:bodyPr>
            <a:normAutofit/>
          </a:bodyPr>
          <a:lstStyle>
            <a:lvl1pPr marL="0" indent="0" algn="r">
              <a:buNone/>
              <a:defRPr sz="2400"/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060222" y="1179738"/>
            <a:ext cx="5248275" cy="733425"/>
          </a:xfrm>
          <a:prstGeom prst="rect">
            <a:avLst/>
          </a:prstGeom>
        </p:spPr>
        <p:txBody>
          <a:bodyPr anchor="b"/>
          <a:lstStyle>
            <a:lvl1pPr algn="l">
              <a:defRPr sz="2800" b="1">
                <a:solidFill>
                  <a:srgbClr val="E2B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060222" y="2374152"/>
            <a:ext cx="10102663" cy="326016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chemeClr val="tx1"/>
                </a:solidFill>
              </a:defRPr>
            </a:lvl1pPr>
            <a:lvl2pPr marL="4572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2pPr>
            <a:lvl3pPr marL="1200150" indent="-285750" algn="ctr">
              <a:buFont typeface="Arial" panose="020B0604020202020204" pitchFamily="34" charset="0"/>
              <a:buChar char="•"/>
              <a:defRPr sz="1800"/>
            </a:lvl3pPr>
            <a:lvl4pPr marL="1657350" indent="-285750" algn="ctr">
              <a:buFont typeface="Arial" panose="020B0604020202020204" pitchFamily="34" charset="0"/>
              <a:buChar char="•"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9DB81-7F7B-4377-9DF5-DB97EEB1C7FB}" type="slidenum">
              <a:rPr lang="nl-NL" altLang="nl-NL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nl-NL" alt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58436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529262" y="1285874"/>
            <a:ext cx="5248275" cy="733425"/>
          </a:xfrm>
          <a:prstGeom prst="rect">
            <a:avLst/>
          </a:prstGeom>
        </p:spPr>
        <p:txBody>
          <a:bodyPr anchor="b"/>
          <a:lstStyle>
            <a:lvl1pPr algn="l">
              <a:defRPr sz="2800" b="1">
                <a:solidFill>
                  <a:srgbClr val="E2B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529262" y="2387599"/>
            <a:ext cx="5572125" cy="3241675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923925" y="1365250"/>
            <a:ext cx="4000500" cy="4438650"/>
          </a:xfrm>
          <a:solidFill>
            <a:schemeClr val="tx1">
              <a:lumMod val="65000"/>
              <a:lumOff val="3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7724775" y="104775"/>
            <a:ext cx="4248150" cy="438150"/>
          </a:xfrm>
        </p:spPr>
        <p:txBody>
          <a:bodyPr>
            <a:normAutofit/>
          </a:bodyPr>
          <a:lstStyle>
            <a:lvl1pPr marL="0" indent="0" algn="r">
              <a:buNone/>
              <a:defRPr sz="2400"/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3ADBF0C-64DF-4BF8-87C9-BFBC9B532EDD}" type="slidenum">
              <a:rPr lang="nl-NL" altLang="en-US">
                <a:solidFill>
                  <a:prstClr val="black"/>
                </a:solidFill>
              </a:rPr>
              <a:pPr/>
              <a:t>‹nr.›</a:t>
            </a:fld>
            <a:endParaRPr lang="nl-NL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50478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511615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20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xmlns="" id="{30845392-C3B3-4676-BDB3-20C0D19C5E0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35431" y="1739590"/>
            <a:ext cx="9156569" cy="3416872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8" name="Vrije vorm: vorm 7">
            <a:extLst>
              <a:ext uri="{FF2B5EF4-FFF2-40B4-BE49-F238E27FC236}">
                <a16:creationId xmlns:a16="http://schemas.microsoft.com/office/drawing/2014/main" xmlns="" id="{4824D8FB-E97D-4FBB-8357-B73216B896D1}"/>
              </a:ext>
            </a:extLst>
          </p:cNvPr>
          <p:cNvSpPr/>
          <p:nvPr userDrawn="1"/>
        </p:nvSpPr>
        <p:spPr>
          <a:xfrm>
            <a:off x="0" y="0"/>
            <a:ext cx="1114855" cy="6858000"/>
          </a:xfrm>
          <a:custGeom>
            <a:avLst/>
            <a:gdLst>
              <a:gd name="connsiteX0" fmla="*/ 0 w 1114855"/>
              <a:gd name="connsiteY0" fmla="*/ 0 h 6858000"/>
              <a:gd name="connsiteX1" fmla="*/ 243285 w 1114855"/>
              <a:gd name="connsiteY1" fmla="*/ 0 h 6858000"/>
              <a:gd name="connsiteX2" fmla="*/ 243285 w 1114855"/>
              <a:gd name="connsiteY2" fmla="*/ 6607 h 6858000"/>
              <a:gd name="connsiteX3" fmla="*/ 1114855 w 1114855"/>
              <a:gd name="connsiteY3" fmla="*/ 3432303 h 6858000"/>
              <a:gd name="connsiteX4" fmla="*/ 243285 w 1114855"/>
              <a:gd name="connsiteY4" fmla="*/ 6858000 h 6858000"/>
              <a:gd name="connsiteX5" fmla="*/ 243285 w 1114855"/>
              <a:gd name="connsiteY5" fmla="*/ 6851394 h 6858000"/>
              <a:gd name="connsiteX6" fmla="*/ 0 w 1114855"/>
              <a:gd name="connsiteY6" fmla="*/ 6851494 h 6858000"/>
              <a:gd name="connsiteX7" fmla="*/ 0 w 1114855"/>
              <a:gd name="connsiteY7" fmla="*/ 0 h 6858000"/>
              <a:gd name="connsiteX0" fmla="*/ 0 w 1114855"/>
              <a:gd name="connsiteY0" fmla="*/ 0 h 6851494"/>
              <a:gd name="connsiteX1" fmla="*/ 243285 w 1114855"/>
              <a:gd name="connsiteY1" fmla="*/ 0 h 6851494"/>
              <a:gd name="connsiteX2" fmla="*/ 243285 w 1114855"/>
              <a:gd name="connsiteY2" fmla="*/ 6607 h 6851494"/>
              <a:gd name="connsiteX3" fmla="*/ 1114855 w 1114855"/>
              <a:gd name="connsiteY3" fmla="*/ 3432303 h 6851494"/>
              <a:gd name="connsiteX4" fmla="*/ 243285 w 1114855"/>
              <a:gd name="connsiteY4" fmla="*/ 6851394 h 6851494"/>
              <a:gd name="connsiteX5" fmla="*/ 0 w 1114855"/>
              <a:gd name="connsiteY5" fmla="*/ 6851494 h 6851494"/>
              <a:gd name="connsiteX6" fmla="*/ 0 w 1114855"/>
              <a:gd name="connsiteY6" fmla="*/ 0 h 685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4855" h="6851494">
                <a:moveTo>
                  <a:pt x="0" y="0"/>
                </a:moveTo>
                <a:lnTo>
                  <a:pt x="243285" y="0"/>
                </a:lnTo>
                <a:lnTo>
                  <a:pt x="243285" y="6607"/>
                </a:lnTo>
                <a:lnTo>
                  <a:pt x="1114855" y="3432303"/>
                </a:lnTo>
                <a:lnTo>
                  <a:pt x="243285" y="6851394"/>
                </a:lnTo>
                <a:lnTo>
                  <a:pt x="0" y="6851494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663" y="411966"/>
            <a:ext cx="6827837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B26713D1-1FAA-48C3-B18A-5E2A1991C0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2663" y="5949950"/>
            <a:ext cx="3525581" cy="307777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Ruimte voor Naam, Plaats, Datum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xmlns="" id="{FB53A9F7-E054-45DF-9557-2BB97503D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128514"/>
            <a:ext cx="6827837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12" name="Tijdelijke aanduiding voor afbeelding 16">
            <a:extLst>
              <a:ext uri="{FF2B5EF4-FFF2-40B4-BE49-F238E27FC236}">
                <a16:creationId xmlns:a16="http://schemas.microsoft.com/office/drawing/2014/main" xmlns="" id="{61AB249C-BA07-46B5-8CA7-3FEA4307F83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xmlns="" id="{4CE81AA4-452B-4263-AADB-8A6A73786F48}"/>
              </a:ext>
            </a:extLst>
          </p:cNvPr>
          <p:cNvGrpSpPr/>
          <p:nvPr userDrawn="1"/>
        </p:nvGrpSpPr>
        <p:grpSpPr>
          <a:xfrm>
            <a:off x="-1720996" y="1653272"/>
            <a:ext cx="1591456" cy="3940773"/>
            <a:chOff x="-1720996" y="1653272"/>
            <a:chExt cx="1591456" cy="3940773"/>
          </a:xfrm>
        </p:grpSpPr>
        <p:sp>
          <p:nvSpPr>
            <p:cNvPr id="16" name="Content Placeholder 4">
              <a:extLst>
                <a:ext uri="{FF2B5EF4-FFF2-40B4-BE49-F238E27FC236}">
                  <a16:creationId xmlns:a16="http://schemas.microsoft.com/office/drawing/2014/main" xmlns="" id="{FAE9815F-C2C6-4F55-90C3-0C601190AB3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20996" y="1653272"/>
              <a:ext cx="1591456" cy="225561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8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5000"/>
                </a:lnSpc>
                <a:buFontTx/>
                <a:buNone/>
              </a:pPr>
              <a:r>
                <a:rPr lang="nl-NL" dirty="0">
                  <a:solidFill>
                    <a:srgbClr val="000000"/>
                  </a:solidFill>
                </a:rPr>
                <a:t>Wanneer een </a:t>
              </a:r>
              <a:r>
                <a:rPr lang="nl-NL" b="1" dirty="0">
                  <a:solidFill>
                    <a:srgbClr val="000000"/>
                  </a:solidFill>
                </a:rPr>
                <a:t>logo</a:t>
              </a:r>
              <a:r>
                <a:rPr lang="nl-NL" dirty="0">
                  <a:solidFill>
                    <a:srgbClr val="000000"/>
                  </a:solidFill>
                </a:rPr>
                <a:t> in een </a:t>
              </a:r>
              <a:r>
                <a:rPr lang="nl-NL" b="1" dirty="0" err="1">
                  <a:solidFill>
                    <a:srgbClr val="000000"/>
                  </a:solidFill>
                </a:rPr>
                <a:t>afbeeldingsplaceholder</a:t>
              </a:r>
              <a:r>
                <a:rPr lang="nl-NL" dirty="0">
                  <a:solidFill>
                    <a:srgbClr val="000000"/>
                  </a:solidFill>
                </a:rPr>
                <a:t> is geplaatst kun je de manier van afbeelden veranderen, indien noodzakelijk:</a:t>
              </a:r>
            </a:p>
            <a:p>
              <a:pPr marL="135731" indent="-135731">
                <a:lnSpc>
                  <a:spcPct val="105000"/>
                </a:lnSpc>
                <a:buFont typeface="Arial" panose="020B0604020202020204" pitchFamily="34" charset="0"/>
                <a:buChar char="•"/>
              </a:pPr>
              <a:r>
                <a:rPr lang="nl-NL" dirty="0">
                  <a:solidFill>
                    <a:srgbClr val="000000"/>
                  </a:solidFill>
                </a:rPr>
                <a:t>Selecteer het logo</a:t>
              </a:r>
            </a:p>
            <a:p>
              <a:pPr marL="135731" indent="-135731">
                <a:lnSpc>
                  <a:spcPct val="105000"/>
                </a:lnSpc>
                <a:buFont typeface="Arial" panose="020B0604020202020204" pitchFamily="34" charset="0"/>
                <a:buChar char="•"/>
              </a:pPr>
              <a:r>
                <a:rPr lang="nl-NL" dirty="0">
                  <a:solidFill>
                    <a:srgbClr val="000000"/>
                  </a:solidFill>
                </a:rPr>
                <a:t>Ga in het lint naar Hulpmiddelen voor afbeeldingen - </a:t>
              </a:r>
              <a:br>
                <a:rPr lang="nl-NL" dirty="0">
                  <a:solidFill>
                    <a:srgbClr val="000000"/>
                  </a:solidFill>
                </a:rPr>
              </a:br>
              <a:r>
                <a:rPr lang="nl-NL" dirty="0">
                  <a:solidFill>
                    <a:srgbClr val="000000"/>
                  </a:solidFill>
                </a:rPr>
                <a:t>Opmaak </a:t>
              </a:r>
            </a:p>
            <a:p>
              <a:pPr marL="135731" indent="-135731">
                <a:lnSpc>
                  <a:spcPct val="105000"/>
                </a:lnSpc>
                <a:buFont typeface="Arial" panose="020B0604020202020204" pitchFamily="34" charset="0"/>
                <a:buChar char="•"/>
              </a:pPr>
              <a:r>
                <a:rPr lang="nl-NL" dirty="0">
                  <a:solidFill>
                    <a:srgbClr val="000000"/>
                  </a:solidFill>
                </a:rPr>
                <a:t>Klik op het Bijsnijden gereedschap</a:t>
              </a:r>
            </a:p>
            <a:p>
              <a:pPr marL="135731" indent="-135731">
                <a:lnSpc>
                  <a:spcPct val="105000"/>
                </a:lnSpc>
                <a:buFont typeface="Arial" panose="020B0604020202020204" pitchFamily="34" charset="0"/>
                <a:buChar char="•"/>
              </a:pPr>
              <a:r>
                <a:rPr lang="nl-NL" dirty="0">
                  <a:solidFill>
                    <a:srgbClr val="000000"/>
                  </a:solidFill>
                </a:rPr>
                <a:t>Kies voor Aanpassen om het logo geheel af te beelden</a:t>
              </a:r>
            </a:p>
          </p:txBody>
        </p:sp>
        <p:cxnSp>
          <p:nvCxnSpPr>
            <p:cNvPr id="19" name="Rechte verbindingslijn 18">
              <a:extLst>
                <a:ext uri="{FF2B5EF4-FFF2-40B4-BE49-F238E27FC236}">
                  <a16:creationId xmlns:a16="http://schemas.microsoft.com/office/drawing/2014/main" xmlns="" id="{9A3526D0-799B-4E56-B59E-26E9660EB0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20996" y="3968982"/>
              <a:ext cx="15914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Afbeelding 22">
              <a:extLst>
                <a:ext uri="{FF2B5EF4-FFF2-40B4-BE49-F238E27FC236}">
                  <a16:creationId xmlns:a16="http://schemas.microsoft.com/office/drawing/2014/main" xmlns="" id="{736D74EE-F785-45BD-B0A4-EC0FDEC03E2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720996" y="4029075"/>
              <a:ext cx="1591200" cy="15649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726359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190449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44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xmlns="" id="{30845392-C3B3-4676-BDB3-20C0D19C5E0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35431" y="1739590"/>
            <a:ext cx="9156569" cy="3416872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663" y="411966"/>
            <a:ext cx="6827837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B26713D1-1FAA-48C3-B18A-5E2A1991C0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2663" y="5949950"/>
            <a:ext cx="3525581" cy="307777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Ruimte voor Naam, Plaats, Datum</a:t>
            </a: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86D6E910-A51B-42BD-84B5-4F71A0910BB9}"/>
              </a:ext>
            </a:extLst>
          </p:cNvPr>
          <p:cNvSpPr/>
          <p:nvPr userDrawn="1"/>
        </p:nvSpPr>
        <p:spPr>
          <a:xfrm>
            <a:off x="0" y="0"/>
            <a:ext cx="1114855" cy="6858000"/>
          </a:xfrm>
          <a:custGeom>
            <a:avLst/>
            <a:gdLst>
              <a:gd name="connsiteX0" fmla="*/ 0 w 1114855"/>
              <a:gd name="connsiteY0" fmla="*/ 0 h 6858000"/>
              <a:gd name="connsiteX1" fmla="*/ 243285 w 1114855"/>
              <a:gd name="connsiteY1" fmla="*/ 0 h 6858000"/>
              <a:gd name="connsiteX2" fmla="*/ 243285 w 1114855"/>
              <a:gd name="connsiteY2" fmla="*/ 6607 h 6858000"/>
              <a:gd name="connsiteX3" fmla="*/ 1114855 w 1114855"/>
              <a:gd name="connsiteY3" fmla="*/ 3432303 h 6858000"/>
              <a:gd name="connsiteX4" fmla="*/ 243285 w 1114855"/>
              <a:gd name="connsiteY4" fmla="*/ 6858000 h 6858000"/>
              <a:gd name="connsiteX5" fmla="*/ 243285 w 1114855"/>
              <a:gd name="connsiteY5" fmla="*/ 6851394 h 6858000"/>
              <a:gd name="connsiteX6" fmla="*/ 0 w 1114855"/>
              <a:gd name="connsiteY6" fmla="*/ 6851494 h 6858000"/>
              <a:gd name="connsiteX7" fmla="*/ 0 w 1114855"/>
              <a:gd name="connsiteY7" fmla="*/ 0 h 6858000"/>
              <a:gd name="connsiteX0" fmla="*/ 0 w 1114855"/>
              <a:gd name="connsiteY0" fmla="*/ 0 h 6851494"/>
              <a:gd name="connsiteX1" fmla="*/ 243285 w 1114855"/>
              <a:gd name="connsiteY1" fmla="*/ 0 h 6851494"/>
              <a:gd name="connsiteX2" fmla="*/ 243285 w 1114855"/>
              <a:gd name="connsiteY2" fmla="*/ 6607 h 6851494"/>
              <a:gd name="connsiteX3" fmla="*/ 1114855 w 1114855"/>
              <a:gd name="connsiteY3" fmla="*/ 3432303 h 6851494"/>
              <a:gd name="connsiteX4" fmla="*/ 243285 w 1114855"/>
              <a:gd name="connsiteY4" fmla="*/ 6851394 h 6851494"/>
              <a:gd name="connsiteX5" fmla="*/ 0 w 1114855"/>
              <a:gd name="connsiteY5" fmla="*/ 6851494 h 6851494"/>
              <a:gd name="connsiteX6" fmla="*/ 0 w 1114855"/>
              <a:gd name="connsiteY6" fmla="*/ 0 h 685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4855" h="6851494">
                <a:moveTo>
                  <a:pt x="0" y="0"/>
                </a:moveTo>
                <a:lnTo>
                  <a:pt x="243285" y="0"/>
                </a:lnTo>
                <a:lnTo>
                  <a:pt x="243285" y="6607"/>
                </a:lnTo>
                <a:lnTo>
                  <a:pt x="1114855" y="3432303"/>
                </a:lnTo>
                <a:lnTo>
                  <a:pt x="243285" y="6851394"/>
                </a:lnTo>
                <a:lnTo>
                  <a:pt x="0" y="6851494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4" name="Tijdelijke aanduiding voor tekst 14">
            <a:extLst>
              <a:ext uri="{FF2B5EF4-FFF2-40B4-BE49-F238E27FC236}">
                <a16:creationId xmlns:a16="http://schemas.microsoft.com/office/drawing/2014/main" xmlns="" id="{EAE0E904-2F1E-4401-A09B-A61F10FFB8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128514"/>
            <a:ext cx="6827837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xmlns="" id="{9987A6CA-AB66-4816-B930-D33E2C5AC14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4662477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3 Blauw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32366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68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663" y="411966"/>
            <a:ext cx="6827837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B26713D1-1FAA-48C3-B18A-5E2A1991C0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2663" y="5949950"/>
            <a:ext cx="3525581" cy="307777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Ruimte voor Naam, Plaats, Datum</a:t>
            </a:r>
          </a:p>
        </p:txBody>
      </p:sp>
      <p:sp>
        <p:nvSpPr>
          <p:cNvPr id="13" name="Vrije vorm: vorm 12">
            <a:extLst>
              <a:ext uri="{FF2B5EF4-FFF2-40B4-BE49-F238E27FC236}">
                <a16:creationId xmlns:a16="http://schemas.microsoft.com/office/drawing/2014/main" xmlns="" id="{3D22C363-D26B-45E7-A765-0CE3336B3E57}"/>
              </a:ext>
            </a:extLst>
          </p:cNvPr>
          <p:cNvSpPr/>
          <p:nvPr userDrawn="1"/>
        </p:nvSpPr>
        <p:spPr>
          <a:xfrm>
            <a:off x="0" y="0"/>
            <a:ext cx="1114855" cy="6858000"/>
          </a:xfrm>
          <a:custGeom>
            <a:avLst/>
            <a:gdLst>
              <a:gd name="connsiteX0" fmla="*/ 0 w 1114855"/>
              <a:gd name="connsiteY0" fmla="*/ 0 h 6858000"/>
              <a:gd name="connsiteX1" fmla="*/ 243285 w 1114855"/>
              <a:gd name="connsiteY1" fmla="*/ 0 h 6858000"/>
              <a:gd name="connsiteX2" fmla="*/ 243285 w 1114855"/>
              <a:gd name="connsiteY2" fmla="*/ 6607 h 6858000"/>
              <a:gd name="connsiteX3" fmla="*/ 1114855 w 1114855"/>
              <a:gd name="connsiteY3" fmla="*/ 3432303 h 6858000"/>
              <a:gd name="connsiteX4" fmla="*/ 243285 w 1114855"/>
              <a:gd name="connsiteY4" fmla="*/ 6858000 h 6858000"/>
              <a:gd name="connsiteX5" fmla="*/ 243285 w 1114855"/>
              <a:gd name="connsiteY5" fmla="*/ 6851394 h 6858000"/>
              <a:gd name="connsiteX6" fmla="*/ 0 w 1114855"/>
              <a:gd name="connsiteY6" fmla="*/ 6851494 h 6858000"/>
              <a:gd name="connsiteX7" fmla="*/ 0 w 1114855"/>
              <a:gd name="connsiteY7" fmla="*/ 0 h 6858000"/>
              <a:gd name="connsiteX0" fmla="*/ 0 w 1114855"/>
              <a:gd name="connsiteY0" fmla="*/ 0 h 6851494"/>
              <a:gd name="connsiteX1" fmla="*/ 243285 w 1114855"/>
              <a:gd name="connsiteY1" fmla="*/ 0 h 6851494"/>
              <a:gd name="connsiteX2" fmla="*/ 243285 w 1114855"/>
              <a:gd name="connsiteY2" fmla="*/ 6607 h 6851494"/>
              <a:gd name="connsiteX3" fmla="*/ 1114855 w 1114855"/>
              <a:gd name="connsiteY3" fmla="*/ 3432303 h 6851494"/>
              <a:gd name="connsiteX4" fmla="*/ 243285 w 1114855"/>
              <a:gd name="connsiteY4" fmla="*/ 6851394 h 6851494"/>
              <a:gd name="connsiteX5" fmla="*/ 0 w 1114855"/>
              <a:gd name="connsiteY5" fmla="*/ 6851494 h 6851494"/>
              <a:gd name="connsiteX6" fmla="*/ 0 w 1114855"/>
              <a:gd name="connsiteY6" fmla="*/ 0 h 685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4855" h="6851494">
                <a:moveTo>
                  <a:pt x="0" y="0"/>
                </a:moveTo>
                <a:lnTo>
                  <a:pt x="243285" y="0"/>
                </a:lnTo>
                <a:lnTo>
                  <a:pt x="243285" y="6607"/>
                </a:lnTo>
                <a:lnTo>
                  <a:pt x="1114855" y="3432303"/>
                </a:lnTo>
                <a:lnTo>
                  <a:pt x="243285" y="6851394"/>
                </a:lnTo>
                <a:lnTo>
                  <a:pt x="0" y="68514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Tijdelijke aanduiding voor tekst 14">
            <a:extLst>
              <a:ext uri="{FF2B5EF4-FFF2-40B4-BE49-F238E27FC236}">
                <a16:creationId xmlns:a16="http://schemas.microsoft.com/office/drawing/2014/main" xmlns="" id="{C7FD398B-17A1-47CD-BBE6-C13D4E7840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119087"/>
            <a:ext cx="6827837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9" name="Tijdelijke aanduiding voor afbeelding 16">
            <a:extLst>
              <a:ext uri="{FF2B5EF4-FFF2-40B4-BE49-F238E27FC236}">
                <a16:creationId xmlns:a16="http://schemas.microsoft.com/office/drawing/2014/main" xmlns="" id="{415A715F-C7F7-4B99-8B51-D64EEEF9911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420810566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xmlns="" id="{8B7702C9-AE11-490E-82A2-3ABBC386E9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935437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92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hoek 3" hidden="1">
            <a:extLst>
              <a:ext uri="{FF2B5EF4-FFF2-40B4-BE49-F238E27FC236}">
                <a16:creationId xmlns:a16="http://schemas.microsoft.com/office/drawing/2014/main" xmlns="" id="{FB132FB0-E92A-40F2-BF86-1B3B35A0084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xmlns="" id="{67312B0C-E62E-4AF7-A98D-8C5A81B4F9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>
            <a:lvl1pPr marL="631825" indent="-631825">
              <a:buSzPct val="90000"/>
              <a:buFont typeface="+mj-lt"/>
              <a:buAutoNum type="arabicPeriod"/>
              <a:defRPr>
                <a:latin typeface="+mj-lt"/>
              </a:defRPr>
            </a:lvl1pPr>
            <a:lvl2pPr marL="895350" indent="-266700">
              <a:defRPr sz="2800"/>
            </a:lvl2pPr>
            <a:lvl3pPr marL="1168400" indent="-268288">
              <a:defRPr sz="2800"/>
            </a:lvl3pPr>
            <a:lvl4pPr marL="1433513" indent="-277813">
              <a:defRPr sz="2800"/>
            </a:lvl4pPr>
            <a:lvl5pPr marL="1706563" indent="-268288">
              <a:defRPr sz="2800"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xmlns="" id="{8377452A-A6A3-4F19-85B6-F0330ABCEF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663" y="411966"/>
            <a:ext cx="6827837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9" name="Tijdelijke aanduiding voor tekst 14">
            <a:extLst>
              <a:ext uri="{FF2B5EF4-FFF2-40B4-BE49-F238E27FC236}">
                <a16:creationId xmlns:a16="http://schemas.microsoft.com/office/drawing/2014/main" xmlns="" id="{1949E2D2-1586-4C5B-A311-57B8EEB4C8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119087"/>
            <a:ext cx="6827837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14" name="Tijdelijke aanduiding voor afbeelding 16">
            <a:extLst>
              <a:ext uri="{FF2B5EF4-FFF2-40B4-BE49-F238E27FC236}">
                <a16:creationId xmlns:a16="http://schemas.microsoft.com/office/drawing/2014/main" xmlns="" id="{E4275016-2E73-4329-9802-93443945009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3066777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="" xmlns:a16="http://schemas.microsoft.com/office/drawing/2014/main" id="{562142E2-81C8-4572-99B1-6586DBE69EC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6442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76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hoek 5" hidden="1">
            <a:extLst>
              <a:ext uri="{FF2B5EF4-FFF2-40B4-BE49-F238E27FC236}">
                <a16:creationId xmlns="" xmlns:a16="http://schemas.microsoft.com/office/drawing/2014/main" id="{15188368-FE70-42B1-AD38-2331F2A3680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b="0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57CCAF4A-7E7C-4BAB-AF87-C6A08208F0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="" xmlns:a16="http://schemas.microsoft.com/office/drawing/2014/main" id="{BD9D8667-5D8F-4DB5-947B-FBC43AE9D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Voettekst invullen via Invoegen - Koptekst en voettekst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="" xmlns:a16="http://schemas.microsoft.com/office/drawing/2014/main" id="{3D4C58D2-E920-4B6E-A95B-96CE6E57B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9" name="Tijdelijke aanduiding voor afbeelding 16">
            <a:extLst>
              <a:ext uri="{FF2B5EF4-FFF2-40B4-BE49-F238E27FC236}">
                <a16:creationId xmlns="" xmlns:a16="http://schemas.microsoft.com/office/drawing/2014/main" id="{6D49A58D-A893-4D94-9945-0D83720D87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33710106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Gou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F2DDAFA9-9C67-409F-8B03-25EFBB7585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607386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216" name="think-cell Slide" r:id="rId6" imgW="338" imgH="337" progId="TCLayout.ActiveDocument.1">
                  <p:embed/>
                </p:oleObj>
              </mc:Choice>
              <mc:Fallback>
                <p:oleObj name="think-cell Slide" r:id="rId6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AB38586A-E5E7-4D48-979C-16CAC40688D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6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9F9D0A6F-4923-40A0-9734-04172BFAFF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2" y="2714739"/>
            <a:ext cx="7648381" cy="839269"/>
          </a:xfrm>
        </p:spPr>
        <p:txBody>
          <a:bodyPr anchor="t" anchorCtr="0"/>
          <a:lstStyle>
            <a:lvl1pPr>
              <a:defRPr sz="6000" cap="all" baseline="0">
                <a:latin typeface="+mj-lt"/>
              </a:defRPr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B167C603-75DA-4445-A170-5F1EFEC5D5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82662" y="4723278"/>
            <a:ext cx="7648381" cy="415498"/>
          </a:xfrm>
        </p:spPr>
        <p:txBody>
          <a:bodyPr wrap="square">
            <a:spAutoFit/>
          </a:bodyPr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8A98CF33-D587-4029-99D6-82B3D027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C8D39C43-30E3-4840-8584-668100C8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7" name="Vrije vorm: vorm 6">
            <a:extLst>
              <a:ext uri="{FF2B5EF4-FFF2-40B4-BE49-F238E27FC236}">
                <a16:creationId xmlns:a16="http://schemas.microsoft.com/office/drawing/2014/main" xmlns="" id="{CD23658A-EE22-4B85-BCB0-0F9187D18D9F}"/>
              </a:ext>
            </a:extLst>
          </p:cNvPr>
          <p:cNvSpPr/>
          <p:nvPr userDrawn="1"/>
        </p:nvSpPr>
        <p:spPr>
          <a:xfrm>
            <a:off x="9284141" y="0"/>
            <a:ext cx="2907861" cy="6858000"/>
          </a:xfrm>
          <a:custGeom>
            <a:avLst/>
            <a:gdLst>
              <a:gd name="connsiteX0" fmla="*/ 0 w 2907861"/>
              <a:gd name="connsiteY0" fmla="*/ 0 h 6858000"/>
              <a:gd name="connsiteX1" fmla="*/ 2907861 w 2907861"/>
              <a:gd name="connsiteY1" fmla="*/ 0 h 6858000"/>
              <a:gd name="connsiteX2" fmla="*/ 2907861 w 2907861"/>
              <a:gd name="connsiteY2" fmla="*/ 6858000 h 6858000"/>
              <a:gd name="connsiteX3" fmla="*/ 0 w 2907861"/>
              <a:gd name="connsiteY3" fmla="*/ 6858000 h 6858000"/>
              <a:gd name="connsiteX4" fmla="*/ 871570 w 2907861"/>
              <a:gd name="connsiteY4" fmla="*/ 3432303 h 6858000"/>
              <a:gd name="connsiteX5" fmla="*/ 0 w 2907861"/>
              <a:gd name="connsiteY5" fmla="*/ 6607 h 6858000"/>
              <a:gd name="connsiteX6" fmla="*/ 0 w 290786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7861" h="6858000">
                <a:moveTo>
                  <a:pt x="0" y="0"/>
                </a:moveTo>
                <a:lnTo>
                  <a:pt x="2907861" y="0"/>
                </a:lnTo>
                <a:lnTo>
                  <a:pt x="2907861" y="6858000"/>
                </a:lnTo>
                <a:lnTo>
                  <a:pt x="0" y="6858000"/>
                </a:lnTo>
                <a:lnTo>
                  <a:pt x="871570" y="3432303"/>
                </a:lnTo>
                <a:lnTo>
                  <a:pt x="0" y="6607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xmlns="" id="{B5715D46-1ACB-4D6B-BFA3-32D8AE7E70B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539413" y="6242966"/>
            <a:ext cx="1139825" cy="329283"/>
          </a:xfrm>
          <a:prstGeom prst="rect">
            <a:avLst/>
          </a:prstGeom>
        </p:spPr>
      </p:pic>
      <p:sp>
        <p:nvSpPr>
          <p:cNvPr id="9" name="Tijdelijke aanduiding voor tekst 14">
            <a:extLst>
              <a:ext uri="{FF2B5EF4-FFF2-40B4-BE49-F238E27FC236}">
                <a16:creationId xmlns:a16="http://schemas.microsoft.com/office/drawing/2014/main" xmlns="" id="{C592670B-C5A2-49BD-986D-6E6476496F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1" y="2060575"/>
            <a:ext cx="7648381" cy="685380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900" cap="none" baseline="0">
                <a:latin typeface="+mn-lt"/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grpSp>
        <p:nvGrpSpPr>
          <p:cNvPr id="23" name="Groep 22">
            <a:extLst>
              <a:ext uri="{FF2B5EF4-FFF2-40B4-BE49-F238E27FC236}">
                <a16:creationId xmlns:a16="http://schemas.microsoft.com/office/drawing/2014/main" xmlns="" id="{B51771AE-EA9F-4EBE-B4F7-99F39CFFA8C4}"/>
              </a:ext>
            </a:extLst>
          </p:cNvPr>
          <p:cNvGrpSpPr/>
          <p:nvPr userDrawn="1"/>
        </p:nvGrpSpPr>
        <p:grpSpPr>
          <a:xfrm>
            <a:off x="-1720996" y="1653272"/>
            <a:ext cx="1591456" cy="3551456"/>
            <a:chOff x="-1720996" y="519113"/>
            <a:chExt cx="1591456" cy="3551456"/>
          </a:xfrm>
        </p:grpSpPr>
        <p:sp>
          <p:nvSpPr>
            <p:cNvPr id="16" name="Content Placeholder 6">
              <a:extLst>
                <a:ext uri="{FF2B5EF4-FFF2-40B4-BE49-F238E27FC236}">
                  <a16:creationId xmlns:a16="http://schemas.microsoft.com/office/drawing/2014/main" xmlns="" id="{DB9E7F44-52B5-4EE1-89D9-2B9507D8AC7C}"/>
                </a:ext>
              </a:extLst>
            </p:cNvPr>
            <p:cNvSpPr txBox="1">
              <a:spLocks/>
            </p:cNvSpPr>
            <p:nvPr userDrawn="1">
              <p:custDataLst>
                <p:tags r:id="rId4"/>
              </p:custDataLst>
            </p:nvPr>
          </p:nvSpPr>
          <p:spPr>
            <a:xfrm>
              <a:off x="-1720996" y="519113"/>
              <a:ext cx="1591456" cy="3273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nl-NL"/>
              </a:defPPr>
              <a:lvl1pPr marL="0" lvl="0" indent="0" defTabSz="91440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None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1pPr>
              <a:lvl2pPr marL="447675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2pPr>
              <a:lvl3pPr marL="628650" indent="-180975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3pPr>
              <a:lvl4pPr marL="806450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4pPr>
              <a:lvl5pPr marL="2057400" indent="-2286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nl-NL" b="1" dirty="0">
                  <a:solidFill>
                    <a:prstClr val="black"/>
                  </a:solidFill>
                </a:rPr>
                <a:t>De achtergrondkleur van de dia aanpassen:</a:t>
              </a:r>
            </a:p>
          </p:txBody>
        </p:sp>
        <p:sp>
          <p:nvSpPr>
            <p:cNvPr id="17" name="Content Placeholder 4">
              <a:extLst>
                <a:ext uri="{FF2B5EF4-FFF2-40B4-BE49-F238E27FC236}">
                  <a16:creationId xmlns:a16="http://schemas.microsoft.com/office/drawing/2014/main" xmlns="" id="{332771B9-0BE0-4AF5-B468-12CD0893ACD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20996" y="949393"/>
              <a:ext cx="1591456" cy="128035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9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Tx/>
                <a:buNone/>
              </a:pPr>
              <a:r>
                <a:rPr lang="nl-NL" dirty="0">
                  <a:solidFill>
                    <a:prstClr val="black"/>
                  </a:solidFill>
                </a:rPr>
                <a:t>Klik met de rechtermuisknop op de gekleurde achtergrond en kies voor Achtergrond opmaken.</a:t>
              </a:r>
            </a:p>
            <a:p>
              <a:pPr marL="0" indent="0">
                <a:buFontTx/>
                <a:buNone/>
                <a:defRPr/>
              </a:pPr>
              <a:r>
                <a:rPr lang="nl-NL" dirty="0">
                  <a:solidFill>
                    <a:prstClr val="black"/>
                  </a:solidFill>
                </a:rPr>
                <a:t>Kies onder Kleur uit de Themakleuren een andere kleur.</a:t>
              </a:r>
              <a:endParaRPr lang="nl-NL" b="1" dirty="0">
                <a:solidFill>
                  <a:prstClr val="black"/>
                </a:solidFill>
              </a:endParaRPr>
            </a:p>
          </p:txBody>
        </p:sp>
        <p:pic>
          <p:nvPicPr>
            <p:cNvPr id="19" name="Afbeelding 18">
              <a:extLst>
                <a:ext uri="{FF2B5EF4-FFF2-40B4-BE49-F238E27FC236}">
                  <a16:creationId xmlns:a16="http://schemas.microsoft.com/office/drawing/2014/main" xmlns="" id="{BE01B4A2-AE1F-440A-A395-6D9F1BB5FE6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720996" y="2317751"/>
              <a:ext cx="1168545" cy="1752818"/>
            </a:xfrm>
            <a:prstGeom prst="rect">
              <a:avLst/>
            </a:prstGeom>
          </p:spPr>
        </p:pic>
        <p:cxnSp>
          <p:nvCxnSpPr>
            <p:cNvPr id="22" name="Rechte verbindingslijn 21">
              <a:extLst>
                <a:ext uri="{FF2B5EF4-FFF2-40B4-BE49-F238E27FC236}">
                  <a16:creationId xmlns:a16="http://schemas.microsoft.com/office/drawing/2014/main" xmlns="" id="{0A0F4C3B-9F21-4C0B-9C16-653E4A5F5B0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20996" y="2269019"/>
              <a:ext cx="15914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ijdelijke aanduiding voor afbeelding 16">
            <a:extLst>
              <a:ext uri="{FF2B5EF4-FFF2-40B4-BE49-F238E27FC236}">
                <a16:creationId xmlns:a16="http://schemas.microsoft.com/office/drawing/2014/main" xmlns="" id="{197869EB-348A-462C-8C86-C5F6A66BD4A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0924" y="6178322"/>
            <a:ext cx="1141200" cy="456654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9150573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Blauw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F2DDAFA9-9C67-409F-8B03-25EFBB7585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472712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240" name="think-cell Slide" r:id="rId6" imgW="338" imgH="337" progId="TCLayout.ActiveDocument.1">
                  <p:embed/>
                </p:oleObj>
              </mc:Choice>
              <mc:Fallback>
                <p:oleObj name="think-cell Slide" r:id="rId6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AB38586A-E5E7-4D48-979C-16CAC40688D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6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9F9D0A6F-4923-40A0-9734-04172BFAFF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2" y="2714739"/>
            <a:ext cx="7648381" cy="839269"/>
          </a:xfrm>
        </p:spPr>
        <p:txBody>
          <a:bodyPr anchor="t" anchorCtr="0"/>
          <a:lstStyle>
            <a:lvl1pPr>
              <a:defRPr sz="6000" cap="all" baseline="0">
                <a:latin typeface="+mj-lt"/>
              </a:defRPr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B167C603-75DA-4445-A170-5F1EFEC5D5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82662" y="4723278"/>
            <a:ext cx="7648381" cy="415498"/>
          </a:xfrm>
        </p:spPr>
        <p:txBody>
          <a:bodyPr wrap="square">
            <a:spAutoFit/>
          </a:bodyPr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8A98CF33-D587-4029-99D6-82B3D027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C8D39C43-30E3-4840-8584-668100C8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7" name="Vrije vorm: vorm 6">
            <a:extLst>
              <a:ext uri="{FF2B5EF4-FFF2-40B4-BE49-F238E27FC236}">
                <a16:creationId xmlns:a16="http://schemas.microsoft.com/office/drawing/2014/main" xmlns="" id="{CD23658A-EE22-4B85-BCB0-0F9187D18D9F}"/>
              </a:ext>
            </a:extLst>
          </p:cNvPr>
          <p:cNvSpPr/>
          <p:nvPr userDrawn="1"/>
        </p:nvSpPr>
        <p:spPr>
          <a:xfrm>
            <a:off x="9284141" y="0"/>
            <a:ext cx="2907861" cy="6858000"/>
          </a:xfrm>
          <a:custGeom>
            <a:avLst/>
            <a:gdLst>
              <a:gd name="connsiteX0" fmla="*/ 0 w 2907861"/>
              <a:gd name="connsiteY0" fmla="*/ 0 h 6858000"/>
              <a:gd name="connsiteX1" fmla="*/ 2907861 w 2907861"/>
              <a:gd name="connsiteY1" fmla="*/ 0 h 6858000"/>
              <a:gd name="connsiteX2" fmla="*/ 2907861 w 2907861"/>
              <a:gd name="connsiteY2" fmla="*/ 6858000 h 6858000"/>
              <a:gd name="connsiteX3" fmla="*/ 0 w 2907861"/>
              <a:gd name="connsiteY3" fmla="*/ 6858000 h 6858000"/>
              <a:gd name="connsiteX4" fmla="*/ 871570 w 2907861"/>
              <a:gd name="connsiteY4" fmla="*/ 3432303 h 6858000"/>
              <a:gd name="connsiteX5" fmla="*/ 0 w 2907861"/>
              <a:gd name="connsiteY5" fmla="*/ 6607 h 6858000"/>
              <a:gd name="connsiteX6" fmla="*/ 0 w 290786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7861" h="6858000">
                <a:moveTo>
                  <a:pt x="0" y="0"/>
                </a:moveTo>
                <a:lnTo>
                  <a:pt x="2907861" y="0"/>
                </a:lnTo>
                <a:lnTo>
                  <a:pt x="2907861" y="6858000"/>
                </a:lnTo>
                <a:lnTo>
                  <a:pt x="0" y="6858000"/>
                </a:lnTo>
                <a:lnTo>
                  <a:pt x="871570" y="3432303"/>
                </a:lnTo>
                <a:lnTo>
                  <a:pt x="0" y="66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xmlns="" id="{B5715D46-1ACB-4D6B-BFA3-32D8AE7E70B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539413" y="6242966"/>
            <a:ext cx="1139825" cy="329283"/>
          </a:xfrm>
          <a:prstGeom prst="rect">
            <a:avLst/>
          </a:prstGeom>
        </p:spPr>
      </p:pic>
      <p:sp>
        <p:nvSpPr>
          <p:cNvPr id="9" name="Tijdelijke aanduiding voor tekst 14">
            <a:extLst>
              <a:ext uri="{FF2B5EF4-FFF2-40B4-BE49-F238E27FC236}">
                <a16:creationId xmlns:a16="http://schemas.microsoft.com/office/drawing/2014/main" xmlns="" id="{C592670B-C5A2-49BD-986D-6E6476496F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1" y="2060575"/>
            <a:ext cx="7648381" cy="685380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900" cap="none" baseline="0">
                <a:latin typeface="+mn-lt"/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xmlns="" id="{C522188E-C23B-4E49-B726-ABC09C273939}"/>
              </a:ext>
            </a:extLst>
          </p:cNvPr>
          <p:cNvGrpSpPr/>
          <p:nvPr userDrawn="1"/>
        </p:nvGrpSpPr>
        <p:grpSpPr>
          <a:xfrm>
            <a:off x="-1720996" y="1653272"/>
            <a:ext cx="1591456" cy="3551456"/>
            <a:chOff x="-1720996" y="519113"/>
            <a:chExt cx="1591456" cy="3551456"/>
          </a:xfrm>
        </p:grpSpPr>
        <p:sp>
          <p:nvSpPr>
            <p:cNvPr id="13" name="Content Placeholder 6">
              <a:extLst>
                <a:ext uri="{FF2B5EF4-FFF2-40B4-BE49-F238E27FC236}">
                  <a16:creationId xmlns:a16="http://schemas.microsoft.com/office/drawing/2014/main" xmlns="" id="{1EE05753-8E78-481E-9D06-9A5D66EF3773}"/>
                </a:ext>
              </a:extLst>
            </p:cNvPr>
            <p:cNvSpPr txBox="1">
              <a:spLocks/>
            </p:cNvSpPr>
            <p:nvPr userDrawn="1">
              <p:custDataLst>
                <p:tags r:id="rId4"/>
              </p:custDataLst>
            </p:nvPr>
          </p:nvSpPr>
          <p:spPr>
            <a:xfrm>
              <a:off x="-1720996" y="519113"/>
              <a:ext cx="1591456" cy="3273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nl-NL"/>
              </a:defPPr>
              <a:lvl1pPr marL="0" lvl="0" indent="0" defTabSz="91440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None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1pPr>
              <a:lvl2pPr marL="447675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2pPr>
              <a:lvl3pPr marL="628650" indent="-180975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3pPr>
              <a:lvl4pPr marL="806450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4pPr>
              <a:lvl5pPr marL="2057400" indent="-2286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nl-NL" b="1" dirty="0">
                  <a:solidFill>
                    <a:prstClr val="black"/>
                  </a:solidFill>
                </a:rPr>
                <a:t>De achtergrondkleur van de dia aanpassen:</a:t>
              </a:r>
            </a:p>
          </p:txBody>
        </p:sp>
        <p:sp>
          <p:nvSpPr>
            <p:cNvPr id="14" name="Content Placeholder 4">
              <a:extLst>
                <a:ext uri="{FF2B5EF4-FFF2-40B4-BE49-F238E27FC236}">
                  <a16:creationId xmlns:a16="http://schemas.microsoft.com/office/drawing/2014/main" xmlns="" id="{DEDE3A57-F2FC-4ACB-86AA-753B81A3FE7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20996" y="949393"/>
              <a:ext cx="1591456" cy="128035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9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Tx/>
                <a:buNone/>
              </a:pPr>
              <a:r>
                <a:rPr lang="nl-NL" dirty="0">
                  <a:solidFill>
                    <a:prstClr val="black"/>
                  </a:solidFill>
                </a:rPr>
                <a:t>Klik met de rechtermuisknop op de gekleurde achtergrond en kies voor Achtergrond opmaken.</a:t>
              </a:r>
            </a:p>
            <a:p>
              <a:pPr marL="0" indent="0">
                <a:buFontTx/>
                <a:buNone/>
                <a:defRPr/>
              </a:pPr>
              <a:r>
                <a:rPr lang="nl-NL" dirty="0">
                  <a:solidFill>
                    <a:prstClr val="black"/>
                  </a:solidFill>
                </a:rPr>
                <a:t>Kies onder Kleur uit de Themakleuren een andere kleur.</a:t>
              </a:r>
              <a:endParaRPr lang="nl-NL" b="1" dirty="0">
                <a:solidFill>
                  <a:prstClr val="black"/>
                </a:solidFill>
              </a:endParaRPr>
            </a:p>
          </p:txBody>
        </p:sp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xmlns="" id="{726DB542-30A2-40CF-BB21-7DD73FAD1DA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720996" y="2317751"/>
              <a:ext cx="1168545" cy="1752818"/>
            </a:xfrm>
            <a:prstGeom prst="rect">
              <a:avLst/>
            </a:prstGeom>
          </p:spPr>
        </p:pic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xmlns="" id="{E5A9D727-B47A-4AD4-AA21-96BB43133A4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20996" y="2269019"/>
              <a:ext cx="15914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xmlns="" id="{F0A71867-1D18-4908-86D4-47BDF70D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0924" y="6178322"/>
            <a:ext cx="1141200" cy="456654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261454995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Roo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F2DDAFA9-9C67-409F-8B03-25EFBB7585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578564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264" name="think-cell Slide" r:id="rId6" imgW="338" imgH="337" progId="TCLayout.ActiveDocument.1">
                  <p:embed/>
                </p:oleObj>
              </mc:Choice>
              <mc:Fallback>
                <p:oleObj name="think-cell Slide" r:id="rId6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AB38586A-E5E7-4D48-979C-16CAC40688D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6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9F9D0A6F-4923-40A0-9734-04172BFAFF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2" y="2714739"/>
            <a:ext cx="7648381" cy="839269"/>
          </a:xfrm>
        </p:spPr>
        <p:txBody>
          <a:bodyPr anchor="t" anchorCtr="0"/>
          <a:lstStyle>
            <a:lvl1pPr>
              <a:defRPr sz="6000" cap="all" baseline="0">
                <a:latin typeface="+mj-lt"/>
              </a:defRPr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B167C603-75DA-4445-A170-5F1EFEC5D5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82662" y="4723278"/>
            <a:ext cx="7648381" cy="415498"/>
          </a:xfrm>
        </p:spPr>
        <p:txBody>
          <a:bodyPr wrap="square">
            <a:spAutoFit/>
          </a:bodyPr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8A98CF33-D587-4029-99D6-82B3D027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C8D39C43-30E3-4840-8584-668100C8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7" name="Vrije vorm: vorm 6">
            <a:extLst>
              <a:ext uri="{FF2B5EF4-FFF2-40B4-BE49-F238E27FC236}">
                <a16:creationId xmlns:a16="http://schemas.microsoft.com/office/drawing/2014/main" xmlns="" id="{CD23658A-EE22-4B85-BCB0-0F9187D18D9F}"/>
              </a:ext>
            </a:extLst>
          </p:cNvPr>
          <p:cNvSpPr/>
          <p:nvPr userDrawn="1"/>
        </p:nvSpPr>
        <p:spPr>
          <a:xfrm>
            <a:off x="9284141" y="0"/>
            <a:ext cx="2907861" cy="6858000"/>
          </a:xfrm>
          <a:custGeom>
            <a:avLst/>
            <a:gdLst>
              <a:gd name="connsiteX0" fmla="*/ 0 w 2907861"/>
              <a:gd name="connsiteY0" fmla="*/ 0 h 6858000"/>
              <a:gd name="connsiteX1" fmla="*/ 2907861 w 2907861"/>
              <a:gd name="connsiteY1" fmla="*/ 0 h 6858000"/>
              <a:gd name="connsiteX2" fmla="*/ 2907861 w 2907861"/>
              <a:gd name="connsiteY2" fmla="*/ 6858000 h 6858000"/>
              <a:gd name="connsiteX3" fmla="*/ 0 w 2907861"/>
              <a:gd name="connsiteY3" fmla="*/ 6858000 h 6858000"/>
              <a:gd name="connsiteX4" fmla="*/ 871570 w 2907861"/>
              <a:gd name="connsiteY4" fmla="*/ 3432303 h 6858000"/>
              <a:gd name="connsiteX5" fmla="*/ 0 w 2907861"/>
              <a:gd name="connsiteY5" fmla="*/ 6607 h 6858000"/>
              <a:gd name="connsiteX6" fmla="*/ 0 w 290786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7861" h="6858000">
                <a:moveTo>
                  <a:pt x="0" y="0"/>
                </a:moveTo>
                <a:lnTo>
                  <a:pt x="2907861" y="0"/>
                </a:lnTo>
                <a:lnTo>
                  <a:pt x="2907861" y="6858000"/>
                </a:lnTo>
                <a:lnTo>
                  <a:pt x="0" y="6858000"/>
                </a:lnTo>
                <a:lnTo>
                  <a:pt x="871570" y="3432303"/>
                </a:lnTo>
                <a:lnTo>
                  <a:pt x="0" y="66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xmlns="" id="{B5715D46-1ACB-4D6B-BFA3-32D8AE7E70B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539413" y="6242966"/>
            <a:ext cx="1139825" cy="329283"/>
          </a:xfrm>
          <a:prstGeom prst="rect">
            <a:avLst/>
          </a:prstGeom>
        </p:spPr>
      </p:pic>
      <p:sp>
        <p:nvSpPr>
          <p:cNvPr id="9" name="Tijdelijke aanduiding voor tekst 14">
            <a:extLst>
              <a:ext uri="{FF2B5EF4-FFF2-40B4-BE49-F238E27FC236}">
                <a16:creationId xmlns:a16="http://schemas.microsoft.com/office/drawing/2014/main" xmlns="" id="{C592670B-C5A2-49BD-986D-6E6476496F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1" y="2060575"/>
            <a:ext cx="7648381" cy="685380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900" cap="none" baseline="0">
                <a:latin typeface="+mn-lt"/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xmlns="" id="{E7D79693-0C40-445E-8DA9-357EBBC99B88}"/>
              </a:ext>
            </a:extLst>
          </p:cNvPr>
          <p:cNvGrpSpPr/>
          <p:nvPr userDrawn="1"/>
        </p:nvGrpSpPr>
        <p:grpSpPr>
          <a:xfrm>
            <a:off x="-1720996" y="1653272"/>
            <a:ext cx="1591456" cy="3551456"/>
            <a:chOff x="-1720996" y="519113"/>
            <a:chExt cx="1591456" cy="3551456"/>
          </a:xfrm>
        </p:grpSpPr>
        <p:sp>
          <p:nvSpPr>
            <p:cNvPr id="13" name="Content Placeholder 6">
              <a:extLst>
                <a:ext uri="{FF2B5EF4-FFF2-40B4-BE49-F238E27FC236}">
                  <a16:creationId xmlns:a16="http://schemas.microsoft.com/office/drawing/2014/main" xmlns="" id="{EF2FD591-3C4E-4144-9513-898C7E1B33F7}"/>
                </a:ext>
              </a:extLst>
            </p:cNvPr>
            <p:cNvSpPr txBox="1">
              <a:spLocks/>
            </p:cNvSpPr>
            <p:nvPr userDrawn="1">
              <p:custDataLst>
                <p:tags r:id="rId4"/>
              </p:custDataLst>
            </p:nvPr>
          </p:nvSpPr>
          <p:spPr>
            <a:xfrm>
              <a:off x="-1720996" y="519113"/>
              <a:ext cx="1591456" cy="3273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nl-NL"/>
              </a:defPPr>
              <a:lvl1pPr marL="0" lvl="0" indent="0" defTabSz="91440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None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1pPr>
              <a:lvl2pPr marL="447675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2pPr>
              <a:lvl3pPr marL="628650" indent="-180975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3pPr>
              <a:lvl4pPr marL="806450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4pPr>
              <a:lvl5pPr marL="2057400" indent="-2286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nl-NL" b="1" dirty="0">
                  <a:solidFill>
                    <a:prstClr val="black"/>
                  </a:solidFill>
                </a:rPr>
                <a:t>De achtergrondkleur van de dia aanpassen:</a:t>
              </a:r>
            </a:p>
          </p:txBody>
        </p:sp>
        <p:sp>
          <p:nvSpPr>
            <p:cNvPr id="14" name="Content Placeholder 4">
              <a:extLst>
                <a:ext uri="{FF2B5EF4-FFF2-40B4-BE49-F238E27FC236}">
                  <a16:creationId xmlns:a16="http://schemas.microsoft.com/office/drawing/2014/main" xmlns="" id="{1A2C0AE9-4007-4AE7-8717-CC8997C46B9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20996" y="949393"/>
              <a:ext cx="1591456" cy="128035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9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Tx/>
                <a:buNone/>
              </a:pPr>
              <a:r>
                <a:rPr lang="nl-NL" dirty="0">
                  <a:solidFill>
                    <a:prstClr val="black"/>
                  </a:solidFill>
                </a:rPr>
                <a:t>Klik met de rechtermuisknop op de gekleurde achtergrond en kies voor Achtergrond opmaken.</a:t>
              </a:r>
            </a:p>
            <a:p>
              <a:pPr marL="0" indent="0">
                <a:buFontTx/>
                <a:buNone/>
                <a:defRPr/>
              </a:pPr>
              <a:r>
                <a:rPr lang="nl-NL" dirty="0">
                  <a:solidFill>
                    <a:prstClr val="black"/>
                  </a:solidFill>
                </a:rPr>
                <a:t>Kies onder Kleur uit de Themakleuren een andere kleur.</a:t>
              </a:r>
              <a:endParaRPr lang="nl-NL" b="1" dirty="0">
                <a:solidFill>
                  <a:prstClr val="black"/>
                </a:solidFill>
              </a:endParaRPr>
            </a:p>
          </p:txBody>
        </p:sp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xmlns="" id="{844BF587-7245-4DD3-AE7C-ADFEFCD4BFF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720996" y="2317751"/>
              <a:ext cx="1168545" cy="1752818"/>
            </a:xfrm>
            <a:prstGeom prst="rect">
              <a:avLst/>
            </a:prstGeom>
          </p:spPr>
        </p:pic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xmlns="" id="{0A76458F-EBBE-4077-85B9-3F6D9B76526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20996" y="2269019"/>
              <a:ext cx="15914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xmlns="" id="{DB5AECAD-E802-4B4A-85E2-5F60A89E280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0924" y="6178322"/>
            <a:ext cx="1141200" cy="456654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263428177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03772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288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:a16="http://schemas.microsoft.com/office/drawing/2014/main" xmlns="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D751A05C-7832-4FD4-B351-073B56A71D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2060575"/>
            <a:ext cx="5760000" cy="3673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Backspace om </a:t>
            </a:r>
            <a:r>
              <a:rPr lang="nl-NL" dirty="0" err="1"/>
              <a:t>bullet</a:t>
            </a:r>
            <a:r>
              <a:rPr lang="nl-NL" dirty="0"/>
              <a:t> weg te halen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xmlns="" id="{A33253EC-3BC6-4F9F-9950-D38EFCC7BD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4" y="710813"/>
            <a:ext cx="5760000" cy="55399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xmlns="" id="{F8697454-B9F8-4F8B-AA3D-9892C54FA1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96124" y="1133475"/>
            <a:ext cx="5095875" cy="4600575"/>
          </a:xfrm>
          <a:solidFill>
            <a:schemeClr val="accent1">
              <a:lumMod val="20000"/>
              <a:lumOff val="80000"/>
            </a:schemeClr>
          </a:solidFill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sp>
        <p:nvSpPr>
          <p:cNvPr id="11" name="Tijdelijke aanduiding voor afbeelding 16">
            <a:extLst>
              <a:ext uri="{FF2B5EF4-FFF2-40B4-BE49-F238E27FC236}">
                <a16:creationId xmlns:a16="http://schemas.microsoft.com/office/drawing/2014/main" xmlns="" id="{78EF0444-A6DB-400A-B09D-0973BA247CF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83822998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627068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312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:a16="http://schemas.microsoft.com/office/drawing/2014/main" xmlns="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xmlns="" id="{F8697454-B9F8-4F8B-AA3D-9892C54FA1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54600" y="1710814"/>
            <a:ext cx="7137399" cy="3451122"/>
          </a:xfrm>
          <a:solidFill>
            <a:schemeClr val="accent1">
              <a:lumMod val="20000"/>
              <a:lumOff val="80000"/>
            </a:schemeClr>
          </a:solidFill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D751A05C-7832-4FD4-B351-073B56A71D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2060575"/>
            <a:ext cx="3530343" cy="3673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Backspace om </a:t>
            </a:r>
            <a:r>
              <a:rPr lang="nl-NL" dirty="0" err="1"/>
              <a:t>bullet</a:t>
            </a:r>
            <a:r>
              <a:rPr lang="nl-NL" dirty="0"/>
              <a:t> weg te halen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6AA7E260-1607-4A45-B644-31108D08BB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11" name="Tijdelijke aanduiding voor afbeelding 16">
            <a:extLst>
              <a:ext uri="{FF2B5EF4-FFF2-40B4-BE49-F238E27FC236}">
                <a16:creationId xmlns:a16="http://schemas.microsoft.com/office/drawing/2014/main" xmlns="" id="{12817FAF-C8BA-4C38-994B-F6309296BF2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66038285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conclus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513521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336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:a16="http://schemas.microsoft.com/office/drawing/2014/main" xmlns="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D751A05C-7832-4FD4-B351-073B56A71D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2060575"/>
            <a:ext cx="5760000" cy="3673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Backspace om </a:t>
            </a:r>
            <a:r>
              <a:rPr lang="nl-NL" dirty="0" err="1"/>
              <a:t>bullet</a:t>
            </a:r>
            <a:r>
              <a:rPr lang="nl-NL" dirty="0"/>
              <a:t> weg te halen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xmlns="" id="{A33253EC-3BC6-4F9F-9950-D38EFCC7BD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4" y="710813"/>
            <a:ext cx="5760000" cy="55399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B9837905-C866-4110-ACDD-24F67AF20E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13338" y="2060575"/>
            <a:ext cx="3096000" cy="3673475"/>
          </a:xfrm>
          <a:solidFill>
            <a:schemeClr val="accent5"/>
          </a:solidFill>
        </p:spPr>
        <p:txBody>
          <a:bodyPr lIns="252000" tIns="252000" rIns="252000" bIns="252000">
            <a:normAutofit/>
          </a:bodyPr>
          <a:lstStyle>
            <a:lvl1pPr>
              <a:defRPr sz="2000">
                <a:latin typeface="+mj-lt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Backspace om </a:t>
            </a:r>
            <a:r>
              <a:rPr lang="nl-NL" dirty="0" err="1"/>
              <a:t>bullet</a:t>
            </a:r>
            <a:r>
              <a:rPr lang="nl-NL" dirty="0"/>
              <a:t> weg te halen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afbeelding 16">
            <a:extLst>
              <a:ext uri="{FF2B5EF4-FFF2-40B4-BE49-F238E27FC236}">
                <a16:creationId xmlns:a16="http://schemas.microsoft.com/office/drawing/2014/main" xmlns="" id="{4C7C9762-8295-45A1-A82A-68C2BDA1BC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420257079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710380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60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:a16="http://schemas.microsoft.com/office/drawing/2014/main" xmlns="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xmlns="" id="{F8697454-B9F8-4F8B-AA3D-9892C54FA1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2663" y="1747838"/>
            <a:ext cx="10226675" cy="3986212"/>
          </a:xfrm>
          <a:solidFill>
            <a:schemeClr val="accent1">
              <a:lumMod val="20000"/>
              <a:lumOff val="80000"/>
            </a:schemeClr>
          </a:solidFill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0" name="Tijdelijke aanduiding voor tekst 14">
            <a:extLst>
              <a:ext uri="{FF2B5EF4-FFF2-40B4-BE49-F238E27FC236}">
                <a16:creationId xmlns:a16="http://schemas.microsoft.com/office/drawing/2014/main" xmlns="" id="{BC23E735-18D0-4352-B2F6-86DC421359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284187"/>
            <a:ext cx="6372000" cy="629468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45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xmlns="" id="{AD41E5C0-0387-4A0C-9701-E2D768B1D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12" name="Tijdelijke aanduiding voor afbeelding 16">
            <a:extLst>
              <a:ext uri="{FF2B5EF4-FFF2-40B4-BE49-F238E27FC236}">
                <a16:creationId xmlns:a16="http://schemas.microsoft.com/office/drawing/2014/main" xmlns="" id="{F235B4E1-8372-4941-8C61-5A4212826D6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27656437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aflope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521543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84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:a16="http://schemas.microsoft.com/office/drawing/2014/main" xmlns="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8" name="Tijdelijke aanduiding voor afbeelding 17">
            <a:extLst>
              <a:ext uri="{FF2B5EF4-FFF2-40B4-BE49-F238E27FC236}">
                <a16:creationId xmlns:a16="http://schemas.microsoft.com/office/drawing/2014/main" xmlns="" id="{E56EECF5-0D5D-419D-BA8C-51A1BB5E680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5416514 h 6858000"/>
              <a:gd name="connsiteX5" fmla="*/ 504825 w 12192000"/>
              <a:gd name="connsiteY5" fmla="*/ 3432303 h 6858000"/>
              <a:gd name="connsiteX6" fmla="*/ 0 w 12192000"/>
              <a:gd name="connsiteY6" fmla="*/ 144809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416514"/>
                </a:lnTo>
                <a:lnTo>
                  <a:pt x="504825" y="3432303"/>
                </a:lnTo>
                <a:lnTo>
                  <a:pt x="0" y="144809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bIns="64800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</p:spTree>
    <p:extLst>
      <p:ext uri="{BB962C8B-B14F-4D97-AF65-F5344CB8AC3E}">
        <p14:creationId xmlns:p14="http://schemas.microsoft.com/office/powerpoint/2010/main" val="205814404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xmlns="" id="{8B7702C9-AE11-490E-82A2-3ABBC386E9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822780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408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hoek 3" hidden="1">
            <a:extLst>
              <a:ext uri="{FF2B5EF4-FFF2-40B4-BE49-F238E27FC236}">
                <a16:creationId xmlns:a16="http://schemas.microsoft.com/office/drawing/2014/main" xmlns="" id="{FB132FB0-E92A-40F2-BF86-1B3B35A0084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23493307-BD25-46B2-AD2A-A2E2815DE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xmlns="" id="{7C342768-BC73-4FFE-AA05-B59EA15467B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ijdelijke aanduiding voor tekst 14">
            <a:extLst>
              <a:ext uri="{FF2B5EF4-FFF2-40B4-BE49-F238E27FC236}">
                <a16:creationId xmlns:a16="http://schemas.microsoft.com/office/drawing/2014/main" xmlns="" id="{16A8675C-9E84-4220-AB3C-5D33964EB5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284187"/>
            <a:ext cx="6372000" cy="629468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45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12" name="Tijdelijke aanduiding voor afbeelding 16">
            <a:extLst>
              <a:ext uri="{FF2B5EF4-FFF2-40B4-BE49-F238E27FC236}">
                <a16:creationId xmlns:a16="http://schemas.microsoft.com/office/drawing/2014/main" xmlns="" id="{2BE36E59-13B8-4188-A3AF-07E432F1222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93804770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562142E2-81C8-4572-99B1-6586DBE69EC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332326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432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hoek 5" hidden="1">
            <a:extLst>
              <a:ext uri="{FF2B5EF4-FFF2-40B4-BE49-F238E27FC236}">
                <a16:creationId xmlns:a16="http://schemas.microsoft.com/office/drawing/2014/main" xmlns="" id="{15188368-FE70-42B1-AD38-2331F2A3680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57CCAF4A-7E7C-4BAB-AF87-C6A08208F0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BD9D8667-5D8F-4DB5-947B-FBC43AE9D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3D4C58D2-E920-4B6E-A95B-96CE6E57B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9" name="Tijdelijke aanduiding voor afbeelding 16">
            <a:extLst>
              <a:ext uri="{FF2B5EF4-FFF2-40B4-BE49-F238E27FC236}">
                <a16:creationId xmlns:a16="http://schemas.microsoft.com/office/drawing/2014/main" xmlns="" id="{6D49A58D-A893-4D94-9945-0D83720D87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2953653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iti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7465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5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="" xmlns:a16="http://schemas.microsoft.com/office/drawing/2014/main" id="{EF5744E8-65D9-40C8-BDDC-15C0D9822C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b="0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="" xmlns:a16="http://schemas.microsoft.com/office/drawing/2014/main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25650" y="2717016"/>
            <a:ext cx="8108950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Bedankt voor uw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="" xmlns:a16="http://schemas.microsoft.com/office/drawing/2014/main" id="{FB53A9F7-E054-45DF-9557-2BB97503D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25650" y="3400327"/>
            <a:ext cx="8108950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aandacht</a:t>
            </a:r>
          </a:p>
        </p:txBody>
      </p:sp>
      <p:sp>
        <p:nvSpPr>
          <p:cNvPr id="12" name="Vrije vorm: vorm 11">
            <a:extLst>
              <a:ext uri="{FF2B5EF4-FFF2-40B4-BE49-F238E27FC236}">
                <a16:creationId xmlns="" xmlns:a16="http://schemas.microsoft.com/office/drawing/2014/main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rgbClr val="9CDB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="" xmlns:a16="http://schemas.microsoft.com/office/drawing/2014/main" id="{94AF7582-77FE-45E3-AA5A-78F002554C4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220926215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iti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957459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456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25650" y="2717016"/>
            <a:ext cx="8108950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Bedankt voor uw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xmlns="" id="{FB53A9F7-E054-45DF-9557-2BB97503D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25650" y="3400327"/>
            <a:ext cx="8108950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aandacht</a:t>
            </a: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rgbClr val="9CDB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xmlns="" id="{94AF7582-77FE-45E3-AA5A-78F002554C4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225320225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fsluit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480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25650" y="2717016"/>
            <a:ext cx="8108950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Bedankt voor uw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xmlns="" id="{FB53A9F7-E054-45DF-9557-2BB97503D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25650" y="3400327"/>
            <a:ext cx="8108950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aandacht</a:t>
            </a: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xmlns="" id="{94AF7582-77FE-45E3-AA5A-78F002554C4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55766683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fsluit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504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25650" y="2717016"/>
            <a:ext cx="8108950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Bedankt voor uw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xmlns="" id="{FB53A9F7-E054-45DF-9557-2BB97503D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25650" y="3400327"/>
            <a:ext cx="8108950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aandacht</a:t>
            </a: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xmlns="" id="{94AF7582-77FE-45E3-AA5A-78F002554C4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37962875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fsluiting alleen log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528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rgbClr val="9CDB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8CDCDED-827B-4FAD-8E2C-5A2F6280AE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90024" y="2813152"/>
            <a:ext cx="5411951" cy="15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92056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fsluiting alleen log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552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8CDCDED-827B-4FAD-8E2C-5A2F6280AE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90024" y="2813152"/>
            <a:ext cx="5411951" cy="15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83318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iting alleen log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224764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76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8CDCDED-827B-4FAD-8E2C-5A2F6280AE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90024" y="2813152"/>
            <a:ext cx="5411951" cy="15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9908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7724775" y="104775"/>
            <a:ext cx="4248150" cy="438150"/>
          </a:xfrm>
        </p:spPr>
        <p:txBody>
          <a:bodyPr>
            <a:normAutofit/>
          </a:bodyPr>
          <a:lstStyle>
            <a:lvl1pPr marL="0" indent="0" algn="r">
              <a:buNone/>
              <a:defRPr sz="2400"/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060222" y="1179738"/>
            <a:ext cx="5248275" cy="733425"/>
          </a:xfrm>
          <a:prstGeom prst="rect">
            <a:avLst/>
          </a:prstGeom>
        </p:spPr>
        <p:txBody>
          <a:bodyPr anchor="b"/>
          <a:lstStyle>
            <a:lvl1pPr algn="l">
              <a:defRPr sz="2800" b="1">
                <a:solidFill>
                  <a:srgbClr val="E2B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060222" y="2374152"/>
            <a:ext cx="10102663" cy="326016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chemeClr val="tx1"/>
                </a:solidFill>
              </a:defRPr>
            </a:lvl1pPr>
            <a:lvl2pPr marL="4572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2pPr>
            <a:lvl3pPr marL="1200150" indent="-285750" algn="ctr">
              <a:buFont typeface="Arial" panose="020B0604020202020204" pitchFamily="34" charset="0"/>
              <a:buChar char="•"/>
              <a:defRPr sz="1800"/>
            </a:lvl3pPr>
            <a:lvl4pPr marL="1657350" indent="-285750" algn="ctr">
              <a:buFont typeface="Arial" panose="020B0604020202020204" pitchFamily="34" charset="0"/>
              <a:buChar char="•"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9DB81-7F7B-4377-9DF5-DB97EEB1C7FB}" type="slidenum">
              <a:rPr lang="nl-NL" altLang="nl-NL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nl-NL" alt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39584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529262" y="1285874"/>
            <a:ext cx="5248275" cy="733425"/>
          </a:xfrm>
          <a:prstGeom prst="rect">
            <a:avLst/>
          </a:prstGeom>
        </p:spPr>
        <p:txBody>
          <a:bodyPr anchor="b"/>
          <a:lstStyle>
            <a:lvl1pPr algn="l">
              <a:defRPr sz="2800" b="1">
                <a:solidFill>
                  <a:srgbClr val="E2B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529262" y="2387599"/>
            <a:ext cx="5572125" cy="3241675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923925" y="1365250"/>
            <a:ext cx="4000500" cy="4438650"/>
          </a:xfrm>
          <a:solidFill>
            <a:schemeClr val="tx1">
              <a:lumMod val="65000"/>
              <a:lumOff val="3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7724775" y="104775"/>
            <a:ext cx="4248150" cy="438150"/>
          </a:xfrm>
        </p:spPr>
        <p:txBody>
          <a:bodyPr>
            <a:normAutofit/>
          </a:bodyPr>
          <a:lstStyle>
            <a:lvl1pPr marL="0" indent="0" algn="r">
              <a:buNone/>
              <a:defRPr sz="2400"/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3ADBF0C-64DF-4BF8-87C9-BFBC9B532EDD}" type="slidenum">
              <a:rPr lang="nl-NL" altLang="en-US">
                <a:solidFill>
                  <a:prstClr val="black"/>
                </a:solidFill>
              </a:rPr>
              <a:pPr/>
              <a:t>‹nr.›</a:t>
            </a:fld>
            <a:endParaRPr lang="nl-NL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60166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002660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863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xmlns="" id="{30845392-C3B3-4676-BDB3-20C0D19C5E0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35431" y="1739590"/>
            <a:ext cx="9156569" cy="3416872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8" name="Vrije vorm: vorm 7">
            <a:extLst>
              <a:ext uri="{FF2B5EF4-FFF2-40B4-BE49-F238E27FC236}">
                <a16:creationId xmlns:a16="http://schemas.microsoft.com/office/drawing/2014/main" xmlns="" id="{4824D8FB-E97D-4FBB-8357-B73216B896D1}"/>
              </a:ext>
            </a:extLst>
          </p:cNvPr>
          <p:cNvSpPr/>
          <p:nvPr userDrawn="1"/>
        </p:nvSpPr>
        <p:spPr>
          <a:xfrm>
            <a:off x="0" y="0"/>
            <a:ext cx="1114855" cy="6858000"/>
          </a:xfrm>
          <a:custGeom>
            <a:avLst/>
            <a:gdLst>
              <a:gd name="connsiteX0" fmla="*/ 0 w 1114855"/>
              <a:gd name="connsiteY0" fmla="*/ 0 h 6858000"/>
              <a:gd name="connsiteX1" fmla="*/ 243285 w 1114855"/>
              <a:gd name="connsiteY1" fmla="*/ 0 h 6858000"/>
              <a:gd name="connsiteX2" fmla="*/ 243285 w 1114855"/>
              <a:gd name="connsiteY2" fmla="*/ 6607 h 6858000"/>
              <a:gd name="connsiteX3" fmla="*/ 1114855 w 1114855"/>
              <a:gd name="connsiteY3" fmla="*/ 3432303 h 6858000"/>
              <a:gd name="connsiteX4" fmla="*/ 243285 w 1114855"/>
              <a:gd name="connsiteY4" fmla="*/ 6858000 h 6858000"/>
              <a:gd name="connsiteX5" fmla="*/ 243285 w 1114855"/>
              <a:gd name="connsiteY5" fmla="*/ 6851394 h 6858000"/>
              <a:gd name="connsiteX6" fmla="*/ 0 w 1114855"/>
              <a:gd name="connsiteY6" fmla="*/ 6851494 h 6858000"/>
              <a:gd name="connsiteX7" fmla="*/ 0 w 1114855"/>
              <a:gd name="connsiteY7" fmla="*/ 0 h 6858000"/>
              <a:gd name="connsiteX0" fmla="*/ 0 w 1114855"/>
              <a:gd name="connsiteY0" fmla="*/ 0 h 6851494"/>
              <a:gd name="connsiteX1" fmla="*/ 243285 w 1114855"/>
              <a:gd name="connsiteY1" fmla="*/ 0 h 6851494"/>
              <a:gd name="connsiteX2" fmla="*/ 243285 w 1114855"/>
              <a:gd name="connsiteY2" fmla="*/ 6607 h 6851494"/>
              <a:gd name="connsiteX3" fmla="*/ 1114855 w 1114855"/>
              <a:gd name="connsiteY3" fmla="*/ 3432303 h 6851494"/>
              <a:gd name="connsiteX4" fmla="*/ 243285 w 1114855"/>
              <a:gd name="connsiteY4" fmla="*/ 6851394 h 6851494"/>
              <a:gd name="connsiteX5" fmla="*/ 0 w 1114855"/>
              <a:gd name="connsiteY5" fmla="*/ 6851494 h 6851494"/>
              <a:gd name="connsiteX6" fmla="*/ 0 w 1114855"/>
              <a:gd name="connsiteY6" fmla="*/ 0 h 685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4855" h="6851494">
                <a:moveTo>
                  <a:pt x="0" y="0"/>
                </a:moveTo>
                <a:lnTo>
                  <a:pt x="243285" y="0"/>
                </a:lnTo>
                <a:lnTo>
                  <a:pt x="243285" y="6607"/>
                </a:lnTo>
                <a:lnTo>
                  <a:pt x="1114855" y="3432303"/>
                </a:lnTo>
                <a:lnTo>
                  <a:pt x="243285" y="6851394"/>
                </a:lnTo>
                <a:lnTo>
                  <a:pt x="0" y="6851494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663" y="411966"/>
            <a:ext cx="6827837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B26713D1-1FAA-48C3-B18A-5E2A1991C0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2663" y="5949950"/>
            <a:ext cx="3525581" cy="307777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Ruimte voor Naam, Plaats, Datum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xmlns="" id="{FB53A9F7-E054-45DF-9557-2BB97503D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128514"/>
            <a:ext cx="6827837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12" name="Tijdelijke aanduiding voor afbeelding 16">
            <a:extLst>
              <a:ext uri="{FF2B5EF4-FFF2-40B4-BE49-F238E27FC236}">
                <a16:creationId xmlns:a16="http://schemas.microsoft.com/office/drawing/2014/main" xmlns="" id="{61AB249C-BA07-46B5-8CA7-3FEA4307F83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xmlns="" id="{4CE81AA4-452B-4263-AADB-8A6A73786F48}"/>
              </a:ext>
            </a:extLst>
          </p:cNvPr>
          <p:cNvGrpSpPr/>
          <p:nvPr userDrawn="1"/>
        </p:nvGrpSpPr>
        <p:grpSpPr>
          <a:xfrm>
            <a:off x="-1720996" y="1653272"/>
            <a:ext cx="1591456" cy="3940773"/>
            <a:chOff x="-1720996" y="1653272"/>
            <a:chExt cx="1591456" cy="3940773"/>
          </a:xfrm>
        </p:grpSpPr>
        <p:sp>
          <p:nvSpPr>
            <p:cNvPr id="16" name="Content Placeholder 4">
              <a:extLst>
                <a:ext uri="{FF2B5EF4-FFF2-40B4-BE49-F238E27FC236}">
                  <a16:creationId xmlns:a16="http://schemas.microsoft.com/office/drawing/2014/main" xmlns="" id="{FAE9815F-C2C6-4F55-90C3-0C601190AB3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20996" y="1653272"/>
              <a:ext cx="1591456" cy="225561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8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5000"/>
                </a:lnSpc>
                <a:buFontTx/>
                <a:buNone/>
              </a:pPr>
              <a:r>
                <a:rPr lang="nl-NL" dirty="0">
                  <a:solidFill>
                    <a:srgbClr val="000000"/>
                  </a:solidFill>
                </a:rPr>
                <a:t>Wanneer een </a:t>
              </a:r>
              <a:r>
                <a:rPr lang="nl-NL" b="1" dirty="0">
                  <a:solidFill>
                    <a:srgbClr val="000000"/>
                  </a:solidFill>
                </a:rPr>
                <a:t>logo</a:t>
              </a:r>
              <a:r>
                <a:rPr lang="nl-NL" dirty="0">
                  <a:solidFill>
                    <a:srgbClr val="000000"/>
                  </a:solidFill>
                </a:rPr>
                <a:t> in een </a:t>
              </a:r>
              <a:r>
                <a:rPr lang="nl-NL" b="1" dirty="0" err="1">
                  <a:solidFill>
                    <a:srgbClr val="000000"/>
                  </a:solidFill>
                </a:rPr>
                <a:t>afbeeldingsplaceholder</a:t>
              </a:r>
              <a:r>
                <a:rPr lang="nl-NL" dirty="0">
                  <a:solidFill>
                    <a:srgbClr val="000000"/>
                  </a:solidFill>
                </a:rPr>
                <a:t> is geplaatst kun je de manier van afbeelden veranderen, indien noodzakelijk:</a:t>
              </a:r>
            </a:p>
            <a:p>
              <a:pPr marL="135731" indent="-135731">
                <a:lnSpc>
                  <a:spcPct val="105000"/>
                </a:lnSpc>
                <a:buFont typeface="Arial" panose="020B0604020202020204" pitchFamily="34" charset="0"/>
                <a:buChar char="•"/>
              </a:pPr>
              <a:r>
                <a:rPr lang="nl-NL" dirty="0">
                  <a:solidFill>
                    <a:srgbClr val="000000"/>
                  </a:solidFill>
                </a:rPr>
                <a:t>Selecteer het logo</a:t>
              </a:r>
            </a:p>
            <a:p>
              <a:pPr marL="135731" indent="-135731">
                <a:lnSpc>
                  <a:spcPct val="105000"/>
                </a:lnSpc>
                <a:buFont typeface="Arial" panose="020B0604020202020204" pitchFamily="34" charset="0"/>
                <a:buChar char="•"/>
              </a:pPr>
              <a:r>
                <a:rPr lang="nl-NL" dirty="0">
                  <a:solidFill>
                    <a:srgbClr val="000000"/>
                  </a:solidFill>
                </a:rPr>
                <a:t>Ga in het lint naar Hulpmiddelen voor afbeeldingen - </a:t>
              </a:r>
              <a:br>
                <a:rPr lang="nl-NL" dirty="0">
                  <a:solidFill>
                    <a:srgbClr val="000000"/>
                  </a:solidFill>
                </a:rPr>
              </a:br>
              <a:r>
                <a:rPr lang="nl-NL" dirty="0">
                  <a:solidFill>
                    <a:srgbClr val="000000"/>
                  </a:solidFill>
                </a:rPr>
                <a:t>Opmaak </a:t>
              </a:r>
            </a:p>
            <a:p>
              <a:pPr marL="135731" indent="-135731">
                <a:lnSpc>
                  <a:spcPct val="105000"/>
                </a:lnSpc>
                <a:buFont typeface="Arial" panose="020B0604020202020204" pitchFamily="34" charset="0"/>
                <a:buChar char="•"/>
              </a:pPr>
              <a:r>
                <a:rPr lang="nl-NL" dirty="0">
                  <a:solidFill>
                    <a:srgbClr val="000000"/>
                  </a:solidFill>
                </a:rPr>
                <a:t>Klik op het Bijsnijden gereedschap</a:t>
              </a:r>
            </a:p>
            <a:p>
              <a:pPr marL="135731" indent="-135731">
                <a:lnSpc>
                  <a:spcPct val="105000"/>
                </a:lnSpc>
                <a:buFont typeface="Arial" panose="020B0604020202020204" pitchFamily="34" charset="0"/>
                <a:buChar char="•"/>
              </a:pPr>
              <a:r>
                <a:rPr lang="nl-NL" dirty="0">
                  <a:solidFill>
                    <a:srgbClr val="000000"/>
                  </a:solidFill>
                </a:rPr>
                <a:t>Kies voor Aanpassen om het logo geheel af te beelden</a:t>
              </a:r>
            </a:p>
          </p:txBody>
        </p:sp>
        <p:cxnSp>
          <p:nvCxnSpPr>
            <p:cNvPr id="19" name="Rechte verbindingslijn 18">
              <a:extLst>
                <a:ext uri="{FF2B5EF4-FFF2-40B4-BE49-F238E27FC236}">
                  <a16:creationId xmlns:a16="http://schemas.microsoft.com/office/drawing/2014/main" xmlns="" id="{9A3526D0-799B-4E56-B59E-26E9660EB0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20996" y="3968982"/>
              <a:ext cx="15914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Afbeelding 22">
              <a:extLst>
                <a:ext uri="{FF2B5EF4-FFF2-40B4-BE49-F238E27FC236}">
                  <a16:creationId xmlns:a16="http://schemas.microsoft.com/office/drawing/2014/main" xmlns="" id="{736D74EE-F785-45BD-B0A4-EC0FDEC03E2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720996" y="4029075"/>
              <a:ext cx="1591200" cy="15649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261561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196707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87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xmlns="" id="{30845392-C3B3-4676-BDB3-20C0D19C5E0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35431" y="1739590"/>
            <a:ext cx="9156569" cy="3416872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663" y="411966"/>
            <a:ext cx="6827837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B26713D1-1FAA-48C3-B18A-5E2A1991C0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2663" y="5949950"/>
            <a:ext cx="3525581" cy="307777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Ruimte voor Naam, Plaats, Datum</a:t>
            </a: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86D6E910-A51B-42BD-84B5-4F71A0910BB9}"/>
              </a:ext>
            </a:extLst>
          </p:cNvPr>
          <p:cNvSpPr/>
          <p:nvPr userDrawn="1"/>
        </p:nvSpPr>
        <p:spPr>
          <a:xfrm>
            <a:off x="0" y="0"/>
            <a:ext cx="1114855" cy="6858000"/>
          </a:xfrm>
          <a:custGeom>
            <a:avLst/>
            <a:gdLst>
              <a:gd name="connsiteX0" fmla="*/ 0 w 1114855"/>
              <a:gd name="connsiteY0" fmla="*/ 0 h 6858000"/>
              <a:gd name="connsiteX1" fmla="*/ 243285 w 1114855"/>
              <a:gd name="connsiteY1" fmla="*/ 0 h 6858000"/>
              <a:gd name="connsiteX2" fmla="*/ 243285 w 1114855"/>
              <a:gd name="connsiteY2" fmla="*/ 6607 h 6858000"/>
              <a:gd name="connsiteX3" fmla="*/ 1114855 w 1114855"/>
              <a:gd name="connsiteY3" fmla="*/ 3432303 h 6858000"/>
              <a:gd name="connsiteX4" fmla="*/ 243285 w 1114855"/>
              <a:gd name="connsiteY4" fmla="*/ 6858000 h 6858000"/>
              <a:gd name="connsiteX5" fmla="*/ 243285 w 1114855"/>
              <a:gd name="connsiteY5" fmla="*/ 6851394 h 6858000"/>
              <a:gd name="connsiteX6" fmla="*/ 0 w 1114855"/>
              <a:gd name="connsiteY6" fmla="*/ 6851494 h 6858000"/>
              <a:gd name="connsiteX7" fmla="*/ 0 w 1114855"/>
              <a:gd name="connsiteY7" fmla="*/ 0 h 6858000"/>
              <a:gd name="connsiteX0" fmla="*/ 0 w 1114855"/>
              <a:gd name="connsiteY0" fmla="*/ 0 h 6851494"/>
              <a:gd name="connsiteX1" fmla="*/ 243285 w 1114855"/>
              <a:gd name="connsiteY1" fmla="*/ 0 h 6851494"/>
              <a:gd name="connsiteX2" fmla="*/ 243285 w 1114855"/>
              <a:gd name="connsiteY2" fmla="*/ 6607 h 6851494"/>
              <a:gd name="connsiteX3" fmla="*/ 1114855 w 1114855"/>
              <a:gd name="connsiteY3" fmla="*/ 3432303 h 6851494"/>
              <a:gd name="connsiteX4" fmla="*/ 243285 w 1114855"/>
              <a:gd name="connsiteY4" fmla="*/ 6851394 h 6851494"/>
              <a:gd name="connsiteX5" fmla="*/ 0 w 1114855"/>
              <a:gd name="connsiteY5" fmla="*/ 6851494 h 6851494"/>
              <a:gd name="connsiteX6" fmla="*/ 0 w 1114855"/>
              <a:gd name="connsiteY6" fmla="*/ 0 h 685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4855" h="6851494">
                <a:moveTo>
                  <a:pt x="0" y="0"/>
                </a:moveTo>
                <a:lnTo>
                  <a:pt x="243285" y="0"/>
                </a:lnTo>
                <a:lnTo>
                  <a:pt x="243285" y="6607"/>
                </a:lnTo>
                <a:lnTo>
                  <a:pt x="1114855" y="3432303"/>
                </a:lnTo>
                <a:lnTo>
                  <a:pt x="243285" y="6851394"/>
                </a:lnTo>
                <a:lnTo>
                  <a:pt x="0" y="6851494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4" name="Tijdelijke aanduiding voor tekst 14">
            <a:extLst>
              <a:ext uri="{FF2B5EF4-FFF2-40B4-BE49-F238E27FC236}">
                <a16:creationId xmlns:a16="http://schemas.microsoft.com/office/drawing/2014/main" xmlns="" id="{EAE0E904-2F1E-4401-A09B-A61F10FFB8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128514"/>
            <a:ext cx="6827837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xmlns="" id="{9987A6CA-AB66-4816-B930-D33E2C5AC14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37876288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fsluit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24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="" xmlns:a16="http://schemas.microsoft.com/office/drawing/2014/main" id="{EF5744E8-65D9-40C8-BDDC-15C0D9822C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b="0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="" xmlns:a16="http://schemas.microsoft.com/office/drawing/2014/main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25650" y="2717016"/>
            <a:ext cx="8108950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Bedankt voor uw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="" xmlns:a16="http://schemas.microsoft.com/office/drawing/2014/main" id="{FB53A9F7-E054-45DF-9557-2BB97503D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25650" y="3400327"/>
            <a:ext cx="8108950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aandacht</a:t>
            </a:r>
          </a:p>
        </p:txBody>
      </p:sp>
      <p:sp>
        <p:nvSpPr>
          <p:cNvPr id="12" name="Vrije vorm: vorm 11">
            <a:extLst>
              <a:ext uri="{FF2B5EF4-FFF2-40B4-BE49-F238E27FC236}">
                <a16:creationId xmlns="" xmlns:a16="http://schemas.microsoft.com/office/drawing/2014/main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="" xmlns:a16="http://schemas.microsoft.com/office/drawing/2014/main" id="{94AF7582-77FE-45E3-AA5A-78F002554C4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24730825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3 Blauw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051003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911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663" y="411966"/>
            <a:ext cx="6827837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B26713D1-1FAA-48C3-B18A-5E2A1991C0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2663" y="5949950"/>
            <a:ext cx="3525581" cy="307777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Ruimte voor Naam, Plaats, Datum</a:t>
            </a:r>
          </a:p>
        </p:txBody>
      </p:sp>
      <p:sp>
        <p:nvSpPr>
          <p:cNvPr id="13" name="Vrije vorm: vorm 12">
            <a:extLst>
              <a:ext uri="{FF2B5EF4-FFF2-40B4-BE49-F238E27FC236}">
                <a16:creationId xmlns:a16="http://schemas.microsoft.com/office/drawing/2014/main" xmlns="" id="{3D22C363-D26B-45E7-A765-0CE3336B3E57}"/>
              </a:ext>
            </a:extLst>
          </p:cNvPr>
          <p:cNvSpPr/>
          <p:nvPr userDrawn="1"/>
        </p:nvSpPr>
        <p:spPr>
          <a:xfrm>
            <a:off x="0" y="0"/>
            <a:ext cx="1114855" cy="6858000"/>
          </a:xfrm>
          <a:custGeom>
            <a:avLst/>
            <a:gdLst>
              <a:gd name="connsiteX0" fmla="*/ 0 w 1114855"/>
              <a:gd name="connsiteY0" fmla="*/ 0 h 6858000"/>
              <a:gd name="connsiteX1" fmla="*/ 243285 w 1114855"/>
              <a:gd name="connsiteY1" fmla="*/ 0 h 6858000"/>
              <a:gd name="connsiteX2" fmla="*/ 243285 w 1114855"/>
              <a:gd name="connsiteY2" fmla="*/ 6607 h 6858000"/>
              <a:gd name="connsiteX3" fmla="*/ 1114855 w 1114855"/>
              <a:gd name="connsiteY3" fmla="*/ 3432303 h 6858000"/>
              <a:gd name="connsiteX4" fmla="*/ 243285 w 1114855"/>
              <a:gd name="connsiteY4" fmla="*/ 6858000 h 6858000"/>
              <a:gd name="connsiteX5" fmla="*/ 243285 w 1114855"/>
              <a:gd name="connsiteY5" fmla="*/ 6851394 h 6858000"/>
              <a:gd name="connsiteX6" fmla="*/ 0 w 1114855"/>
              <a:gd name="connsiteY6" fmla="*/ 6851494 h 6858000"/>
              <a:gd name="connsiteX7" fmla="*/ 0 w 1114855"/>
              <a:gd name="connsiteY7" fmla="*/ 0 h 6858000"/>
              <a:gd name="connsiteX0" fmla="*/ 0 w 1114855"/>
              <a:gd name="connsiteY0" fmla="*/ 0 h 6851494"/>
              <a:gd name="connsiteX1" fmla="*/ 243285 w 1114855"/>
              <a:gd name="connsiteY1" fmla="*/ 0 h 6851494"/>
              <a:gd name="connsiteX2" fmla="*/ 243285 w 1114855"/>
              <a:gd name="connsiteY2" fmla="*/ 6607 h 6851494"/>
              <a:gd name="connsiteX3" fmla="*/ 1114855 w 1114855"/>
              <a:gd name="connsiteY3" fmla="*/ 3432303 h 6851494"/>
              <a:gd name="connsiteX4" fmla="*/ 243285 w 1114855"/>
              <a:gd name="connsiteY4" fmla="*/ 6851394 h 6851494"/>
              <a:gd name="connsiteX5" fmla="*/ 0 w 1114855"/>
              <a:gd name="connsiteY5" fmla="*/ 6851494 h 6851494"/>
              <a:gd name="connsiteX6" fmla="*/ 0 w 1114855"/>
              <a:gd name="connsiteY6" fmla="*/ 0 h 685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4855" h="6851494">
                <a:moveTo>
                  <a:pt x="0" y="0"/>
                </a:moveTo>
                <a:lnTo>
                  <a:pt x="243285" y="0"/>
                </a:lnTo>
                <a:lnTo>
                  <a:pt x="243285" y="6607"/>
                </a:lnTo>
                <a:lnTo>
                  <a:pt x="1114855" y="3432303"/>
                </a:lnTo>
                <a:lnTo>
                  <a:pt x="243285" y="6851394"/>
                </a:lnTo>
                <a:lnTo>
                  <a:pt x="0" y="68514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Tijdelijke aanduiding voor tekst 14">
            <a:extLst>
              <a:ext uri="{FF2B5EF4-FFF2-40B4-BE49-F238E27FC236}">
                <a16:creationId xmlns:a16="http://schemas.microsoft.com/office/drawing/2014/main" xmlns="" id="{C7FD398B-17A1-47CD-BBE6-C13D4E7840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119087"/>
            <a:ext cx="6827837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9" name="Tijdelijke aanduiding voor afbeelding 16">
            <a:extLst>
              <a:ext uri="{FF2B5EF4-FFF2-40B4-BE49-F238E27FC236}">
                <a16:creationId xmlns:a16="http://schemas.microsoft.com/office/drawing/2014/main" xmlns="" id="{415A715F-C7F7-4B99-8B51-D64EEEF9911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256169242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xmlns="" id="{8B7702C9-AE11-490E-82A2-3ABBC386E9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888571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935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hoek 3" hidden="1">
            <a:extLst>
              <a:ext uri="{FF2B5EF4-FFF2-40B4-BE49-F238E27FC236}">
                <a16:creationId xmlns:a16="http://schemas.microsoft.com/office/drawing/2014/main" xmlns="" id="{FB132FB0-E92A-40F2-BF86-1B3B35A0084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xmlns="" id="{67312B0C-E62E-4AF7-A98D-8C5A81B4F9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>
            <a:lvl1pPr marL="631825" indent="-631825">
              <a:buSzPct val="90000"/>
              <a:buFont typeface="+mj-lt"/>
              <a:buAutoNum type="arabicPeriod"/>
              <a:defRPr>
                <a:latin typeface="+mj-lt"/>
              </a:defRPr>
            </a:lvl1pPr>
            <a:lvl2pPr marL="895350" indent="-266700">
              <a:defRPr sz="2800"/>
            </a:lvl2pPr>
            <a:lvl3pPr marL="1168400" indent="-268288">
              <a:defRPr sz="2800"/>
            </a:lvl3pPr>
            <a:lvl4pPr marL="1433513" indent="-277813">
              <a:defRPr sz="2800"/>
            </a:lvl4pPr>
            <a:lvl5pPr marL="1706563" indent="-268288">
              <a:defRPr sz="2800"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xmlns="" id="{8377452A-A6A3-4F19-85B6-F0330ABCEF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663" y="411966"/>
            <a:ext cx="6827837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9" name="Tijdelijke aanduiding voor tekst 14">
            <a:extLst>
              <a:ext uri="{FF2B5EF4-FFF2-40B4-BE49-F238E27FC236}">
                <a16:creationId xmlns:a16="http://schemas.microsoft.com/office/drawing/2014/main" xmlns="" id="{1949E2D2-1586-4C5B-A311-57B8EEB4C8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119087"/>
            <a:ext cx="6827837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14" name="Tijdelijke aanduiding voor afbeelding 16">
            <a:extLst>
              <a:ext uri="{FF2B5EF4-FFF2-40B4-BE49-F238E27FC236}">
                <a16:creationId xmlns:a16="http://schemas.microsoft.com/office/drawing/2014/main" xmlns="" id="{E4275016-2E73-4329-9802-93443945009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389194576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Gou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F2DDAFA9-9C67-409F-8B03-25EFBB7585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719820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959" name="think-cell Slide" r:id="rId6" imgW="338" imgH="337" progId="TCLayout.ActiveDocument.1">
                  <p:embed/>
                </p:oleObj>
              </mc:Choice>
              <mc:Fallback>
                <p:oleObj name="think-cell Slide" r:id="rId6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AB38586A-E5E7-4D48-979C-16CAC40688D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6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9F9D0A6F-4923-40A0-9734-04172BFAFF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2" y="2714739"/>
            <a:ext cx="7648381" cy="839269"/>
          </a:xfrm>
        </p:spPr>
        <p:txBody>
          <a:bodyPr anchor="t" anchorCtr="0"/>
          <a:lstStyle>
            <a:lvl1pPr>
              <a:defRPr sz="6000" cap="all" baseline="0">
                <a:latin typeface="+mj-lt"/>
              </a:defRPr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B167C603-75DA-4445-A170-5F1EFEC5D5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82662" y="4723278"/>
            <a:ext cx="7648381" cy="415498"/>
          </a:xfrm>
        </p:spPr>
        <p:txBody>
          <a:bodyPr wrap="square">
            <a:spAutoFit/>
          </a:bodyPr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8A98CF33-D587-4029-99D6-82B3D027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C8D39C43-30E3-4840-8584-668100C8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7" name="Vrije vorm: vorm 6">
            <a:extLst>
              <a:ext uri="{FF2B5EF4-FFF2-40B4-BE49-F238E27FC236}">
                <a16:creationId xmlns:a16="http://schemas.microsoft.com/office/drawing/2014/main" xmlns="" id="{CD23658A-EE22-4B85-BCB0-0F9187D18D9F}"/>
              </a:ext>
            </a:extLst>
          </p:cNvPr>
          <p:cNvSpPr/>
          <p:nvPr userDrawn="1"/>
        </p:nvSpPr>
        <p:spPr>
          <a:xfrm>
            <a:off x="9284141" y="0"/>
            <a:ext cx="2907861" cy="6858000"/>
          </a:xfrm>
          <a:custGeom>
            <a:avLst/>
            <a:gdLst>
              <a:gd name="connsiteX0" fmla="*/ 0 w 2907861"/>
              <a:gd name="connsiteY0" fmla="*/ 0 h 6858000"/>
              <a:gd name="connsiteX1" fmla="*/ 2907861 w 2907861"/>
              <a:gd name="connsiteY1" fmla="*/ 0 h 6858000"/>
              <a:gd name="connsiteX2" fmla="*/ 2907861 w 2907861"/>
              <a:gd name="connsiteY2" fmla="*/ 6858000 h 6858000"/>
              <a:gd name="connsiteX3" fmla="*/ 0 w 2907861"/>
              <a:gd name="connsiteY3" fmla="*/ 6858000 h 6858000"/>
              <a:gd name="connsiteX4" fmla="*/ 871570 w 2907861"/>
              <a:gd name="connsiteY4" fmla="*/ 3432303 h 6858000"/>
              <a:gd name="connsiteX5" fmla="*/ 0 w 2907861"/>
              <a:gd name="connsiteY5" fmla="*/ 6607 h 6858000"/>
              <a:gd name="connsiteX6" fmla="*/ 0 w 290786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7861" h="6858000">
                <a:moveTo>
                  <a:pt x="0" y="0"/>
                </a:moveTo>
                <a:lnTo>
                  <a:pt x="2907861" y="0"/>
                </a:lnTo>
                <a:lnTo>
                  <a:pt x="2907861" y="6858000"/>
                </a:lnTo>
                <a:lnTo>
                  <a:pt x="0" y="6858000"/>
                </a:lnTo>
                <a:lnTo>
                  <a:pt x="871570" y="3432303"/>
                </a:lnTo>
                <a:lnTo>
                  <a:pt x="0" y="6607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xmlns="" id="{B5715D46-1ACB-4D6B-BFA3-32D8AE7E70B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539413" y="6242966"/>
            <a:ext cx="1139825" cy="329283"/>
          </a:xfrm>
          <a:prstGeom prst="rect">
            <a:avLst/>
          </a:prstGeom>
        </p:spPr>
      </p:pic>
      <p:sp>
        <p:nvSpPr>
          <p:cNvPr id="9" name="Tijdelijke aanduiding voor tekst 14">
            <a:extLst>
              <a:ext uri="{FF2B5EF4-FFF2-40B4-BE49-F238E27FC236}">
                <a16:creationId xmlns:a16="http://schemas.microsoft.com/office/drawing/2014/main" xmlns="" id="{C592670B-C5A2-49BD-986D-6E6476496F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1" y="2060575"/>
            <a:ext cx="7648381" cy="685380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900" cap="none" baseline="0">
                <a:latin typeface="+mn-lt"/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grpSp>
        <p:nvGrpSpPr>
          <p:cNvPr id="23" name="Groep 22">
            <a:extLst>
              <a:ext uri="{FF2B5EF4-FFF2-40B4-BE49-F238E27FC236}">
                <a16:creationId xmlns:a16="http://schemas.microsoft.com/office/drawing/2014/main" xmlns="" id="{B51771AE-EA9F-4EBE-B4F7-99F39CFFA8C4}"/>
              </a:ext>
            </a:extLst>
          </p:cNvPr>
          <p:cNvGrpSpPr/>
          <p:nvPr userDrawn="1"/>
        </p:nvGrpSpPr>
        <p:grpSpPr>
          <a:xfrm>
            <a:off x="-1720996" y="1653272"/>
            <a:ext cx="1591456" cy="3551456"/>
            <a:chOff x="-1720996" y="519113"/>
            <a:chExt cx="1591456" cy="3551456"/>
          </a:xfrm>
        </p:grpSpPr>
        <p:sp>
          <p:nvSpPr>
            <p:cNvPr id="16" name="Content Placeholder 6">
              <a:extLst>
                <a:ext uri="{FF2B5EF4-FFF2-40B4-BE49-F238E27FC236}">
                  <a16:creationId xmlns:a16="http://schemas.microsoft.com/office/drawing/2014/main" xmlns="" id="{DB9E7F44-52B5-4EE1-89D9-2B9507D8AC7C}"/>
                </a:ext>
              </a:extLst>
            </p:cNvPr>
            <p:cNvSpPr txBox="1">
              <a:spLocks/>
            </p:cNvSpPr>
            <p:nvPr userDrawn="1">
              <p:custDataLst>
                <p:tags r:id="rId4"/>
              </p:custDataLst>
            </p:nvPr>
          </p:nvSpPr>
          <p:spPr>
            <a:xfrm>
              <a:off x="-1720996" y="519113"/>
              <a:ext cx="1591456" cy="3273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nl-NL"/>
              </a:defPPr>
              <a:lvl1pPr marL="0" lvl="0" indent="0" defTabSz="91440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None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1pPr>
              <a:lvl2pPr marL="447675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2pPr>
              <a:lvl3pPr marL="628650" indent="-180975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3pPr>
              <a:lvl4pPr marL="806450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4pPr>
              <a:lvl5pPr marL="2057400" indent="-2286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nl-NL" b="1" dirty="0">
                  <a:solidFill>
                    <a:prstClr val="black"/>
                  </a:solidFill>
                </a:rPr>
                <a:t>De achtergrondkleur van de dia aanpassen:</a:t>
              </a:r>
            </a:p>
          </p:txBody>
        </p:sp>
        <p:sp>
          <p:nvSpPr>
            <p:cNvPr id="17" name="Content Placeholder 4">
              <a:extLst>
                <a:ext uri="{FF2B5EF4-FFF2-40B4-BE49-F238E27FC236}">
                  <a16:creationId xmlns:a16="http://schemas.microsoft.com/office/drawing/2014/main" xmlns="" id="{332771B9-0BE0-4AF5-B468-12CD0893ACD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20996" y="949393"/>
              <a:ext cx="1591456" cy="128035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9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Tx/>
                <a:buNone/>
              </a:pPr>
              <a:r>
                <a:rPr lang="nl-NL" dirty="0">
                  <a:solidFill>
                    <a:prstClr val="black"/>
                  </a:solidFill>
                </a:rPr>
                <a:t>Klik met de rechtermuisknop op de gekleurde achtergrond en kies voor Achtergrond opmaken.</a:t>
              </a:r>
            </a:p>
            <a:p>
              <a:pPr marL="0" indent="0">
                <a:buFontTx/>
                <a:buNone/>
                <a:defRPr/>
              </a:pPr>
              <a:r>
                <a:rPr lang="nl-NL" dirty="0">
                  <a:solidFill>
                    <a:prstClr val="black"/>
                  </a:solidFill>
                </a:rPr>
                <a:t>Kies onder Kleur uit de Themakleuren een andere kleur.</a:t>
              </a:r>
              <a:endParaRPr lang="nl-NL" b="1" dirty="0">
                <a:solidFill>
                  <a:prstClr val="black"/>
                </a:solidFill>
              </a:endParaRPr>
            </a:p>
          </p:txBody>
        </p:sp>
        <p:pic>
          <p:nvPicPr>
            <p:cNvPr id="19" name="Afbeelding 18">
              <a:extLst>
                <a:ext uri="{FF2B5EF4-FFF2-40B4-BE49-F238E27FC236}">
                  <a16:creationId xmlns:a16="http://schemas.microsoft.com/office/drawing/2014/main" xmlns="" id="{BE01B4A2-AE1F-440A-A395-6D9F1BB5FE6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720996" y="2317751"/>
              <a:ext cx="1168545" cy="1752818"/>
            </a:xfrm>
            <a:prstGeom prst="rect">
              <a:avLst/>
            </a:prstGeom>
          </p:spPr>
        </p:pic>
        <p:cxnSp>
          <p:nvCxnSpPr>
            <p:cNvPr id="22" name="Rechte verbindingslijn 21">
              <a:extLst>
                <a:ext uri="{FF2B5EF4-FFF2-40B4-BE49-F238E27FC236}">
                  <a16:creationId xmlns:a16="http://schemas.microsoft.com/office/drawing/2014/main" xmlns="" id="{0A0F4C3B-9F21-4C0B-9C16-653E4A5F5B0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20996" y="2269019"/>
              <a:ext cx="15914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ijdelijke aanduiding voor afbeelding 16">
            <a:extLst>
              <a:ext uri="{FF2B5EF4-FFF2-40B4-BE49-F238E27FC236}">
                <a16:creationId xmlns:a16="http://schemas.microsoft.com/office/drawing/2014/main" xmlns="" id="{197869EB-348A-462C-8C86-C5F6A66BD4A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0924" y="6178322"/>
            <a:ext cx="1141200" cy="456654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13956594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Blauw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F2DDAFA9-9C67-409F-8B03-25EFBB7585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052739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983" name="think-cell Slide" r:id="rId6" imgW="338" imgH="337" progId="TCLayout.ActiveDocument.1">
                  <p:embed/>
                </p:oleObj>
              </mc:Choice>
              <mc:Fallback>
                <p:oleObj name="think-cell Slide" r:id="rId6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AB38586A-E5E7-4D48-979C-16CAC40688D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6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9F9D0A6F-4923-40A0-9734-04172BFAFF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2" y="2714739"/>
            <a:ext cx="7648381" cy="839269"/>
          </a:xfrm>
        </p:spPr>
        <p:txBody>
          <a:bodyPr anchor="t" anchorCtr="0"/>
          <a:lstStyle>
            <a:lvl1pPr>
              <a:defRPr sz="6000" cap="all" baseline="0">
                <a:latin typeface="+mj-lt"/>
              </a:defRPr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B167C603-75DA-4445-A170-5F1EFEC5D5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82662" y="4723278"/>
            <a:ext cx="7648381" cy="415498"/>
          </a:xfrm>
        </p:spPr>
        <p:txBody>
          <a:bodyPr wrap="square">
            <a:spAutoFit/>
          </a:bodyPr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8A98CF33-D587-4029-99D6-82B3D027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C8D39C43-30E3-4840-8584-668100C8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7" name="Vrije vorm: vorm 6">
            <a:extLst>
              <a:ext uri="{FF2B5EF4-FFF2-40B4-BE49-F238E27FC236}">
                <a16:creationId xmlns:a16="http://schemas.microsoft.com/office/drawing/2014/main" xmlns="" id="{CD23658A-EE22-4B85-BCB0-0F9187D18D9F}"/>
              </a:ext>
            </a:extLst>
          </p:cNvPr>
          <p:cNvSpPr/>
          <p:nvPr userDrawn="1"/>
        </p:nvSpPr>
        <p:spPr>
          <a:xfrm>
            <a:off x="9284141" y="0"/>
            <a:ext cx="2907861" cy="6858000"/>
          </a:xfrm>
          <a:custGeom>
            <a:avLst/>
            <a:gdLst>
              <a:gd name="connsiteX0" fmla="*/ 0 w 2907861"/>
              <a:gd name="connsiteY0" fmla="*/ 0 h 6858000"/>
              <a:gd name="connsiteX1" fmla="*/ 2907861 w 2907861"/>
              <a:gd name="connsiteY1" fmla="*/ 0 h 6858000"/>
              <a:gd name="connsiteX2" fmla="*/ 2907861 w 2907861"/>
              <a:gd name="connsiteY2" fmla="*/ 6858000 h 6858000"/>
              <a:gd name="connsiteX3" fmla="*/ 0 w 2907861"/>
              <a:gd name="connsiteY3" fmla="*/ 6858000 h 6858000"/>
              <a:gd name="connsiteX4" fmla="*/ 871570 w 2907861"/>
              <a:gd name="connsiteY4" fmla="*/ 3432303 h 6858000"/>
              <a:gd name="connsiteX5" fmla="*/ 0 w 2907861"/>
              <a:gd name="connsiteY5" fmla="*/ 6607 h 6858000"/>
              <a:gd name="connsiteX6" fmla="*/ 0 w 290786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7861" h="6858000">
                <a:moveTo>
                  <a:pt x="0" y="0"/>
                </a:moveTo>
                <a:lnTo>
                  <a:pt x="2907861" y="0"/>
                </a:lnTo>
                <a:lnTo>
                  <a:pt x="2907861" y="6858000"/>
                </a:lnTo>
                <a:lnTo>
                  <a:pt x="0" y="6858000"/>
                </a:lnTo>
                <a:lnTo>
                  <a:pt x="871570" y="3432303"/>
                </a:lnTo>
                <a:lnTo>
                  <a:pt x="0" y="66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xmlns="" id="{B5715D46-1ACB-4D6B-BFA3-32D8AE7E70B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539413" y="6242966"/>
            <a:ext cx="1139825" cy="329283"/>
          </a:xfrm>
          <a:prstGeom prst="rect">
            <a:avLst/>
          </a:prstGeom>
        </p:spPr>
      </p:pic>
      <p:sp>
        <p:nvSpPr>
          <p:cNvPr id="9" name="Tijdelijke aanduiding voor tekst 14">
            <a:extLst>
              <a:ext uri="{FF2B5EF4-FFF2-40B4-BE49-F238E27FC236}">
                <a16:creationId xmlns:a16="http://schemas.microsoft.com/office/drawing/2014/main" xmlns="" id="{C592670B-C5A2-49BD-986D-6E6476496F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1" y="2060575"/>
            <a:ext cx="7648381" cy="685380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900" cap="none" baseline="0">
                <a:latin typeface="+mn-lt"/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xmlns="" id="{C522188E-C23B-4E49-B726-ABC09C273939}"/>
              </a:ext>
            </a:extLst>
          </p:cNvPr>
          <p:cNvGrpSpPr/>
          <p:nvPr userDrawn="1"/>
        </p:nvGrpSpPr>
        <p:grpSpPr>
          <a:xfrm>
            <a:off x="-1720996" y="1653272"/>
            <a:ext cx="1591456" cy="3551456"/>
            <a:chOff x="-1720996" y="519113"/>
            <a:chExt cx="1591456" cy="3551456"/>
          </a:xfrm>
        </p:grpSpPr>
        <p:sp>
          <p:nvSpPr>
            <p:cNvPr id="13" name="Content Placeholder 6">
              <a:extLst>
                <a:ext uri="{FF2B5EF4-FFF2-40B4-BE49-F238E27FC236}">
                  <a16:creationId xmlns:a16="http://schemas.microsoft.com/office/drawing/2014/main" xmlns="" id="{1EE05753-8E78-481E-9D06-9A5D66EF3773}"/>
                </a:ext>
              </a:extLst>
            </p:cNvPr>
            <p:cNvSpPr txBox="1">
              <a:spLocks/>
            </p:cNvSpPr>
            <p:nvPr userDrawn="1">
              <p:custDataLst>
                <p:tags r:id="rId4"/>
              </p:custDataLst>
            </p:nvPr>
          </p:nvSpPr>
          <p:spPr>
            <a:xfrm>
              <a:off x="-1720996" y="519113"/>
              <a:ext cx="1591456" cy="3273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nl-NL"/>
              </a:defPPr>
              <a:lvl1pPr marL="0" lvl="0" indent="0" defTabSz="91440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None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1pPr>
              <a:lvl2pPr marL="447675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2pPr>
              <a:lvl3pPr marL="628650" indent="-180975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3pPr>
              <a:lvl4pPr marL="806450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4pPr>
              <a:lvl5pPr marL="2057400" indent="-2286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nl-NL" b="1" dirty="0">
                  <a:solidFill>
                    <a:prstClr val="black"/>
                  </a:solidFill>
                </a:rPr>
                <a:t>De achtergrondkleur van de dia aanpassen:</a:t>
              </a:r>
            </a:p>
          </p:txBody>
        </p:sp>
        <p:sp>
          <p:nvSpPr>
            <p:cNvPr id="14" name="Content Placeholder 4">
              <a:extLst>
                <a:ext uri="{FF2B5EF4-FFF2-40B4-BE49-F238E27FC236}">
                  <a16:creationId xmlns:a16="http://schemas.microsoft.com/office/drawing/2014/main" xmlns="" id="{DEDE3A57-F2FC-4ACB-86AA-753B81A3FE7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20996" y="949393"/>
              <a:ext cx="1591456" cy="128035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9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Tx/>
                <a:buNone/>
              </a:pPr>
              <a:r>
                <a:rPr lang="nl-NL" dirty="0">
                  <a:solidFill>
                    <a:prstClr val="black"/>
                  </a:solidFill>
                </a:rPr>
                <a:t>Klik met de rechtermuisknop op de gekleurde achtergrond en kies voor Achtergrond opmaken.</a:t>
              </a:r>
            </a:p>
            <a:p>
              <a:pPr marL="0" indent="0">
                <a:buFontTx/>
                <a:buNone/>
                <a:defRPr/>
              </a:pPr>
              <a:r>
                <a:rPr lang="nl-NL" dirty="0">
                  <a:solidFill>
                    <a:prstClr val="black"/>
                  </a:solidFill>
                </a:rPr>
                <a:t>Kies onder Kleur uit de Themakleuren een andere kleur.</a:t>
              </a:r>
              <a:endParaRPr lang="nl-NL" b="1" dirty="0">
                <a:solidFill>
                  <a:prstClr val="black"/>
                </a:solidFill>
              </a:endParaRPr>
            </a:p>
          </p:txBody>
        </p:sp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xmlns="" id="{726DB542-30A2-40CF-BB21-7DD73FAD1DA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720996" y="2317751"/>
              <a:ext cx="1168545" cy="1752818"/>
            </a:xfrm>
            <a:prstGeom prst="rect">
              <a:avLst/>
            </a:prstGeom>
          </p:spPr>
        </p:pic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xmlns="" id="{E5A9D727-B47A-4AD4-AA21-96BB43133A4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20996" y="2269019"/>
              <a:ext cx="15914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xmlns="" id="{F0A71867-1D18-4908-86D4-47BDF70D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0924" y="6178322"/>
            <a:ext cx="1141200" cy="456654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78766622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Roo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F2DDAFA9-9C67-409F-8B03-25EFBB7585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195666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007" name="think-cell Slide" r:id="rId6" imgW="338" imgH="337" progId="TCLayout.ActiveDocument.1">
                  <p:embed/>
                </p:oleObj>
              </mc:Choice>
              <mc:Fallback>
                <p:oleObj name="think-cell Slide" r:id="rId6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AB38586A-E5E7-4D48-979C-16CAC40688D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6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9F9D0A6F-4923-40A0-9734-04172BFAFF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2" y="2714739"/>
            <a:ext cx="7648381" cy="839269"/>
          </a:xfrm>
        </p:spPr>
        <p:txBody>
          <a:bodyPr anchor="t" anchorCtr="0"/>
          <a:lstStyle>
            <a:lvl1pPr>
              <a:defRPr sz="6000" cap="all" baseline="0">
                <a:latin typeface="+mj-lt"/>
              </a:defRPr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B167C603-75DA-4445-A170-5F1EFEC5D5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82662" y="4723278"/>
            <a:ext cx="7648381" cy="415498"/>
          </a:xfrm>
        </p:spPr>
        <p:txBody>
          <a:bodyPr wrap="square">
            <a:spAutoFit/>
          </a:bodyPr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8A98CF33-D587-4029-99D6-82B3D027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C8D39C43-30E3-4840-8584-668100C8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7" name="Vrije vorm: vorm 6">
            <a:extLst>
              <a:ext uri="{FF2B5EF4-FFF2-40B4-BE49-F238E27FC236}">
                <a16:creationId xmlns:a16="http://schemas.microsoft.com/office/drawing/2014/main" xmlns="" id="{CD23658A-EE22-4B85-BCB0-0F9187D18D9F}"/>
              </a:ext>
            </a:extLst>
          </p:cNvPr>
          <p:cNvSpPr/>
          <p:nvPr userDrawn="1"/>
        </p:nvSpPr>
        <p:spPr>
          <a:xfrm>
            <a:off x="9284141" y="0"/>
            <a:ext cx="2907861" cy="6858000"/>
          </a:xfrm>
          <a:custGeom>
            <a:avLst/>
            <a:gdLst>
              <a:gd name="connsiteX0" fmla="*/ 0 w 2907861"/>
              <a:gd name="connsiteY0" fmla="*/ 0 h 6858000"/>
              <a:gd name="connsiteX1" fmla="*/ 2907861 w 2907861"/>
              <a:gd name="connsiteY1" fmla="*/ 0 h 6858000"/>
              <a:gd name="connsiteX2" fmla="*/ 2907861 w 2907861"/>
              <a:gd name="connsiteY2" fmla="*/ 6858000 h 6858000"/>
              <a:gd name="connsiteX3" fmla="*/ 0 w 2907861"/>
              <a:gd name="connsiteY3" fmla="*/ 6858000 h 6858000"/>
              <a:gd name="connsiteX4" fmla="*/ 871570 w 2907861"/>
              <a:gd name="connsiteY4" fmla="*/ 3432303 h 6858000"/>
              <a:gd name="connsiteX5" fmla="*/ 0 w 2907861"/>
              <a:gd name="connsiteY5" fmla="*/ 6607 h 6858000"/>
              <a:gd name="connsiteX6" fmla="*/ 0 w 290786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7861" h="6858000">
                <a:moveTo>
                  <a:pt x="0" y="0"/>
                </a:moveTo>
                <a:lnTo>
                  <a:pt x="2907861" y="0"/>
                </a:lnTo>
                <a:lnTo>
                  <a:pt x="2907861" y="6858000"/>
                </a:lnTo>
                <a:lnTo>
                  <a:pt x="0" y="6858000"/>
                </a:lnTo>
                <a:lnTo>
                  <a:pt x="871570" y="3432303"/>
                </a:lnTo>
                <a:lnTo>
                  <a:pt x="0" y="66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xmlns="" id="{B5715D46-1ACB-4D6B-BFA3-32D8AE7E70B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539413" y="6242966"/>
            <a:ext cx="1139825" cy="329283"/>
          </a:xfrm>
          <a:prstGeom prst="rect">
            <a:avLst/>
          </a:prstGeom>
        </p:spPr>
      </p:pic>
      <p:sp>
        <p:nvSpPr>
          <p:cNvPr id="9" name="Tijdelijke aanduiding voor tekst 14">
            <a:extLst>
              <a:ext uri="{FF2B5EF4-FFF2-40B4-BE49-F238E27FC236}">
                <a16:creationId xmlns:a16="http://schemas.microsoft.com/office/drawing/2014/main" xmlns="" id="{C592670B-C5A2-49BD-986D-6E6476496F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1" y="2060575"/>
            <a:ext cx="7648381" cy="685380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900" cap="none" baseline="0">
                <a:latin typeface="+mn-lt"/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xmlns="" id="{E7D79693-0C40-445E-8DA9-357EBBC99B88}"/>
              </a:ext>
            </a:extLst>
          </p:cNvPr>
          <p:cNvGrpSpPr/>
          <p:nvPr userDrawn="1"/>
        </p:nvGrpSpPr>
        <p:grpSpPr>
          <a:xfrm>
            <a:off x="-1720996" y="1653272"/>
            <a:ext cx="1591456" cy="3551456"/>
            <a:chOff x="-1720996" y="519113"/>
            <a:chExt cx="1591456" cy="3551456"/>
          </a:xfrm>
        </p:grpSpPr>
        <p:sp>
          <p:nvSpPr>
            <p:cNvPr id="13" name="Content Placeholder 6">
              <a:extLst>
                <a:ext uri="{FF2B5EF4-FFF2-40B4-BE49-F238E27FC236}">
                  <a16:creationId xmlns:a16="http://schemas.microsoft.com/office/drawing/2014/main" xmlns="" id="{EF2FD591-3C4E-4144-9513-898C7E1B33F7}"/>
                </a:ext>
              </a:extLst>
            </p:cNvPr>
            <p:cNvSpPr txBox="1">
              <a:spLocks/>
            </p:cNvSpPr>
            <p:nvPr userDrawn="1">
              <p:custDataLst>
                <p:tags r:id="rId4"/>
              </p:custDataLst>
            </p:nvPr>
          </p:nvSpPr>
          <p:spPr>
            <a:xfrm>
              <a:off x="-1720996" y="519113"/>
              <a:ext cx="1591456" cy="3273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nl-NL"/>
              </a:defPPr>
              <a:lvl1pPr marL="0" lvl="0" indent="0" defTabSz="91440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None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1pPr>
              <a:lvl2pPr marL="447675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2pPr>
              <a:lvl3pPr marL="628650" indent="-180975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3pPr>
              <a:lvl4pPr marL="806450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4pPr>
              <a:lvl5pPr marL="2057400" indent="-2286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nl-NL" b="1" dirty="0">
                  <a:solidFill>
                    <a:prstClr val="black"/>
                  </a:solidFill>
                </a:rPr>
                <a:t>De achtergrondkleur van de dia aanpassen:</a:t>
              </a:r>
            </a:p>
          </p:txBody>
        </p:sp>
        <p:sp>
          <p:nvSpPr>
            <p:cNvPr id="14" name="Content Placeholder 4">
              <a:extLst>
                <a:ext uri="{FF2B5EF4-FFF2-40B4-BE49-F238E27FC236}">
                  <a16:creationId xmlns:a16="http://schemas.microsoft.com/office/drawing/2014/main" xmlns="" id="{1A2C0AE9-4007-4AE7-8717-CC8997C46B9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20996" y="949393"/>
              <a:ext cx="1591456" cy="128035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9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Tx/>
                <a:buNone/>
              </a:pPr>
              <a:r>
                <a:rPr lang="nl-NL" dirty="0">
                  <a:solidFill>
                    <a:prstClr val="black"/>
                  </a:solidFill>
                </a:rPr>
                <a:t>Klik met de rechtermuisknop op de gekleurde achtergrond en kies voor Achtergrond opmaken.</a:t>
              </a:r>
            </a:p>
            <a:p>
              <a:pPr marL="0" indent="0">
                <a:buFontTx/>
                <a:buNone/>
                <a:defRPr/>
              </a:pPr>
              <a:r>
                <a:rPr lang="nl-NL" dirty="0">
                  <a:solidFill>
                    <a:prstClr val="black"/>
                  </a:solidFill>
                </a:rPr>
                <a:t>Kies onder Kleur uit de Themakleuren een andere kleur.</a:t>
              </a:r>
              <a:endParaRPr lang="nl-NL" b="1" dirty="0">
                <a:solidFill>
                  <a:prstClr val="black"/>
                </a:solidFill>
              </a:endParaRPr>
            </a:p>
          </p:txBody>
        </p:sp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xmlns="" id="{844BF587-7245-4DD3-AE7C-ADFEFCD4BFF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720996" y="2317751"/>
              <a:ext cx="1168545" cy="1752818"/>
            </a:xfrm>
            <a:prstGeom prst="rect">
              <a:avLst/>
            </a:prstGeom>
          </p:spPr>
        </p:pic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xmlns="" id="{0A76458F-EBBE-4077-85B9-3F6D9B76526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20996" y="2269019"/>
              <a:ext cx="15914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xmlns="" id="{DB5AECAD-E802-4B4A-85E2-5F60A89E280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0924" y="6178322"/>
            <a:ext cx="1141200" cy="456654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35970728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56866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031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:a16="http://schemas.microsoft.com/office/drawing/2014/main" xmlns="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D751A05C-7832-4FD4-B351-073B56A71D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2060575"/>
            <a:ext cx="5760000" cy="3673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Backspace om </a:t>
            </a:r>
            <a:r>
              <a:rPr lang="nl-NL" dirty="0" err="1"/>
              <a:t>bullet</a:t>
            </a:r>
            <a:r>
              <a:rPr lang="nl-NL" dirty="0"/>
              <a:t> weg te halen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xmlns="" id="{A33253EC-3BC6-4F9F-9950-D38EFCC7BD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4" y="710813"/>
            <a:ext cx="5760000" cy="55399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xmlns="" id="{F8697454-B9F8-4F8B-AA3D-9892C54FA1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96124" y="1133475"/>
            <a:ext cx="5095875" cy="4600575"/>
          </a:xfrm>
          <a:solidFill>
            <a:schemeClr val="accent1">
              <a:lumMod val="20000"/>
              <a:lumOff val="80000"/>
            </a:schemeClr>
          </a:solidFill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sp>
        <p:nvSpPr>
          <p:cNvPr id="11" name="Tijdelijke aanduiding voor afbeelding 16">
            <a:extLst>
              <a:ext uri="{FF2B5EF4-FFF2-40B4-BE49-F238E27FC236}">
                <a16:creationId xmlns:a16="http://schemas.microsoft.com/office/drawing/2014/main" xmlns="" id="{78EF0444-A6DB-400A-B09D-0973BA247CF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53398284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988976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055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:a16="http://schemas.microsoft.com/office/drawing/2014/main" xmlns="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xmlns="" id="{F8697454-B9F8-4F8B-AA3D-9892C54FA1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54600" y="1710814"/>
            <a:ext cx="7137399" cy="3451122"/>
          </a:xfrm>
          <a:solidFill>
            <a:schemeClr val="accent1">
              <a:lumMod val="20000"/>
              <a:lumOff val="80000"/>
            </a:schemeClr>
          </a:solidFill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D751A05C-7832-4FD4-B351-073B56A71D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2060575"/>
            <a:ext cx="3530343" cy="3673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Backspace om </a:t>
            </a:r>
            <a:r>
              <a:rPr lang="nl-NL" dirty="0" err="1"/>
              <a:t>bullet</a:t>
            </a:r>
            <a:r>
              <a:rPr lang="nl-NL" dirty="0"/>
              <a:t> weg te halen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6AA7E260-1607-4A45-B644-31108D08BB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11" name="Tijdelijke aanduiding voor afbeelding 16">
            <a:extLst>
              <a:ext uri="{FF2B5EF4-FFF2-40B4-BE49-F238E27FC236}">
                <a16:creationId xmlns:a16="http://schemas.microsoft.com/office/drawing/2014/main" xmlns="" id="{12817FAF-C8BA-4C38-994B-F6309296BF2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330695706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conclus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959263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79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:a16="http://schemas.microsoft.com/office/drawing/2014/main" xmlns="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D751A05C-7832-4FD4-B351-073B56A71D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2060575"/>
            <a:ext cx="5760000" cy="3673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Backspace om </a:t>
            </a:r>
            <a:r>
              <a:rPr lang="nl-NL" dirty="0" err="1"/>
              <a:t>bullet</a:t>
            </a:r>
            <a:r>
              <a:rPr lang="nl-NL" dirty="0"/>
              <a:t> weg te halen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xmlns="" id="{A33253EC-3BC6-4F9F-9950-D38EFCC7BD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4" y="710813"/>
            <a:ext cx="5760000" cy="55399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B9837905-C866-4110-ACDD-24F67AF20E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13338" y="2060575"/>
            <a:ext cx="3096000" cy="3673475"/>
          </a:xfrm>
          <a:solidFill>
            <a:schemeClr val="accent5"/>
          </a:solidFill>
        </p:spPr>
        <p:txBody>
          <a:bodyPr lIns="252000" tIns="252000" rIns="252000" bIns="252000">
            <a:normAutofit/>
          </a:bodyPr>
          <a:lstStyle>
            <a:lvl1pPr>
              <a:defRPr sz="2000">
                <a:latin typeface="+mj-lt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Backspace om </a:t>
            </a:r>
            <a:r>
              <a:rPr lang="nl-NL" dirty="0" err="1"/>
              <a:t>bullet</a:t>
            </a:r>
            <a:r>
              <a:rPr lang="nl-NL" dirty="0"/>
              <a:t> weg te halen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afbeelding 16">
            <a:extLst>
              <a:ext uri="{FF2B5EF4-FFF2-40B4-BE49-F238E27FC236}">
                <a16:creationId xmlns:a16="http://schemas.microsoft.com/office/drawing/2014/main" xmlns="" id="{4C7C9762-8295-45A1-A82A-68C2BDA1BC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133556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392281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103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:a16="http://schemas.microsoft.com/office/drawing/2014/main" xmlns="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xmlns="" id="{F8697454-B9F8-4F8B-AA3D-9892C54FA1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2663" y="1747838"/>
            <a:ext cx="10226675" cy="3986212"/>
          </a:xfrm>
          <a:solidFill>
            <a:schemeClr val="accent1">
              <a:lumMod val="20000"/>
              <a:lumOff val="80000"/>
            </a:schemeClr>
          </a:solidFill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0" name="Tijdelijke aanduiding voor tekst 14">
            <a:extLst>
              <a:ext uri="{FF2B5EF4-FFF2-40B4-BE49-F238E27FC236}">
                <a16:creationId xmlns:a16="http://schemas.microsoft.com/office/drawing/2014/main" xmlns="" id="{BC23E735-18D0-4352-B2F6-86DC421359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284187"/>
            <a:ext cx="6372000" cy="629468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45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xmlns="" id="{AD41E5C0-0387-4A0C-9701-E2D768B1D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12" name="Tijdelijke aanduiding voor afbeelding 16">
            <a:extLst>
              <a:ext uri="{FF2B5EF4-FFF2-40B4-BE49-F238E27FC236}">
                <a16:creationId xmlns:a16="http://schemas.microsoft.com/office/drawing/2014/main" xmlns="" id="{F235B4E1-8372-4941-8C61-5A4212826D6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54554390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aflope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924234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127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:a16="http://schemas.microsoft.com/office/drawing/2014/main" xmlns="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8" name="Tijdelijke aanduiding voor afbeelding 17">
            <a:extLst>
              <a:ext uri="{FF2B5EF4-FFF2-40B4-BE49-F238E27FC236}">
                <a16:creationId xmlns:a16="http://schemas.microsoft.com/office/drawing/2014/main" xmlns="" id="{E56EECF5-0D5D-419D-BA8C-51A1BB5E680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5416514 h 6858000"/>
              <a:gd name="connsiteX5" fmla="*/ 504825 w 12192000"/>
              <a:gd name="connsiteY5" fmla="*/ 3432303 h 6858000"/>
              <a:gd name="connsiteX6" fmla="*/ 0 w 12192000"/>
              <a:gd name="connsiteY6" fmla="*/ 144809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416514"/>
                </a:lnTo>
                <a:lnTo>
                  <a:pt x="504825" y="3432303"/>
                </a:lnTo>
                <a:lnTo>
                  <a:pt x="0" y="144809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bIns="64800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</p:spTree>
    <p:extLst>
      <p:ext uri="{BB962C8B-B14F-4D97-AF65-F5344CB8AC3E}">
        <p14:creationId xmlns:p14="http://schemas.microsoft.com/office/powerpoint/2010/main" val="200624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fsluit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8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="" xmlns:a16="http://schemas.microsoft.com/office/drawing/2014/main" id="{EF5744E8-65D9-40C8-BDDC-15C0D9822C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b="0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="" xmlns:a16="http://schemas.microsoft.com/office/drawing/2014/main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25650" y="2717016"/>
            <a:ext cx="8108950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Bedankt voor uw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="" xmlns:a16="http://schemas.microsoft.com/office/drawing/2014/main" id="{FB53A9F7-E054-45DF-9557-2BB97503D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25650" y="3400327"/>
            <a:ext cx="8108950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aandacht</a:t>
            </a:r>
          </a:p>
        </p:txBody>
      </p:sp>
      <p:sp>
        <p:nvSpPr>
          <p:cNvPr id="12" name="Vrije vorm: vorm 11">
            <a:extLst>
              <a:ext uri="{FF2B5EF4-FFF2-40B4-BE49-F238E27FC236}">
                <a16:creationId xmlns="" xmlns:a16="http://schemas.microsoft.com/office/drawing/2014/main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="" xmlns:a16="http://schemas.microsoft.com/office/drawing/2014/main" id="{94AF7582-77FE-45E3-AA5A-78F002554C4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61431653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xmlns="" id="{8B7702C9-AE11-490E-82A2-3ABBC386E9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809590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151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hoek 3" hidden="1">
            <a:extLst>
              <a:ext uri="{FF2B5EF4-FFF2-40B4-BE49-F238E27FC236}">
                <a16:creationId xmlns:a16="http://schemas.microsoft.com/office/drawing/2014/main" xmlns="" id="{FB132FB0-E92A-40F2-BF86-1B3B35A0084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23493307-BD25-46B2-AD2A-A2E2815DE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xmlns="" id="{7C342768-BC73-4FFE-AA05-B59EA15467B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ijdelijke aanduiding voor tekst 14">
            <a:extLst>
              <a:ext uri="{FF2B5EF4-FFF2-40B4-BE49-F238E27FC236}">
                <a16:creationId xmlns:a16="http://schemas.microsoft.com/office/drawing/2014/main" xmlns="" id="{16A8675C-9E84-4220-AB3C-5D33964EB5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284187"/>
            <a:ext cx="6372000" cy="629468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45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12" name="Tijdelijke aanduiding voor afbeelding 16">
            <a:extLst>
              <a:ext uri="{FF2B5EF4-FFF2-40B4-BE49-F238E27FC236}">
                <a16:creationId xmlns:a16="http://schemas.microsoft.com/office/drawing/2014/main" xmlns="" id="{2BE36E59-13B8-4188-A3AF-07E432F1222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394094686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562142E2-81C8-4572-99B1-6586DBE69EC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057274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175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hoek 5" hidden="1">
            <a:extLst>
              <a:ext uri="{FF2B5EF4-FFF2-40B4-BE49-F238E27FC236}">
                <a16:creationId xmlns:a16="http://schemas.microsoft.com/office/drawing/2014/main" xmlns="" id="{15188368-FE70-42B1-AD38-2331F2A3680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57CCAF4A-7E7C-4BAB-AF87-C6A08208F0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BD9D8667-5D8F-4DB5-947B-FBC43AE9D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3D4C58D2-E920-4B6E-A95B-96CE6E57B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9" name="Tijdelijke aanduiding voor afbeelding 16">
            <a:extLst>
              <a:ext uri="{FF2B5EF4-FFF2-40B4-BE49-F238E27FC236}">
                <a16:creationId xmlns:a16="http://schemas.microsoft.com/office/drawing/2014/main" xmlns="" id="{6D49A58D-A893-4D94-9945-0D83720D87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236047179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iti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37281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199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25650" y="2717016"/>
            <a:ext cx="8108950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Bedankt voor uw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xmlns="" id="{FB53A9F7-E054-45DF-9557-2BB97503D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25650" y="3400327"/>
            <a:ext cx="8108950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aandacht</a:t>
            </a: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rgbClr val="9CDB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xmlns="" id="{94AF7582-77FE-45E3-AA5A-78F002554C4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50735410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fsluit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223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25650" y="2717016"/>
            <a:ext cx="8108950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Bedankt voor uw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xmlns="" id="{FB53A9F7-E054-45DF-9557-2BB97503D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25650" y="3400327"/>
            <a:ext cx="8108950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aandacht</a:t>
            </a: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xmlns="" id="{94AF7582-77FE-45E3-AA5A-78F002554C4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65901754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fsluit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247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25650" y="2717016"/>
            <a:ext cx="8108950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Bedankt voor uw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xmlns="" id="{FB53A9F7-E054-45DF-9557-2BB97503D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25650" y="3400327"/>
            <a:ext cx="8108950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aandacht</a:t>
            </a: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xmlns="" id="{94AF7582-77FE-45E3-AA5A-78F002554C4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383887379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fsluiting alleen log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271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rgbClr val="9CDB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8CDCDED-827B-4FAD-8E2C-5A2F6280AE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90024" y="2813152"/>
            <a:ext cx="5411951" cy="15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1764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fsluiting alleen log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295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8CDCDED-827B-4FAD-8E2C-5A2F6280AE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90024" y="2813152"/>
            <a:ext cx="5411951" cy="15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27218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iting alleen log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777365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19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8CDCDED-827B-4FAD-8E2C-5A2F6280AE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90024" y="2813152"/>
            <a:ext cx="5411951" cy="15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506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7724775" y="104775"/>
            <a:ext cx="4248150" cy="438150"/>
          </a:xfrm>
        </p:spPr>
        <p:txBody>
          <a:bodyPr>
            <a:normAutofit/>
          </a:bodyPr>
          <a:lstStyle>
            <a:lvl1pPr marL="0" indent="0" algn="r">
              <a:buNone/>
              <a:defRPr sz="2400"/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060222" y="1179738"/>
            <a:ext cx="5248275" cy="733425"/>
          </a:xfrm>
          <a:prstGeom prst="rect">
            <a:avLst/>
          </a:prstGeom>
        </p:spPr>
        <p:txBody>
          <a:bodyPr anchor="b"/>
          <a:lstStyle>
            <a:lvl1pPr algn="l">
              <a:defRPr sz="2800" b="1">
                <a:solidFill>
                  <a:srgbClr val="E2B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060222" y="2374152"/>
            <a:ext cx="10102663" cy="326016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chemeClr val="tx1"/>
                </a:solidFill>
              </a:defRPr>
            </a:lvl1pPr>
            <a:lvl2pPr marL="4572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2pPr>
            <a:lvl3pPr marL="1200150" indent="-285750" algn="ctr">
              <a:buFont typeface="Arial" panose="020B0604020202020204" pitchFamily="34" charset="0"/>
              <a:buChar char="•"/>
              <a:defRPr sz="1800"/>
            </a:lvl3pPr>
            <a:lvl4pPr marL="1657350" indent="-285750" algn="ctr">
              <a:buFont typeface="Arial" panose="020B0604020202020204" pitchFamily="34" charset="0"/>
              <a:buChar char="•"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9DB81-7F7B-4377-9DF5-DB97EEB1C7FB}" type="slidenum">
              <a:rPr lang="nl-NL" altLang="nl-NL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nl-NL" alt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55980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529262" y="1285874"/>
            <a:ext cx="5248275" cy="733425"/>
          </a:xfrm>
          <a:prstGeom prst="rect">
            <a:avLst/>
          </a:prstGeom>
        </p:spPr>
        <p:txBody>
          <a:bodyPr anchor="b"/>
          <a:lstStyle>
            <a:lvl1pPr algn="l">
              <a:defRPr sz="2800" b="1">
                <a:solidFill>
                  <a:srgbClr val="E2B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529262" y="2387599"/>
            <a:ext cx="5572125" cy="3241675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923925" y="1365250"/>
            <a:ext cx="4000500" cy="4438650"/>
          </a:xfrm>
          <a:solidFill>
            <a:schemeClr val="tx1">
              <a:lumMod val="65000"/>
              <a:lumOff val="3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7724775" y="104775"/>
            <a:ext cx="4248150" cy="438150"/>
          </a:xfrm>
        </p:spPr>
        <p:txBody>
          <a:bodyPr>
            <a:normAutofit/>
          </a:bodyPr>
          <a:lstStyle>
            <a:lvl1pPr marL="0" indent="0" algn="r">
              <a:buNone/>
              <a:defRPr sz="2400"/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3ADBF0C-64DF-4BF8-87C9-BFBC9B532EDD}" type="slidenum">
              <a:rPr lang="nl-NL" altLang="en-US">
                <a:solidFill>
                  <a:prstClr val="black"/>
                </a:solidFill>
              </a:rPr>
              <a:pPr/>
              <a:t>‹nr.›</a:t>
            </a:fld>
            <a:endParaRPr lang="nl-NL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4866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fsluiting alleen log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72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="" xmlns:a16="http://schemas.microsoft.com/office/drawing/2014/main" id="{EF5744E8-65D9-40C8-BDDC-15C0D9822C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b="0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2" name="Vrije vorm: vorm 11">
            <a:extLst>
              <a:ext uri="{FF2B5EF4-FFF2-40B4-BE49-F238E27FC236}">
                <a16:creationId xmlns="" xmlns:a16="http://schemas.microsoft.com/office/drawing/2014/main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rgbClr val="9CDB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8CDCDED-827B-4FAD-8E2C-5A2F6280AE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90024" y="2813152"/>
            <a:ext cx="5411951" cy="15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83776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539861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367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xmlns="" id="{30845392-C3B3-4676-BDB3-20C0D19C5E0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35431" y="1739590"/>
            <a:ext cx="9156569" cy="3416872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8" name="Vrije vorm: vorm 7">
            <a:extLst>
              <a:ext uri="{FF2B5EF4-FFF2-40B4-BE49-F238E27FC236}">
                <a16:creationId xmlns:a16="http://schemas.microsoft.com/office/drawing/2014/main" xmlns="" id="{4824D8FB-E97D-4FBB-8357-B73216B896D1}"/>
              </a:ext>
            </a:extLst>
          </p:cNvPr>
          <p:cNvSpPr/>
          <p:nvPr userDrawn="1"/>
        </p:nvSpPr>
        <p:spPr>
          <a:xfrm>
            <a:off x="0" y="0"/>
            <a:ext cx="1114855" cy="6858000"/>
          </a:xfrm>
          <a:custGeom>
            <a:avLst/>
            <a:gdLst>
              <a:gd name="connsiteX0" fmla="*/ 0 w 1114855"/>
              <a:gd name="connsiteY0" fmla="*/ 0 h 6858000"/>
              <a:gd name="connsiteX1" fmla="*/ 243285 w 1114855"/>
              <a:gd name="connsiteY1" fmla="*/ 0 h 6858000"/>
              <a:gd name="connsiteX2" fmla="*/ 243285 w 1114855"/>
              <a:gd name="connsiteY2" fmla="*/ 6607 h 6858000"/>
              <a:gd name="connsiteX3" fmla="*/ 1114855 w 1114855"/>
              <a:gd name="connsiteY3" fmla="*/ 3432303 h 6858000"/>
              <a:gd name="connsiteX4" fmla="*/ 243285 w 1114855"/>
              <a:gd name="connsiteY4" fmla="*/ 6858000 h 6858000"/>
              <a:gd name="connsiteX5" fmla="*/ 243285 w 1114855"/>
              <a:gd name="connsiteY5" fmla="*/ 6851394 h 6858000"/>
              <a:gd name="connsiteX6" fmla="*/ 0 w 1114855"/>
              <a:gd name="connsiteY6" fmla="*/ 6851494 h 6858000"/>
              <a:gd name="connsiteX7" fmla="*/ 0 w 1114855"/>
              <a:gd name="connsiteY7" fmla="*/ 0 h 6858000"/>
              <a:gd name="connsiteX0" fmla="*/ 0 w 1114855"/>
              <a:gd name="connsiteY0" fmla="*/ 0 h 6851494"/>
              <a:gd name="connsiteX1" fmla="*/ 243285 w 1114855"/>
              <a:gd name="connsiteY1" fmla="*/ 0 h 6851494"/>
              <a:gd name="connsiteX2" fmla="*/ 243285 w 1114855"/>
              <a:gd name="connsiteY2" fmla="*/ 6607 h 6851494"/>
              <a:gd name="connsiteX3" fmla="*/ 1114855 w 1114855"/>
              <a:gd name="connsiteY3" fmla="*/ 3432303 h 6851494"/>
              <a:gd name="connsiteX4" fmla="*/ 243285 w 1114855"/>
              <a:gd name="connsiteY4" fmla="*/ 6851394 h 6851494"/>
              <a:gd name="connsiteX5" fmla="*/ 0 w 1114855"/>
              <a:gd name="connsiteY5" fmla="*/ 6851494 h 6851494"/>
              <a:gd name="connsiteX6" fmla="*/ 0 w 1114855"/>
              <a:gd name="connsiteY6" fmla="*/ 0 h 685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4855" h="6851494">
                <a:moveTo>
                  <a:pt x="0" y="0"/>
                </a:moveTo>
                <a:lnTo>
                  <a:pt x="243285" y="0"/>
                </a:lnTo>
                <a:lnTo>
                  <a:pt x="243285" y="6607"/>
                </a:lnTo>
                <a:lnTo>
                  <a:pt x="1114855" y="3432303"/>
                </a:lnTo>
                <a:lnTo>
                  <a:pt x="243285" y="6851394"/>
                </a:lnTo>
                <a:lnTo>
                  <a:pt x="0" y="6851494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663" y="411966"/>
            <a:ext cx="6827837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B26713D1-1FAA-48C3-B18A-5E2A1991C0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2663" y="5949950"/>
            <a:ext cx="3525581" cy="307777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Ruimte voor Naam, Plaats, Datum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xmlns="" id="{FB53A9F7-E054-45DF-9557-2BB97503D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128514"/>
            <a:ext cx="6827837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12" name="Tijdelijke aanduiding voor afbeelding 16">
            <a:extLst>
              <a:ext uri="{FF2B5EF4-FFF2-40B4-BE49-F238E27FC236}">
                <a16:creationId xmlns:a16="http://schemas.microsoft.com/office/drawing/2014/main" xmlns="" id="{61AB249C-BA07-46B5-8CA7-3FEA4307F83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xmlns="" id="{4CE81AA4-452B-4263-AADB-8A6A73786F48}"/>
              </a:ext>
            </a:extLst>
          </p:cNvPr>
          <p:cNvGrpSpPr/>
          <p:nvPr userDrawn="1"/>
        </p:nvGrpSpPr>
        <p:grpSpPr>
          <a:xfrm>
            <a:off x="-1720996" y="1653272"/>
            <a:ext cx="1591456" cy="3940773"/>
            <a:chOff x="-1720996" y="1653272"/>
            <a:chExt cx="1591456" cy="3940773"/>
          </a:xfrm>
        </p:grpSpPr>
        <p:sp>
          <p:nvSpPr>
            <p:cNvPr id="16" name="Content Placeholder 4">
              <a:extLst>
                <a:ext uri="{FF2B5EF4-FFF2-40B4-BE49-F238E27FC236}">
                  <a16:creationId xmlns:a16="http://schemas.microsoft.com/office/drawing/2014/main" xmlns="" id="{FAE9815F-C2C6-4F55-90C3-0C601190AB3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20996" y="1653272"/>
              <a:ext cx="1591456" cy="225561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8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5000"/>
                </a:lnSpc>
                <a:buFontTx/>
                <a:buNone/>
              </a:pPr>
              <a:r>
                <a:rPr lang="nl-NL" dirty="0">
                  <a:solidFill>
                    <a:srgbClr val="000000"/>
                  </a:solidFill>
                </a:rPr>
                <a:t>Wanneer een </a:t>
              </a:r>
              <a:r>
                <a:rPr lang="nl-NL" b="1" dirty="0">
                  <a:solidFill>
                    <a:srgbClr val="000000"/>
                  </a:solidFill>
                </a:rPr>
                <a:t>logo</a:t>
              </a:r>
              <a:r>
                <a:rPr lang="nl-NL" dirty="0">
                  <a:solidFill>
                    <a:srgbClr val="000000"/>
                  </a:solidFill>
                </a:rPr>
                <a:t> in een </a:t>
              </a:r>
              <a:r>
                <a:rPr lang="nl-NL" b="1" dirty="0" err="1">
                  <a:solidFill>
                    <a:srgbClr val="000000"/>
                  </a:solidFill>
                </a:rPr>
                <a:t>afbeeldingsplaceholder</a:t>
              </a:r>
              <a:r>
                <a:rPr lang="nl-NL" dirty="0">
                  <a:solidFill>
                    <a:srgbClr val="000000"/>
                  </a:solidFill>
                </a:rPr>
                <a:t> is geplaatst kun je de manier van afbeelden veranderen, indien noodzakelijk:</a:t>
              </a:r>
            </a:p>
            <a:p>
              <a:pPr marL="135731" indent="-135731">
                <a:lnSpc>
                  <a:spcPct val="105000"/>
                </a:lnSpc>
                <a:buFont typeface="Arial" panose="020B0604020202020204" pitchFamily="34" charset="0"/>
                <a:buChar char="•"/>
              </a:pPr>
              <a:r>
                <a:rPr lang="nl-NL" dirty="0">
                  <a:solidFill>
                    <a:srgbClr val="000000"/>
                  </a:solidFill>
                </a:rPr>
                <a:t>Selecteer het logo</a:t>
              </a:r>
            </a:p>
            <a:p>
              <a:pPr marL="135731" indent="-135731">
                <a:lnSpc>
                  <a:spcPct val="105000"/>
                </a:lnSpc>
                <a:buFont typeface="Arial" panose="020B0604020202020204" pitchFamily="34" charset="0"/>
                <a:buChar char="•"/>
              </a:pPr>
              <a:r>
                <a:rPr lang="nl-NL" dirty="0">
                  <a:solidFill>
                    <a:srgbClr val="000000"/>
                  </a:solidFill>
                </a:rPr>
                <a:t>Ga in het lint naar Hulpmiddelen voor afbeeldingen - </a:t>
              </a:r>
              <a:br>
                <a:rPr lang="nl-NL" dirty="0">
                  <a:solidFill>
                    <a:srgbClr val="000000"/>
                  </a:solidFill>
                </a:rPr>
              </a:br>
              <a:r>
                <a:rPr lang="nl-NL" dirty="0">
                  <a:solidFill>
                    <a:srgbClr val="000000"/>
                  </a:solidFill>
                </a:rPr>
                <a:t>Opmaak </a:t>
              </a:r>
            </a:p>
            <a:p>
              <a:pPr marL="135731" indent="-135731">
                <a:lnSpc>
                  <a:spcPct val="105000"/>
                </a:lnSpc>
                <a:buFont typeface="Arial" panose="020B0604020202020204" pitchFamily="34" charset="0"/>
                <a:buChar char="•"/>
              </a:pPr>
              <a:r>
                <a:rPr lang="nl-NL" dirty="0">
                  <a:solidFill>
                    <a:srgbClr val="000000"/>
                  </a:solidFill>
                </a:rPr>
                <a:t>Klik op het Bijsnijden gereedschap</a:t>
              </a:r>
            </a:p>
            <a:p>
              <a:pPr marL="135731" indent="-135731">
                <a:lnSpc>
                  <a:spcPct val="105000"/>
                </a:lnSpc>
                <a:buFont typeface="Arial" panose="020B0604020202020204" pitchFamily="34" charset="0"/>
                <a:buChar char="•"/>
              </a:pPr>
              <a:r>
                <a:rPr lang="nl-NL" dirty="0">
                  <a:solidFill>
                    <a:srgbClr val="000000"/>
                  </a:solidFill>
                </a:rPr>
                <a:t>Kies voor Aanpassen om het logo geheel af te beelden</a:t>
              </a:r>
            </a:p>
          </p:txBody>
        </p:sp>
        <p:cxnSp>
          <p:nvCxnSpPr>
            <p:cNvPr id="19" name="Rechte verbindingslijn 18">
              <a:extLst>
                <a:ext uri="{FF2B5EF4-FFF2-40B4-BE49-F238E27FC236}">
                  <a16:creationId xmlns:a16="http://schemas.microsoft.com/office/drawing/2014/main" xmlns="" id="{9A3526D0-799B-4E56-B59E-26E9660EB0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20996" y="3968982"/>
              <a:ext cx="15914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Afbeelding 22">
              <a:extLst>
                <a:ext uri="{FF2B5EF4-FFF2-40B4-BE49-F238E27FC236}">
                  <a16:creationId xmlns:a16="http://schemas.microsoft.com/office/drawing/2014/main" xmlns="" id="{736D74EE-F785-45BD-B0A4-EC0FDEC03E2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720996" y="4029075"/>
              <a:ext cx="1591200" cy="15649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397988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402940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91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xmlns="" id="{30845392-C3B3-4676-BDB3-20C0D19C5E0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35431" y="1739590"/>
            <a:ext cx="9156569" cy="3416872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663" y="411966"/>
            <a:ext cx="6827837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B26713D1-1FAA-48C3-B18A-5E2A1991C0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2663" y="5949950"/>
            <a:ext cx="3525581" cy="307777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Ruimte voor Naam, Plaats, Datum</a:t>
            </a: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86D6E910-A51B-42BD-84B5-4F71A0910BB9}"/>
              </a:ext>
            </a:extLst>
          </p:cNvPr>
          <p:cNvSpPr/>
          <p:nvPr userDrawn="1"/>
        </p:nvSpPr>
        <p:spPr>
          <a:xfrm>
            <a:off x="0" y="0"/>
            <a:ext cx="1114855" cy="6858000"/>
          </a:xfrm>
          <a:custGeom>
            <a:avLst/>
            <a:gdLst>
              <a:gd name="connsiteX0" fmla="*/ 0 w 1114855"/>
              <a:gd name="connsiteY0" fmla="*/ 0 h 6858000"/>
              <a:gd name="connsiteX1" fmla="*/ 243285 w 1114855"/>
              <a:gd name="connsiteY1" fmla="*/ 0 h 6858000"/>
              <a:gd name="connsiteX2" fmla="*/ 243285 w 1114855"/>
              <a:gd name="connsiteY2" fmla="*/ 6607 h 6858000"/>
              <a:gd name="connsiteX3" fmla="*/ 1114855 w 1114855"/>
              <a:gd name="connsiteY3" fmla="*/ 3432303 h 6858000"/>
              <a:gd name="connsiteX4" fmla="*/ 243285 w 1114855"/>
              <a:gd name="connsiteY4" fmla="*/ 6858000 h 6858000"/>
              <a:gd name="connsiteX5" fmla="*/ 243285 w 1114855"/>
              <a:gd name="connsiteY5" fmla="*/ 6851394 h 6858000"/>
              <a:gd name="connsiteX6" fmla="*/ 0 w 1114855"/>
              <a:gd name="connsiteY6" fmla="*/ 6851494 h 6858000"/>
              <a:gd name="connsiteX7" fmla="*/ 0 w 1114855"/>
              <a:gd name="connsiteY7" fmla="*/ 0 h 6858000"/>
              <a:gd name="connsiteX0" fmla="*/ 0 w 1114855"/>
              <a:gd name="connsiteY0" fmla="*/ 0 h 6851494"/>
              <a:gd name="connsiteX1" fmla="*/ 243285 w 1114855"/>
              <a:gd name="connsiteY1" fmla="*/ 0 h 6851494"/>
              <a:gd name="connsiteX2" fmla="*/ 243285 w 1114855"/>
              <a:gd name="connsiteY2" fmla="*/ 6607 h 6851494"/>
              <a:gd name="connsiteX3" fmla="*/ 1114855 w 1114855"/>
              <a:gd name="connsiteY3" fmla="*/ 3432303 h 6851494"/>
              <a:gd name="connsiteX4" fmla="*/ 243285 w 1114855"/>
              <a:gd name="connsiteY4" fmla="*/ 6851394 h 6851494"/>
              <a:gd name="connsiteX5" fmla="*/ 0 w 1114855"/>
              <a:gd name="connsiteY5" fmla="*/ 6851494 h 6851494"/>
              <a:gd name="connsiteX6" fmla="*/ 0 w 1114855"/>
              <a:gd name="connsiteY6" fmla="*/ 0 h 685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4855" h="6851494">
                <a:moveTo>
                  <a:pt x="0" y="0"/>
                </a:moveTo>
                <a:lnTo>
                  <a:pt x="243285" y="0"/>
                </a:lnTo>
                <a:lnTo>
                  <a:pt x="243285" y="6607"/>
                </a:lnTo>
                <a:lnTo>
                  <a:pt x="1114855" y="3432303"/>
                </a:lnTo>
                <a:lnTo>
                  <a:pt x="243285" y="6851394"/>
                </a:lnTo>
                <a:lnTo>
                  <a:pt x="0" y="6851494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4" name="Tijdelijke aanduiding voor tekst 14">
            <a:extLst>
              <a:ext uri="{FF2B5EF4-FFF2-40B4-BE49-F238E27FC236}">
                <a16:creationId xmlns:a16="http://schemas.microsoft.com/office/drawing/2014/main" xmlns="" id="{EAE0E904-2F1E-4401-A09B-A61F10FFB8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128514"/>
            <a:ext cx="6827837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xmlns="" id="{9987A6CA-AB66-4816-B930-D33E2C5AC14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52604469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3 Blauw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912416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415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663" y="411966"/>
            <a:ext cx="6827837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B26713D1-1FAA-48C3-B18A-5E2A1991C0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2663" y="5949950"/>
            <a:ext cx="3525581" cy="307777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Ruimte voor Naam, Plaats, Datum</a:t>
            </a:r>
          </a:p>
        </p:txBody>
      </p:sp>
      <p:sp>
        <p:nvSpPr>
          <p:cNvPr id="13" name="Vrije vorm: vorm 12">
            <a:extLst>
              <a:ext uri="{FF2B5EF4-FFF2-40B4-BE49-F238E27FC236}">
                <a16:creationId xmlns:a16="http://schemas.microsoft.com/office/drawing/2014/main" xmlns="" id="{3D22C363-D26B-45E7-A765-0CE3336B3E57}"/>
              </a:ext>
            </a:extLst>
          </p:cNvPr>
          <p:cNvSpPr/>
          <p:nvPr userDrawn="1"/>
        </p:nvSpPr>
        <p:spPr>
          <a:xfrm>
            <a:off x="0" y="0"/>
            <a:ext cx="1114855" cy="6858000"/>
          </a:xfrm>
          <a:custGeom>
            <a:avLst/>
            <a:gdLst>
              <a:gd name="connsiteX0" fmla="*/ 0 w 1114855"/>
              <a:gd name="connsiteY0" fmla="*/ 0 h 6858000"/>
              <a:gd name="connsiteX1" fmla="*/ 243285 w 1114855"/>
              <a:gd name="connsiteY1" fmla="*/ 0 h 6858000"/>
              <a:gd name="connsiteX2" fmla="*/ 243285 w 1114855"/>
              <a:gd name="connsiteY2" fmla="*/ 6607 h 6858000"/>
              <a:gd name="connsiteX3" fmla="*/ 1114855 w 1114855"/>
              <a:gd name="connsiteY3" fmla="*/ 3432303 h 6858000"/>
              <a:gd name="connsiteX4" fmla="*/ 243285 w 1114855"/>
              <a:gd name="connsiteY4" fmla="*/ 6858000 h 6858000"/>
              <a:gd name="connsiteX5" fmla="*/ 243285 w 1114855"/>
              <a:gd name="connsiteY5" fmla="*/ 6851394 h 6858000"/>
              <a:gd name="connsiteX6" fmla="*/ 0 w 1114855"/>
              <a:gd name="connsiteY6" fmla="*/ 6851494 h 6858000"/>
              <a:gd name="connsiteX7" fmla="*/ 0 w 1114855"/>
              <a:gd name="connsiteY7" fmla="*/ 0 h 6858000"/>
              <a:gd name="connsiteX0" fmla="*/ 0 w 1114855"/>
              <a:gd name="connsiteY0" fmla="*/ 0 h 6851494"/>
              <a:gd name="connsiteX1" fmla="*/ 243285 w 1114855"/>
              <a:gd name="connsiteY1" fmla="*/ 0 h 6851494"/>
              <a:gd name="connsiteX2" fmla="*/ 243285 w 1114855"/>
              <a:gd name="connsiteY2" fmla="*/ 6607 h 6851494"/>
              <a:gd name="connsiteX3" fmla="*/ 1114855 w 1114855"/>
              <a:gd name="connsiteY3" fmla="*/ 3432303 h 6851494"/>
              <a:gd name="connsiteX4" fmla="*/ 243285 w 1114855"/>
              <a:gd name="connsiteY4" fmla="*/ 6851394 h 6851494"/>
              <a:gd name="connsiteX5" fmla="*/ 0 w 1114855"/>
              <a:gd name="connsiteY5" fmla="*/ 6851494 h 6851494"/>
              <a:gd name="connsiteX6" fmla="*/ 0 w 1114855"/>
              <a:gd name="connsiteY6" fmla="*/ 0 h 685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4855" h="6851494">
                <a:moveTo>
                  <a:pt x="0" y="0"/>
                </a:moveTo>
                <a:lnTo>
                  <a:pt x="243285" y="0"/>
                </a:lnTo>
                <a:lnTo>
                  <a:pt x="243285" y="6607"/>
                </a:lnTo>
                <a:lnTo>
                  <a:pt x="1114855" y="3432303"/>
                </a:lnTo>
                <a:lnTo>
                  <a:pt x="243285" y="6851394"/>
                </a:lnTo>
                <a:lnTo>
                  <a:pt x="0" y="68514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Tijdelijke aanduiding voor tekst 14">
            <a:extLst>
              <a:ext uri="{FF2B5EF4-FFF2-40B4-BE49-F238E27FC236}">
                <a16:creationId xmlns:a16="http://schemas.microsoft.com/office/drawing/2014/main" xmlns="" id="{C7FD398B-17A1-47CD-BBE6-C13D4E7840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119087"/>
            <a:ext cx="6827837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9" name="Tijdelijke aanduiding voor afbeelding 16">
            <a:extLst>
              <a:ext uri="{FF2B5EF4-FFF2-40B4-BE49-F238E27FC236}">
                <a16:creationId xmlns:a16="http://schemas.microsoft.com/office/drawing/2014/main" xmlns="" id="{415A715F-C7F7-4B99-8B51-D64EEEF9911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97032007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xmlns="" id="{8B7702C9-AE11-490E-82A2-3ABBC386E9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049122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439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hoek 3" hidden="1">
            <a:extLst>
              <a:ext uri="{FF2B5EF4-FFF2-40B4-BE49-F238E27FC236}">
                <a16:creationId xmlns:a16="http://schemas.microsoft.com/office/drawing/2014/main" xmlns="" id="{FB132FB0-E92A-40F2-BF86-1B3B35A0084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xmlns="" id="{67312B0C-E62E-4AF7-A98D-8C5A81B4F9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>
            <a:lvl1pPr marL="631825" indent="-631825">
              <a:buSzPct val="90000"/>
              <a:buFont typeface="+mj-lt"/>
              <a:buAutoNum type="arabicPeriod"/>
              <a:defRPr>
                <a:latin typeface="+mj-lt"/>
              </a:defRPr>
            </a:lvl1pPr>
            <a:lvl2pPr marL="895350" indent="-266700">
              <a:defRPr sz="2800"/>
            </a:lvl2pPr>
            <a:lvl3pPr marL="1168400" indent="-268288">
              <a:defRPr sz="2800"/>
            </a:lvl3pPr>
            <a:lvl4pPr marL="1433513" indent="-277813">
              <a:defRPr sz="2800"/>
            </a:lvl4pPr>
            <a:lvl5pPr marL="1706563" indent="-268288">
              <a:defRPr sz="2800"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xmlns="" id="{8377452A-A6A3-4F19-85B6-F0330ABCEF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663" y="411966"/>
            <a:ext cx="6827837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9" name="Tijdelijke aanduiding voor tekst 14">
            <a:extLst>
              <a:ext uri="{FF2B5EF4-FFF2-40B4-BE49-F238E27FC236}">
                <a16:creationId xmlns:a16="http://schemas.microsoft.com/office/drawing/2014/main" xmlns="" id="{1949E2D2-1586-4C5B-A311-57B8EEB4C8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119087"/>
            <a:ext cx="6827837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14" name="Tijdelijke aanduiding voor afbeelding 16">
            <a:extLst>
              <a:ext uri="{FF2B5EF4-FFF2-40B4-BE49-F238E27FC236}">
                <a16:creationId xmlns:a16="http://schemas.microsoft.com/office/drawing/2014/main" xmlns="" id="{E4275016-2E73-4329-9802-93443945009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382332011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Gou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F2DDAFA9-9C67-409F-8B03-25EFBB7585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764103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463" name="think-cell Slide" r:id="rId6" imgW="338" imgH="337" progId="TCLayout.ActiveDocument.1">
                  <p:embed/>
                </p:oleObj>
              </mc:Choice>
              <mc:Fallback>
                <p:oleObj name="think-cell Slide" r:id="rId6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AB38586A-E5E7-4D48-979C-16CAC40688D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6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9F9D0A6F-4923-40A0-9734-04172BFAFF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2" y="2714739"/>
            <a:ext cx="7648381" cy="839269"/>
          </a:xfrm>
        </p:spPr>
        <p:txBody>
          <a:bodyPr anchor="t" anchorCtr="0"/>
          <a:lstStyle>
            <a:lvl1pPr>
              <a:defRPr sz="6000" cap="all" baseline="0">
                <a:latin typeface="+mj-lt"/>
              </a:defRPr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B167C603-75DA-4445-A170-5F1EFEC5D5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82662" y="4723278"/>
            <a:ext cx="7648381" cy="415498"/>
          </a:xfrm>
        </p:spPr>
        <p:txBody>
          <a:bodyPr wrap="square">
            <a:spAutoFit/>
          </a:bodyPr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8A98CF33-D587-4029-99D6-82B3D027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C8D39C43-30E3-4840-8584-668100C8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7" name="Vrije vorm: vorm 6">
            <a:extLst>
              <a:ext uri="{FF2B5EF4-FFF2-40B4-BE49-F238E27FC236}">
                <a16:creationId xmlns:a16="http://schemas.microsoft.com/office/drawing/2014/main" xmlns="" id="{CD23658A-EE22-4B85-BCB0-0F9187D18D9F}"/>
              </a:ext>
            </a:extLst>
          </p:cNvPr>
          <p:cNvSpPr/>
          <p:nvPr userDrawn="1"/>
        </p:nvSpPr>
        <p:spPr>
          <a:xfrm>
            <a:off x="9284141" y="0"/>
            <a:ext cx="2907861" cy="6858000"/>
          </a:xfrm>
          <a:custGeom>
            <a:avLst/>
            <a:gdLst>
              <a:gd name="connsiteX0" fmla="*/ 0 w 2907861"/>
              <a:gd name="connsiteY0" fmla="*/ 0 h 6858000"/>
              <a:gd name="connsiteX1" fmla="*/ 2907861 w 2907861"/>
              <a:gd name="connsiteY1" fmla="*/ 0 h 6858000"/>
              <a:gd name="connsiteX2" fmla="*/ 2907861 w 2907861"/>
              <a:gd name="connsiteY2" fmla="*/ 6858000 h 6858000"/>
              <a:gd name="connsiteX3" fmla="*/ 0 w 2907861"/>
              <a:gd name="connsiteY3" fmla="*/ 6858000 h 6858000"/>
              <a:gd name="connsiteX4" fmla="*/ 871570 w 2907861"/>
              <a:gd name="connsiteY4" fmla="*/ 3432303 h 6858000"/>
              <a:gd name="connsiteX5" fmla="*/ 0 w 2907861"/>
              <a:gd name="connsiteY5" fmla="*/ 6607 h 6858000"/>
              <a:gd name="connsiteX6" fmla="*/ 0 w 290786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7861" h="6858000">
                <a:moveTo>
                  <a:pt x="0" y="0"/>
                </a:moveTo>
                <a:lnTo>
                  <a:pt x="2907861" y="0"/>
                </a:lnTo>
                <a:lnTo>
                  <a:pt x="2907861" y="6858000"/>
                </a:lnTo>
                <a:lnTo>
                  <a:pt x="0" y="6858000"/>
                </a:lnTo>
                <a:lnTo>
                  <a:pt x="871570" y="3432303"/>
                </a:lnTo>
                <a:lnTo>
                  <a:pt x="0" y="6607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xmlns="" id="{B5715D46-1ACB-4D6B-BFA3-32D8AE7E70B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539413" y="6242966"/>
            <a:ext cx="1139825" cy="329283"/>
          </a:xfrm>
          <a:prstGeom prst="rect">
            <a:avLst/>
          </a:prstGeom>
        </p:spPr>
      </p:pic>
      <p:sp>
        <p:nvSpPr>
          <p:cNvPr id="9" name="Tijdelijke aanduiding voor tekst 14">
            <a:extLst>
              <a:ext uri="{FF2B5EF4-FFF2-40B4-BE49-F238E27FC236}">
                <a16:creationId xmlns:a16="http://schemas.microsoft.com/office/drawing/2014/main" xmlns="" id="{C592670B-C5A2-49BD-986D-6E6476496F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1" y="2060575"/>
            <a:ext cx="7648381" cy="685380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900" cap="none" baseline="0">
                <a:latin typeface="+mn-lt"/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grpSp>
        <p:nvGrpSpPr>
          <p:cNvPr id="23" name="Groep 22">
            <a:extLst>
              <a:ext uri="{FF2B5EF4-FFF2-40B4-BE49-F238E27FC236}">
                <a16:creationId xmlns:a16="http://schemas.microsoft.com/office/drawing/2014/main" xmlns="" id="{B51771AE-EA9F-4EBE-B4F7-99F39CFFA8C4}"/>
              </a:ext>
            </a:extLst>
          </p:cNvPr>
          <p:cNvGrpSpPr/>
          <p:nvPr userDrawn="1"/>
        </p:nvGrpSpPr>
        <p:grpSpPr>
          <a:xfrm>
            <a:off x="-1720996" y="1653272"/>
            <a:ext cx="1591456" cy="3551456"/>
            <a:chOff x="-1720996" y="519113"/>
            <a:chExt cx="1591456" cy="3551456"/>
          </a:xfrm>
        </p:grpSpPr>
        <p:sp>
          <p:nvSpPr>
            <p:cNvPr id="16" name="Content Placeholder 6">
              <a:extLst>
                <a:ext uri="{FF2B5EF4-FFF2-40B4-BE49-F238E27FC236}">
                  <a16:creationId xmlns:a16="http://schemas.microsoft.com/office/drawing/2014/main" xmlns="" id="{DB9E7F44-52B5-4EE1-89D9-2B9507D8AC7C}"/>
                </a:ext>
              </a:extLst>
            </p:cNvPr>
            <p:cNvSpPr txBox="1">
              <a:spLocks/>
            </p:cNvSpPr>
            <p:nvPr userDrawn="1">
              <p:custDataLst>
                <p:tags r:id="rId4"/>
              </p:custDataLst>
            </p:nvPr>
          </p:nvSpPr>
          <p:spPr>
            <a:xfrm>
              <a:off x="-1720996" y="519113"/>
              <a:ext cx="1591456" cy="3273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nl-NL"/>
              </a:defPPr>
              <a:lvl1pPr marL="0" lvl="0" indent="0" defTabSz="91440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None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1pPr>
              <a:lvl2pPr marL="447675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2pPr>
              <a:lvl3pPr marL="628650" indent="-180975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3pPr>
              <a:lvl4pPr marL="806450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4pPr>
              <a:lvl5pPr marL="2057400" indent="-2286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nl-NL" b="1" dirty="0">
                  <a:solidFill>
                    <a:prstClr val="black"/>
                  </a:solidFill>
                </a:rPr>
                <a:t>De achtergrondkleur van de dia aanpassen:</a:t>
              </a:r>
            </a:p>
          </p:txBody>
        </p:sp>
        <p:sp>
          <p:nvSpPr>
            <p:cNvPr id="17" name="Content Placeholder 4">
              <a:extLst>
                <a:ext uri="{FF2B5EF4-FFF2-40B4-BE49-F238E27FC236}">
                  <a16:creationId xmlns:a16="http://schemas.microsoft.com/office/drawing/2014/main" xmlns="" id="{332771B9-0BE0-4AF5-B468-12CD0893ACD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20996" y="949393"/>
              <a:ext cx="1591456" cy="128035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9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Tx/>
                <a:buNone/>
              </a:pPr>
              <a:r>
                <a:rPr lang="nl-NL" dirty="0">
                  <a:solidFill>
                    <a:prstClr val="black"/>
                  </a:solidFill>
                </a:rPr>
                <a:t>Klik met de rechtermuisknop op de gekleurde achtergrond en kies voor Achtergrond opmaken.</a:t>
              </a:r>
            </a:p>
            <a:p>
              <a:pPr marL="0" indent="0">
                <a:buFontTx/>
                <a:buNone/>
                <a:defRPr/>
              </a:pPr>
              <a:r>
                <a:rPr lang="nl-NL" dirty="0">
                  <a:solidFill>
                    <a:prstClr val="black"/>
                  </a:solidFill>
                </a:rPr>
                <a:t>Kies onder Kleur uit de Themakleuren een andere kleur.</a:t>
              </a:r>
              <a:endParaRPr lang="nl-NL" b="1" dirty="0">
                <a:solidFill>
                  <a:prstClr val="black"/>
                </a:solidFill>
              </a:endParaRPr>
            </a:p>
          </p:txBody>
        </p:sp>
        <p:pic>
          <p:nvPicPr>
            <p:cNvPr id="19" name="Afbeelding 18">
              <a:extLst>
                <a:ext uri="{FF2B5EF4-FFF2-40B4-BE49-F238E27FC236}">
                  <a16:creationId xmlns:a16="http://schemas.microsoft.com/office/drawing/2014/main" xmlns="" id="{BE01B4A2-AE1F-440A-A395-6D9F1BB5FE6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720996" y="2317751"/>
              <a:ext cx="1168545" cy="1752818"/>
            </a:xfrm>
            <a:prstGeom prst="rect">
              <a:avLst/>
            </a:prstGeom>
          </p:spPr>
        </p:pic>
        <p:cxnSp>
          <p:nvCxnSpPr>
            <p:cNvPr id="22" name="Rechte verbindingslijn 21">
              <a:extLst>
                <a:ext uri="{FF2B5EF4-FFF2-40B4-BE49-F238E27FC236}">
                  <a16:creationId xmlns:a16="http://schemas.microsoft.com/office/drawing/2014/main" xmlns="" id="{0A0F4C3B-9F21-4C0B-9C16-653E4A5F5B0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20996" y="2269019"/>
              <a:ext cx="15914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ijdelijke aanduiding voor afbeelding 16">
            <a:extLst>
              <a:ext uri="{FF2B5EF4-FFF2-40B4-BE49-F238E27FC236}">
                <a16:creationId xmlns:a16="http://schemas.microsoft.com/office/drawing/2014/main" xmlns="" id="{197869EB-348A-462C-8C86-C5F6A66BD4A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0924" y="6178322"/>
            <a:ext cx="1141200" cy="456654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44810705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Blauw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F2DDAFA9-9C67-409F-8B03-25EFBB7585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224962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87" name="think-cell Slide" r:id="rId6" imgW="338" imgH="337" progId="TCLayout.ActiveDocument.1">
                  <p:embed/>
                </p:oleObj>
              </mc:Choice>
              <mc:Fallback>
                <p:oleObj name="think-cell Slide" r:id="rId6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AB38586A-E5E7-4D48-979C-16CAC40688D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6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9F9D0A6F-4923-40A0-9734-04172BFAFF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2" y="2714739"/>
            <a:ext cx="7648381" cy="839269"/>
          </a:xfrm>
        </p:spPr>
        <p:txBody>
          <a:bodyPr anchor="t" anchorCtr="0"/>
          <a:lstStyle>
            <a:lvl1pPr>
              <a:defRPr sz="6000" cap="all" baseline="0">
                <a:latin typeface="+mj-lt"/>
              </a:defRPr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B167C603-75DA-4445-A170-5F1EFEC5D5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82662" y="4723278"/>
            <a:ext cx="7648381" cy="415498"/>
          </a:xfrm>
        </p:spPr>
        <p:txBody>
          <a:bodyPr wrap="square">
            <a:spAutoFit/>
          </a:bodyPr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8A98CF33-D587-4029-99D6-82B3D027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C8D39C43-30E3-4840-8584-668100C8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7" name="Vrije vorm: vorm 6">
            <a:extLst>
              <a:ext uri="{FF2B5EF4-FFF2-40B4-BE49-F238E27FC236}">
                <a16:creationId xmlns:a16="http://schemas.microsoft.com/office/drawing/2014/main" xmlns="" id="{CD23658A-EE22-4B85-BCB0-0F9187D18D9F}"/>
              </a:ext>
            </a:extLst>
          </p:cNvPr>
          <p:cNvSpPr/>
          <p:nvPr userDrawn="1"/>
        </p:nvSpPr>
        <p:spPr>
          <a:xfrm>
            <a:off x="9284141" y="0"/>
            <a:ext cx="2907861" cy="6858000"/>
          </a:xfrm>
          <a:custGeom>
            <a:avLst/>
            <a:gdLst>
              <a:gd name="connsiteX0" fmla="*/ 0 w 2907861"/>
              <a:gd name="connsiteY0" fmla="*/ 0 h 6858000"/>
              <a:gd name="connsiteX1" fmla="*/ 2907861 w 2907861"/>
              <a:gd name="connsiteY1" fmla="*/ 0 h 6858000"/>
              <a:gd name="connsiteX2" fmla="*/ 2907861 w 2907861"/>
              <a:gd name="connsiteY2" fmla="*/ 6858000 h 6858000"/>
              <a:gd name="connsiteX3" fmla="*/ 0 w 2907861"/>
              <a:gd name="connsiteY3" fmla="*/ 6858000 h 6858000"/>
              <a:gd name="connsiteX4" fmla="*/ 871570 w 2907861"/>
              <a:gd name="connsiteY4" fmla="*/ 3432303 h 6858000"/>
              <a:gd name="connsiteX5" fmla="*/ 0 w 2907861"/>
              <a:gd name="connsiteY5" fmla="*/ 6607 h 6858000"/>
              <a:gd name="connsiteX6" fmla="*/ 0 w 290786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7861" h="6858000">
                <a:moveTo>
                  <a:pt x="0" y="0"/>
                </a:moveTo>
                <a:lnTo>
                  <a:pt x="2907861" y="0"/>
                </a:lnTo>
                <a:lnTo>
                  <a:pt x="2907861" y="6858000"/>
                </a:lnTo>
                <a:lnTo>
                  <a:pt x="0" y="6858000"/>
                </a:lnTo>
                <a:lnTo>
                  <a:pt x="871570" y="3432303"/>
                </a:lnTo>
                <a:lnTo>
                  <a:pt x="0" y="66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xmlns="" id="{B5715D46-1ACB-4D6B-BFA3-32D8AE7E70B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539413" y="6242966"/>
            <a:ext cx="1139825" cy="329283"/>
          </a:xfrm>
          <a:prstGeom prst="rect">
            <a:avLst/>
          </a:prstGeom>
        </p:spPr>
      </p:pic>
      <p:sp>
        <p:nvSpPr>
          <p:cNvPr id="9" name="Tijdelijke aanduiding voor tekst 14">
            <a:extLst>
              <a:ext uri="{FF2B5EF4-FFF2-40B4-BE49-F238E27FC236}">
                <a16:creationId xmlns:a16="http://schemas.microsoft.com/office/drawing/2014/main" xmlns="" id="{C592670B-C5A2-49BD-986D-6E6476496F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1" y="2060575"/>
            <a:ext cx="7648381" cy="685380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900" cap="none" baseline="0">
                <a:latin typeface="+mn-lt"/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xmlns="" id="{C522188E-C23B-4E49-B726-ABC09C273939}"/>
              </a:ext>
            </a:extLst>
          </p:cNvPr>
          <p:cNvGrpSpPr/>
          <p:nvPr userDrawn="1"/>
        </p:nvGrpSpPr>
        <p:grpSpPr>
          <a:xfrm>
            <a:off x="-1720996" y="1653272"/>
            <a:ext cx="1591456" cy="3551456"/>
            <a:chOff x="-1720996" y="519113"/>
            <a:chExt cx="1591456" cy="3551456"/>
          </a:xfrm>
        </p:grpSpPr>
        <p:sp>
          <p:nvSpPr>
            <p:cNvPr id="13" name="Content Placeholder 6">
              <a:extLst>
                <a:ext uri="{FF2B5EF4-FFF2-40B4-BE49-F238E27FC236}">
                  <a16:creationId xmlns:a16="http://schemas.microsoft.com/office/drawing/2014/main" xmlns="" id="{1EE05753-8E78-481E-9D06-9A5D66EF3773}"/>
                </a:ext>
              </a:extLst>
            </p:cNvPr>
            <p:cNvSpPr txBox="1">
              <a:spLocks/>
            </p:cNvSpPr>
            <p:nvPr userDrawn="1">
              <p:custDataLst>
                <p:tags r:id="rId4"/>
              </p:custDataLst>
            </p:nvPr>
          </p:nvSpPr>
          <p:spPr>
            <a:xfrm>
              <a:off x="-1720996" y="519113"/>
              <a:ext cx="1591456" cy="3273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nl-NL"/>
              </a:defPPr>
              <a:lvl1pPr marL="0" lvl="0" indent="0" defTabSz="91440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None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1pPr>
              <a:lvl2pPr marL="447675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2pPr>
              <a:lvl3pPr marL="628650" indent="-180975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3pPr>
              <a:lvl4pPr marL="806450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4pPr>
              <a:lvl5pPr marL="2057400" indent="-2286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nl-NL" b="1" dirty="0">
                  <a:solidFill>
                    <a:prstClr val="black"/>
                  </a:solidFill>
                </a:rPr>
                <a:t>De achtergrondkleur van de dia aanpassen:</a:t>
              </a:r>
            </a:p>
          </p:txBody>
        </p:sp>
        <p:sp>
          <p:nvSpPr>
            <p:cNvPr id="14" name="Content Placeholder 4">
              <a:extLst>
                <a:ext uri="{FF2B5EF4-FFF2-40B4-BE49-F238E27FC236}">
                  <a16:creationId xmlns:a16="http://schemas.microsoft.com/office/drawing/2014/main" xmlns="" id="{DEDE3A57-F2FC-4ACB-86AA-753B81A3FE7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20996" y="949393"/>
              <a:ext cx="1591456" cy="128035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9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Tx/>
                <a:buNone/>
              </a:pPr>
              <a:r>
                <a:rPr lang="nl-NL" dirty="0">
                  <a:solidFill>
                    <a:prstClr val="black"/>
                  </a:solidFill>
                </a:rPr>
                <a:t>Klik met de rechtermuisknop op de gekleurde achtergrond en kies voor Achtergrond opmaken.</a:t>
              </a:r>
            </a:p>
            <a:p>
              <a:pPr marL="0" indent="0">
                <a:buFontTx/>
                <a:buNone/>
                <a:defRPr/>
              </a:pPr>
              <a:r>
                <a:rPr lang="nl-NL" dirty="0">
                  <a:solidFill>
                    <a:prstClr val="black"/>
                  </a:solidFill>
                </a:rPr>
                <a:t>Kies onder Kleur uit de Themakleuren een andere kleur.</a:t>
              </a:r>
              <a:endParaRPr lang="nl-NL" b="1" dirty="0">
                <a:solidFill>
                  <a:prstClr val="black"/>
                </a:solidFill>
              </a:endParaRPr>
            </a:p>
          </p:txBody>
        </p:sp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xmlns="" id="{726DB542-30A2-40CF-BB21-7DD73FAD1DA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720996" y="2317751"/>
              <a:ext cx="1168545" cy="1752818"/>
            </a:xfrm>
            <a:prstGeom prst="rect">
              <a:avLst/>
            </a:prstGeom>
          </p:spPr>
        </p:pic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xmlns="" id="{E5A9D727-B47A-4AD4-AA21-96BB43133A4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20996" y="2269019"/>
              <a:ext cx="15914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xmlns="" id="{F0A71867-1D18-4908-86D4-47BDF70D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0924" y="6178322"/>
            <a:ext cx="1141200" cy="456654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527037189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Roo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F2DDAFA9-9C67-409F-8B03-25EFBB7585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466197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511" name="think-cell Slide" r:id="rId6" imgW="338" imgH="337" progId="TCLayout.ActiveDocument.1">
                  <p:embed/>
                </p:oleObj>
              </mc:Choice>
              <mc:Fallback>
                <p:oleObj name="think-cell Slide" r:id="rId6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AB38586A-E5E7-4D48-979C-16CAC40688D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6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9F9D0A6F-4923-40A0-9734-04172BFAFF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2" y="2714739"/>
            <a:ext cx="7648381" cy="839269"/>
          </a:xfrm>
        </p:spPr>
        <p:txBody>
          <a:bodyPr anchor="t" anchorCtr="0"/>
          <a:lstStyle>
            <a:lvl1pPr>
              <a:defRPr sz="6000" cap="all" baseline="0">
                <a:latin typeface="+mj-lt"/>
              </a:defRPr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B167C603-75DA-4445-A170-5F1EFEC5D5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82662" y="4723278"/>
            <a:ext cx="7648381" cy="415498"/>
          </a:xfrm>
        </p:spPr>
        <p:txBody>
          <a:bodyPr wrap="square">
            <a:spAutoFit/>
          </a:bodyPr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8A98CF33-D587-4029-99D6-82B3D027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C8D39C43-30E3-4840-8584-668100C8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7" name="Vrije vorm: vorm 6">
            <a:extLst>
              <a:ext uri="{FF2B5EF4-FFF2-40B4-BE49-F238E27FC236}">
                <a16:creationId xmlns:a16="http://schemas.microsoft.com/office/drawing/2014/main" xmlns="" id="{CD23658A-EE22-4B85-BCB0-0F9187D18D9F}"/>
              </a:ext>
            </a:extLst>
          </p:cNvPr>
          <p:cNvSpPr/>
          <p:nvPr userDrawn="1"/>
        </p:nvSpPr>
        <p:spPr>
          <a:xfrm>
            <a:off x="9284141" y="0"/>
            <a:ext cx="2907861" cy="6858000"/>
          </a:xfrm>
          <a:custGeom>
            <a:avLst/>
            <a:gdLst>
              <a:gd name="connsiteX0" fmla="*/ 0 w 2907861"/>
              <a:gd name="connsiteY0" fmla="*/ 0 h 6858000"/>
              <a:gd name="connsiteX1" fmla="*/ 2907861 w 2907861"/>
              <a:gd name="connsiteY1" fmla="*/ 0 h 6858000"/>
              <a:gd name="connsiteX2" fmla="*/ 2907861 w 2907861"/>
              <a:gd name="connsiteY2" fmla="*/ 6858000 h 6858000"/>
              <a:gd name="connsiteX3" fmla="*/ 0 w 2907861"/>
              <a:gd name="connsiteY3" fmla="*/ 6858000 h 6858000"/>
              <a:gd name="connsiteX4" fmla="*/ 871570 w 2907861"/>
              <a:gd name="connsiteY4" fmla="*/ 3432303 h 6858000"/>
              <a:gd name="connsiteX5" fmla="*/ 0 w 2907861"/>
              <a:gd name="connsiteY5" fmla="*/ 6607 h 6858000"/>
              <a:gd name="connsiteX6" fmla="*/ 0 w 290786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7861" h="6858000">
                <a:moveTo>
                  <a:pt x="0" y="0"/>
                </a:moveTo>
                <a:lnTo>
                  <a:pt x="2907861" y="0"/>
                </a:lnTo>
                <a:lnTo>
                  <a:pt x="2907861" y="6858000"/>
                </a:lnTo>
                <a:lnTo>
                  <a:pt x="0" y="6858000"/>
                </a:lnTo>
                <a:lnTo>
                  <a:pt x="871570" y="3432303"/>
                </a:lnTo>
                <a:lnTo>
                  <a:pt x="0" y="66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xmlns="" id="{B5715D46-1ACB-4D6B-BFA3-32D8AE7E70B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539413" y="6242966"/>
            <a:ext cx="1139825" cy="329283"/>
          </a:xfrm>
          <a:prstGeom prst="rect">
            <a:avLst/>
          </a:prstGeom>
        </p:spPr>
      </p:pic>
      <p:sp>
        <p:nvSpPr>
          <p:cNvPr id="9" name="Tijdelijke aanduiding voor tekst 14">
            <a:extLst>
              <a:ext uri="{FF2B5EF4-FFF2-40B4-BE49-F238E27FC236}">
                <a16:creationId xmlns:a16="http://schemas.microsoft.com/office/drawing/2014/main" xmlns="" id="{C592670B-C5A2-49BD-986D-6E6476496F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1" y="2060575"/>
            <a:ext cx="7648381" cy="685380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900" cap="none" baseline="0">
                <a:latin typeface="+mn-lt"/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xmlns="" id="{E7D79693-0C40-445E-8DA9-357EBBC99B88}"/>
              </a:ext>
            </a:extLst>
          </p:cNvPr>
          <p:cNvGrpSpPr/>
          <p:nvPr userDrawn="1"/>
        </p:nvGrpSpPr>
        <p:grpSpPr>
          <a:xfrm>
            <a:off x="-1720996" y="1653272"/>
            <a:ext cx="1591456" cy="3551456"/>
            <a:chOff x="-1720996" y="519113"/>
            <a:chExt cx="1591456" cy="3551456"/>
          </a:xfrm>
        </p:grpSpPr>
        <p:sp>
          <p:nvSpPr>
            <p:cNvPr id="13" name="Content Placeholder 6">
              <a:extLst>
                <a:ext uri="{FF2B5EF4-FFF2-40B4-BE49-F238E27FC236}">
                  <a16:creationId xmlns:a16="http://schemas.microsoft.com/office/drawing/2014/main" xmlns="" id="{EF2FD591-3C4E-4144-9513-898C7E1B33F7}"/>
                </a:ext>
              </a:extLst>
            </p:cNvPr>
            <p:cNvSpPr txBox="1">
              <a:spLocks/>
            </p:cNvSpPr>
            <p:nvPr userDrawn="1">
              <p:custDataLst>
                <p:tags r:id="rId4"/>
              </p:custDataLst>
            </p:nvPr>
          </p:nvSpPr>
          <p:spPr>
            <a:xfrm>
              <a:off x="-1720996" y="519113"/>
              <a:ext cx="1591456" cy="3273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nl-NL"/>
              </a:defPPr>
              <a:lvl1pPr marL="0" lvl="0" indent="0" defTabSz="91440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None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1pPr>
              <a:lvl2pPr marL="447675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2pPr>
              <a:lvl3pPr marL="628650" indent="-180975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3pPr>
              <a:lvl4pPr marL="806450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4pPr>
              <a:lvl5pPr marL="2057400" indent="-2286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nl-NL" b="1" dirty="0">
                  <a:solidFill>
                    <a:prstClr val="black"/>
                  </a:solidFill>
                </a:rPr>
                <a:t>De achtergrondkleur van de dia aanpassen:</a:t>
              </a:r>
            </a:p>
          </p:txBody>
        </p:sp>
        <p:sp>
          <p:nvSpPr>
            <p:cNvPr id="14" name="Content Placeholder 4">
              <a:extLst>
                <a:ext uri="{FF2B5EF4-FFF2-40B4-BE49-F238E27FC236}">
                  <a16:creationId xmlns:a16="http://schemas.microsoft.com/office/drawing/2014/main" xmlns="" id="{1A2C0AE9-4007-4AE7-8717-CC8997C46B9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20996" y="949393"/>
              <a:ext cx="1591456" cy="128035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9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Tx/>
                <a:buNone/>
              </a:pPr>
              <a:r>
                <a:rPr lang="nl-NL" dirty="0">
                  <a:solidFill>
                    <a:prstClr val="black"/>
                  </a:solidFill>
                </a:rPr>
                <a:t>Klik met de rechtermuisknop op de gekleurde achtergrond en kies voor Achtergrond opmaken.</a:t>
              </a:r>
            </a:p>
            <a:p>
              <a:pPr marL="0" indent="0">
                <a:buFontTx/>
                <a:buNone/>
                <a:defRPr/>
              </a:pPr>
              <a:r>
                <a:rPr lang="nl-NL" dirty="0">
                  <a:solidFill>
                    <a:prstClr val="black"/>
                  </a:solidFill>
                </a:rPr>
                <a:t>Kies onder Kleur uit de Themakleuren een andere kleur.</a:t>
              </a:r>
              <a:endParaRPr lang="nl-NL" b="1" dirty="0">
                <a:solidFill>
                  <a:prstClr val="black"/>
                </a:solidFill>
              </a:endParaRPr>
            </a:p>
          </p:txBody>
        </p:sp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xmlns="" id="{844BF587-7245-4DD3-AE7C-ADFEFCD4BFF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720996" y="2317751"/>
              <a:ext cx="1168545" cy="1752818"/>
            </a:xfrm>
            <a:prstGeom prst="rect">
              <a:avLst/>
            </a:prstGeom>
          </p:spPr>
        </p:pic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xmlns="" id="{0A76458F-EBBE-4077-85B9-3F6D9B76526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20996" y="2269019"/>
              <a:ext cx="15914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xmlns="" id="{DB5AECAD-E802-4B4A-85E2-5F60A89E280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0924" y="6178322"/>
            <a:ext cx="1141200" cy="456654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232619627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2644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535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:a16="http://schemas.microsoft.com/office/drawing/2014/main" xmlns="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D751A05C-7832-4FD4-B351-073B56A71D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2060575"/>
            <a:ext cx="5760000" cy="3673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Backspace om </a:t>
            </a:r>
            <a:r>
              <a:rPr lang="nl-NL" dirty="0" err="1"/>
              <a:t>bullet</a:t>
            </a:r>
            <a:r>
              <a:rPr lang="nl-NL" dirty="0"/>
              <a:t> weg te halen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xmlns="" id="{A33253EC-3BC6-4F9F-9950-D38EFCC7BD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4" y="710813"/>
            <a:ext cx="5760000" cy="55399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xmlns="" id="{F8697454-B9F8-4F8B-AA3D-9892C54FA1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96124" y="1133475"/>
            <a:ext cx="5095875" cy="4600575"/>
          </a:xfrm>
          <a:solidFill>
            <a:schemeClr val="accent1">
              <a:lumMod val="20000"/>
              <a:lumOff val="80000"/>
            </a:schemeClr>
          </a:solidFill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sp>
        <p:nvSpPr>
          <p:cNvPr id="11" name="Tijdelijke aanduiding voor afbeelding 16">
            <a:extLst>
              <a:ext uri="{FF2B5EF4-FFF2-40B4-BE49-F238E27FC236}">
                <a16:creationId xmlns:a16="http://schemas.microsoft.com/office/drawing/2014/main" xmlns="" id="{78EF0444-A6DB-400A-B09D-0973BA247CF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382752675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658359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59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:a16="http://schemas.microsoft.com/office/drawing/2014/main" xmlns="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xmlns="" id="{F8697454-B9F8-4F8B-AA3D-9892C54FA1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54600" y="1710814"/>
            <a:ext cx="7137399" cy="3451122"/>
          </a:xfrm>
          <a:solidFill>
            <a:schemeClr val="accent1">
              <a:lumMod val="20000"/>
              <a:lumOff val="80000"/>
            </a:schemeClr>
          </a:solidFill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D751A05C-7832-4FD4-B351-073B56A71D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2060575"/>
            <a:ext cx="3530343" cy="3673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Backspace om </a:t>
            </a:r>
            <a:r>
              <a:rPr lang="nl-NL" dirty="0" err="1"/>
              <a:t>bullet</a:t>
            </a:r>
            <a:r>
              <a:rPr lang="nl-NL" dirty="0"/>
              <a:t> weg te halen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6AA7E260-1607-4A45-B644-31108D08BB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11" name="Tijdelijke aanduiding voor afbeelding 16">
            <a:extLst>
              <a:ext uri="{FF2B5EF4-FFF2-40B4-BE49-F238E27FC236}">
                <a16:creationId xmlns:a16="http://schemas.microsoft.com/office/drawing/2014/main" xmlns="" id="{12817FAF-C8BA-4C38-994B-F6309296BF2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356635824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conclus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841327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83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:a16="http://schemas.microsoft.com/office/drawing/2014/main" xmlns="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D751A05C-7832-4FD4-B351-073B56A71D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2060575"/>
            <a:ext cx="5760000" cy="3673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Backspace om </a:t>
            </a:r>
            <a:r>
              <a:rPr lang="nl-NL" dirty="0" err="1"/>
              <a:t>bullet</a:t>
            </a:r>
            <a:r>
              <a:rPr lang="nl-NL" dirty="0"/>
              <a:t> weg te halen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xmlns="" id="{A33253EC-3BC6-4F9F-9950-D38EFCC7BD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4" y="710813"/>
            <a:ext cx="5760000" cy="55399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B9837905-C866-4110-ACDD-24F67AF20E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13338" y="2060575"/>
            <a:ext cx="3096000" cy="3673475"/>
          </a:xfrm>
          <a:solidFill>
            <a:schemeClr val="accent5"/>
          </a:solidFill>
        </p:spPr>
        <p:txBody>
          <a:bodyPr lIns="252000" tIns="252000" rIns="252000" bIns="252000">
            <a:normAutofit/>
          </a:bodyPr>
          <a:lstStyle>
            <a:lvl1pPr>
              <a:defRPr sz="2000">
                <a:latin typeface="+mj-lt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Backspace om </a:t>
            </a:r>
            <a:r>
              <a:rPr lang="nl-NL" dirty="0" err="1"/>
              <a:t>bullet</a:t>
            </a:r>
            <a:r>
              <a:rPr lang="nl-NL" dirty="0"/>
              <a:t> weg te halen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afbeelding 16">
            <a:extLst>
              <a:ext uri="{FF2B5EF4-FFF2-40B4-BE49-F238E27FC236}">
                <a16:creationId xmlns:a16="http://schemas.microsoft.com/office/drawing/2014/main" xmlns="" id="{4C7C9762-8295-45A1-A82A-68C2BDA1BC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979446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fsluiting alleen log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96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="" xmlns:a16="http://schemas.microsoft.com/office/drawing/2014/main" id="{EF5744E8-65D9-40C8-BDDC-15C0D9822C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b="0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2" name="Vrije vorm: vorm 11">
            <a:extLst>
              <a:ext uri="{FF2B5EF4-FFF2-40B4-BE49-F238E27FC236}">
                <a16:creationId xmlns="" xmlns:a16="http://schemas.microsoft.com/office/drawing/2014/main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8CDCDED-827B-4FAD-8E2C-5A2F6280AE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90024" y="2813152"/>
            <a:ext cx="5411951" cy="15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0618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863428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07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:a16="http://schemas.microsoft.com/office/drawing/2014/main" xmlns="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xmlns="" id="{F8697454-B9F8-4F8B-AA3D-9892C54FA1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2663" y="1747838"/>
            <a:ext cx="10226675" cy="3986212"/>
          </a:xfrm>
          <a:solidFill>
            <a:schemeClr val="accent1">
              <a:lumMod val="20000"/>
              <a:lumOff val="80000"/>
            </a:schemeClr>
          </a:solidFill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0" name="Tijdelijke aanduiding voor tekst 14">
            <a:extLst>
              <a:ext uri="{FF2B5EF4-FFF2-40B4-BE49-F238E27FC236}">
                <a16:creationId xmlns:a16="http://schemas.microsoft.com/office/drawing/2014/main" xmlns="" id="{BC23E735-18D0-4352-B2F6-86DC421359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284187"/>
            <a:ext cx="6372000" cy="629468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45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xmlns="" id="{AD41E5C0-0387-4A0C-9701-E2D768B1D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12" name="Tijdelijke aanduiding voor afbeelding 16">
            <a:extLst>
              <a:ext uri="{FF2B5EF4-FFF2-40B4-BE49-F238E27FC236}">
                <a16:creationId xmlns:a16="http://schemas.microsoft.com/office/drawing/2014/main" xmlns="" id="{F235B4E1-8372-4941-8C61-5A4212826D6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47557927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aflope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995818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631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:a16="http://schemas.microsoft.com/office/drawing/2014/main" xmlns="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8" name="Tijdelijke aanduiding voor afbeelding 17">
            <a:extLst>
              <a:ext uri="{FF2B5EF4-FFF2-40B4-BE49-F238E27FC236}">
                <a16:creationId xmlns:a16="http://schemas.microsoft.com/office/drawing/2014/main" xmlns="" id="{E56EECF5-0D5D-419D-BA8C-51A1BB5E680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5416514 h 6858000"/>
              <a:gd name="connsiteX5" fmla="*/ 504825 w 12192000"/>
              <a:gd name="connsiteY5" fmla="*/ 3432303 h 6858000"/>
              <a:gd name="connsiteX6" fmla="*/ 0 w 12192000"/>
              <a:gd name="connsiteY6" fmla="*/ 144809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416514"/>
                </a:lnTo>
                <a:lnTo>
                  <a:pt x="504825" y="3432303"/>
                </a:lnTo>
                <a:lnTo>
                  <a:pt x="0" y="144809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bIns="64800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</p:spTree>
    <p:extLst>
      <p:ext uri="{BB962C8B-B14F-4D97-AF65-F5344CB8AC3E}">
        <p14:creationId xmlns:p14="http://schemas.microsoft.com/office/powerpoint/2010/main" val="262679656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xmlns="" id="{8B7702C9-AE11-490E-82A2-3ABBC386E9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432468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655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hoek 3" hidden="1">
            <a:extLst>
              <a:ext uri="{FF2B5EF4-FFF2-40B4-BE49-F238E27FC236}">
                <a16:creationId xmlns:a16="http://schemas.microsoft.com/office/drawing/2014/main" xmlns="" id="{FB132FB0-E92A-40F2-BF86-1B3B35A0084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23493307-BD25-46B2-AD2A-A2E2815DE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xmlns="" id="{7C342768-BC73-4FFE-AA05-B59EA15467B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ijdelijke aanduiding voor tekst 14">
            <a:extLst>
              <a:ext uri="{FF2B5EF4-FFF2-40B4-BE49-F238E27FC236}">
                <a16:creationId xmlns:a16="http://schemas.microsoft.com/office/drawing/2014/main" xmlns="" id="{16A8675C-9E84-4220-AB3C-5D33964EB5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284187"/>
            <a:ext cx="6372000" cy="629468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45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12" name="Tijdelijke aanduiding voor afbeelding 16">
            <a:extLst>
              <a:ext uri="{FF2B5EF4-FFF2-40B4-BE49-F238E27FC236}">
                <a16:creationId xmlns:a16="http://schemas.microsoft.com/office/drawing/2014/main" xmlns="" id="{2BE36E59-13B8-4188-A3AF-07E432F1222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78074287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562142E2-81C8-4572-99B1-6586DBE69EC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455318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79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hoek 5" hidden="1">
            <a:extLst>
              <a:ext uri="{FF2B5EF4-FFF2-40B4-BE49-F238E27FC236}">
                <a16:creationId xmlns:a16="http://schemas.microsoft.com/office/drawing/2014/main" xmlns="" id="{15188368-FE70-42B1-AD38-2331F2A3680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57CCAF4A-7E7C-4BAB-AF87-C6A08208F0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BD9D8667-5D8F-4DB5-947B-FBC43AE9D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3D4C58D2-E920-4B6E-A95B-96CE6E57B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9" name="Tijdelijke aanduiding voor afbeelding 16">
            <a:extLst>
              <a:ext uri="{FF2B5EF4-FFF2-40B4-BE49-F238E27FC236}">
                <a16:creationId xmlns:a16="http://schemas.microsoft.com/office/drawing/2014/main" xmlns="" id="{6D49A58D-A893-4D94-9945-0D83720D87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36823046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iti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030251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703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25650" y="2717016"/>
            <a:ext cx="8108950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Bedankt voor uw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xmlns="" id="{FB53A9F7-E054-45DF-9557-2BB97503D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25650" y="3400327"/>
            <a:ext cx="8108950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aandacht</a:t>
            </a: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rgbClr val="9CDB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xmlns="" id="{94AF7582-77FE-45E3-AA5A-78F002554C4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1035928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fsluit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727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25650" y="2717016"/>
            <a:ext cx="8108950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Bedankt voor uw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xmlns="" id="{FB53A9F7-E054-45DF-9557-2BB97503D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25650" y="3400327"/>
            <a:ext cx="8108950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aandacht</a:t>
            </a: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xmlns="" id="{94AF7582-77FE-45E3-AA5A-78F002554C4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282105442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fsluit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751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25650" y="2717016"/>
            <a:ext cx="8108950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Bedankt voor uw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xmlns="" id="{FB53A9F7-E054-45DF-9557-2BB97503D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25650" y="3400327"/>
            <a:ext cx="8108950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aandacht</a:t>
            </a: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xmlns="" id="{94AF7582-77FE-45E3-AA5A-78F002554C4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359355362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fsluiting alleen log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775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rgbClr val="9CDB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8CDCDED-827B-4FAD-8E2C-5A2F6280AE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90024" y="2813152"/>
            <a:ext cx="5411951" cy="15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420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fsluiting alleen log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99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8CDCDED-827B-4FAD-8E2C-5A2F6280AE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90024" y="2813152"/>
            <a:ext cx="5411951" cy="15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6526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iting alleen log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476424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823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8CDCDED-827B-4FAD-8E2C-5A2F6280AE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90024" y="2813152"/>
            <a:ext cx="5411951" cy="15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528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433243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2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="" xmlns:a16="http://schemas.microsoft.com/office/drawing/2014/main" id="{EF5744E8-65D9-40C8-BDDC-15C0D9822C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b="0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="" xmlns:a16="http://schemas.microsoft.com/office/drawing/2014/main" id="{30845392-C3B3-4676-BDB3-20C0D19C5E0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35431" y="1739590"/>
            <a:ext cx="9156569" cy="3416872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="" xmlns:a16="http://schemas.microsoft.com/office/drawing/2014/main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663" y="411966"/>
            <a:ext cx="6827837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="" xmlns:a16="http://schemas.microsoft.com/office/drawing/2014/main" id="{B26713D1-1FAA-48C3-B18A-5E2A1991C0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2663" y="5949950"/>
            <a:ext cx="3525581" cy="307777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Ruimte voor Naam, Plaats, Datum</a:t>
            </a:r>
          </a:p>
        </p:txBody>
      </p:sp>
      <p:sp>
        <p:nvSpPr>
          <p:cNvPr id="12" name="Vrije vorm: vorm 11">
            <a:extLst>
              <a:ext uri="{FF2B5EF4-FFF2-40B4-BE49-F238E27FC236}">
                <a16:creationId xmlns="" xmlns:a16="http://schemas.microsoft.com/office/drawing/2014/main" id="{86D6E910-A51B-42BD-84B5-4F71A0910BB9}"/>
              </a:ext>
            </a:extLst>
          </p:cNvPr>
          <p:cNvSpPr/>
          <p:nvPr userDrawn="1"/>
        </p:nvSpPr>
        <p:spPr>
          <a:xfrm>
            <a:off x="0" y="0"/>
            <a:ext cx="1114855" cy="6858000"/>
          </a:xfrm>
          <a:custGeom>
            <a:avLst/>
            <a:gdLst>
              <a:gd name="connsiteX0" fmla="*/ 0 w 1114855"/>
              <a:gd name="connsiteY0" fmla="*/ 0 h 6858000"/>
              <a:gd name="connsiteX1" fmla="*/ 243285 w 1114855"/>
              <a:gd name="connsiteY1" fmla="*/ 0 h 6858000"/>
              <a:gd name="connsiteX2" fmla="*/ 243285 w 1114855"/>
              <a:gd name="connsiteY2" fmla="*/ 6607 h 6858000"/>
              <a:gd name="connsiteX3" fmla="*/ 1114855 w 1114855"/>
              <a:gd name="connsiteY3" fmla="*/ 3432303 h 6858000"/>
              <a:gd name="connsiteX4" fmla="*/ 243285 w 1114855"/>
              <a:gd name="connsiteY4" fmla="*/ 6858000 h 6858000"/>
              <a:gd name="connsiteX5" fmla="*/ 243285 w 1114855"/>
              <a:gd name="connsiteY5" fmla="*/ 6851394 h 6858000"/>
              <a:gd name="connsiteX6" fmla="*/ 0 w 1114855"/>
              <a:gd name="connsiteY6" fmla="*/ 6851494 h 6858000"/>
              <a:gd name="connsiteX7" fmla="*/ 0 w 1114855"/>
              <a:gd name="connsiteY7" fmla="*/ 0 h 6858000"/>
              <a:gd name="connsiteX0" fmla="*/ 0 w 1114855"/>
              <a:gd name="connsiteY0" fmla="*/ 0 h 6851494"/>
              <a:gd name="connsiteX1" fmla="*/ 243285 w 1114855"/>
              <a:gd name="connsiteY1" fmla="*/ 0 h 6851494"/>
              <a:gd name="connsiteX2" fmla="*/ 243285 w 1114855"/>
              <a:gd name="connsiteY2" fmla="*/ 6607 h 6851494"/>
              <a:gd name="connsiteX3" fmla="*/ 1114855 w 1114855"/>
              <a:gd name="connsiteY3" fmla="*/ 3432303 h 6851494"/>
              <a:gd name="connsiteX4" fmla="*/ 243285 w 1114855"/>
              <a:gd name="connsiteY4" fmla="*/ 6851394 h 6851494"/>
              <a:gd name="connsiteX5" fmla="*/ 0 w 1114855"/>
              <a:gd name="connsiteY5" fmla="*/ 6851494 h 6851494"/>
              <a:gd name="connsiteX6" fmla="*/ 0 w 1114855"/>
              <a:gd name="connsiteY6" fmla="*/ 0 h 685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4855" h="6851494">
                <a:moveTo>
                  <a:pt x="0" y="0"/>
                </a:moveTo>
                <a:lnTo>
                  <a:pt x="243285" y="0"/>
                </a:lnTo>
                <a:lnTo>
                  <a:pt x="243285" y="6607"/>
                </a:lnTo>
                <a:lnTo>
                  <a:pt x="1114855" y="3432303"/>
                </a:lnTo>
                <a:lnTo>
                  <a:pt x="243285" y="6851394"/>
                </a:lnTo>
                <a:lnTo>
                  <a:pt x="0" y="6851494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4" name="Tijdelijke aanduiding voor tekst 14">
            <a:extLst>
              <a:ext uri="{FF2B5EF4-FFF2-40B4-BE49-F238E27FC236}">
                <a16:creationId xmlns="" xmlns:a16="http://schemas.microsoft.com/office/drawing/2014/main" id="{EAE0E904-2F1E-4401-A09B-A61F10FFB8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128514"/>
            <a:ext cx="6827837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="" xmlns:a16="http://schemas.microsoft.com/office/drawing/2014/main" id="{9987A6CA-AB66-4816-B930-D33E2C5AC14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40388629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iting alleen log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972017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9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="" xmlns:a16="http://schemas.microsoft.com/office/drawing/2014/main" id="{EF5744E8-65D9-40C8-BDDC-15C0D9822C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b="0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2" name="Vrije vorm: vorm 11">
            <a:extLst>
              <a:ext uri="{FF2B5EF4-FFF2-40B4-BE49-F238E27FC236}">
                <a16:creationId xmlns="" xmlns:a16="http://schemas.microsoft.com/office/drawing/2014/main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8CDCDED-827B-4FAD-8E2C-5A2F6280AE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90024" y="2813152"/>
            <a:ext cx="5411951" cy="15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151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7724775" y="104775"/>
            <a:ext cx="4248150" cy="438150"/>
          </a:xfrm>
        </p:spPr>
        <p:txBody>
          <a:bodyPr>
            <a:normAutofit/>
          </a:bodyPr>
          <a:lstStyle>
            <a:lvl1pPr marL="0" indent="0" algn="r">
              <a:buNone/>
              <a:defRPr sz="2400"/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060222" y="1179738"/>
            <a:ext cx="5248275" cy="733425"/>
          </a:xfrm>
          <a:prstGeom prst="rect">
            <a:avLst/>
          </a:prstGeom>
        </p:spPr>
        <p:txBody>
          <a:bodyPr anchor="b"/>
          <a:lstStyle>
            <a:lvl1pPr algn="l">
              <a:defRPr sz="2800" b="1">
                <a:solidFill>
                  <a:srgbClr val="E2B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060222" y="2374152"/>
            <a:ext cx="10102663" cy="326016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chemeClr val="tx1"/>
                </a:solidFill>
              </a:defRPr>
            </a:lvl1pPr>
            <a:lvl2pPr marL="4572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2pPr>
            <a:lvl3pPr marL="1200150" indent="-285750" algn="ctr">
              <a:buFont typeface="Arial" panose="020B0604020202020204" pitchFamily="34" charset="0"/>
              <a:buChar char="•"/>
              <a:defRPr sz="1800"/>
            </a:lvl3pPr>
            <a:lvl4pPr marL="1657350" indent="-285750" algn="ctr">
              <a:buFont typeface="Arial" panose="020B0604020202020204" pitchFamily="34" charset="0"/>
              <a:buChar char="•"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9DB81-7F7B-4377-9DF5-DB97EEB1C7FB}" type="slidenum">
              <a:rPr lang="nl-NL" altLang="nl-NL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nl-NL" alt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70955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529262" y="1285874"/>
            <a:ext cx="5248275" cy="733425"/>
          </a:xfrm>
          <a:prstGeom prst="rect">
            <a:avLst/>
          </a:prstGeom>
        </p:spPr>
        <p:txBody>
          <a:bodyPr anchor="b"/>
          <a:lstStyle>
            <a:lvl1pPr algn="l">
              <a:defRPr sz="2800" b="1">
                <a:solidFill>
                  <a:srgbClr val="E2B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529262" y="2387599"/>
            <a:ext cx="5572125" cy="3241675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923925" y="1365250"/>
            <a:ext cx="4000500" cy="4438650"/>
          </a:xfrm>
          <a:solidFill>
            <a:schemeClr val="tx1">
              <a:lumMod val="65000"/>
              <a:lumOff val="3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7724775" y="104775"/>
            <a:ext cx="4248150" cy="438150"/>
          </a:xfrm>
        </p:spPr>
        <p:txBody>
          <a:bodyPr>
            <a:normAutofit/>
          </a:bodyPr>
          <a:lstStyle>
            <a:lvl1pPr marL="0" indent="0" algn="r">
              <a:buNone/>
              <a:defRPr sz="2400"/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3ADBF0C-64DF-4BF8-87C9-BFBC9B532EDD}" type="slidenum">
              <a:rPr lang="nl-NL" altLang="en-US">
                <a:solidFill>
                  <a:prstClr val="black"/>
                </a:solidFill>
              </a:rPr>
              <a:pPr/>
              <a:t>‹nr.›</a:t>
            </a:fld>
            <a:endParaRPr lang="nl-NL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685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094686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984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="" xmlns:a16="http://schemas.microsoft.com/office/drawing/2014/main" id="{30845392-C3B3-4676-BDB3-20C0D19C5E0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35431" y="1739590"/>
            <a:ext cx="9156569" cy="3416872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8" name="Vrije vorm: vorm 7">
            <a:extLst>
              <a:ext uri="{FF2B5EF4-FFF2-40B4-BE49-F238E27FC236}">
                <a16:creationId xmlns="" xmlns:a16="http://schemas.microsoft.com/office/drawing/2014/main" id="{4824D8FB-E97D-4FBB-8357-B73216B896D1}"/>
              </a:ext>
            </a:extLst>
          </p:cNvPr>
          <p:cNvSpPr/>
          <p:nvPr userDrawn="1"/>
        </p:nvSpPr>
        <p:spPr>
          <a:xfrm>
            <a:off x="0" y="0"/>
            <a:ext cx="1114855" cy="6858000"/>
          </a:xfrm>
          <a:custGeom>
            <a:avLst/>
            <a:gdLst>
              <a:gd name="connsiteX0" fmla="*/ 0 w 1114855"/>
              <a:gd name="connsiteY0" fmla="*/ 0 h 6858000"/>
              <a:gd name="connsiteX1" fmla="*/ 243285 w 1114855"/>
              <a:gd name="connsiteY1" fmla="*/ 0 h 6858000"/>
              <a:gd name="connsiteX2" fmla="*/ 243285 w 1114855"/>
              <a:gd name="connsiteY2" fmla="*/ 6607 h 6858000"/>
              <a:gd name="connsiteX3" fmla="*/ 1114855 w 1114855"/>
              <a:gd name="connsiteY3" fmla="*/ 3432303 h 6858000"/>
              <a:gd name="connsiteX4" fmla="*/ 243285 w 1114855"/>
              <a:gd name="connsiteY4" fmla="*/ 6858000 h 6858000"/>
              <a:gd name="connsiteX5" fmla="*/ 243285 w 1114855"/>
              <a:gd name="connsiteY5" fmla="*/ 6851394 h 6858000"/>
              <a:gd name="connsiteX6" fmla="*/ 0 w 1114855"/>
              <a:gd name="connsiteY6" fmla="*/ 6851494 h 6858000"/>
              <a:gd name="connsiteX7" fmla="*/ 0 w 1114855"/>
              <a:gd name="connsiteY7" fmla="*/ 0 h 6858000"/>
              <a:gd name="connsiteX0" fmla="*/ 0 w 1114855"/>
              <a:gd name="connsiteY0" fmla="*/ 0 h 6851494"/>
              <a:gd name="connsiteX1" fmla="*/ 243285 w 1114855"/>
              <a:gd name="connsiteY1" fmla="*/ 0 h 6851494"/>
              <a:gd name="connsiteX2" fmla="*/ 243285 w 1114855"/>
              <a:gd name="connsiteY2" fmla="*/ 6607 h 6851494"/>
              <a:gd name="connsiteX3" fmla="*/ 1114855 w 1114855"/>
              <a:gd name="connsiteY3" fmla="*/ 3432303 h 6851494"/>
              <a:gd name="connsiteX4" fmla="*/ 243285 w 1114855"/>
              <a:gd name="connsiteY4" fmla="*/ 6851394 h 6851494"/>
              <a:gd name="connsiteX5" fmla="*/ 0 w 1114855"/>
              <a:gd name="connsiteY5" fmla="*/ 6851494 h 6851494"/>
              <a:gd name="connsiteX6" fmla="*/ 0 w 1114855"/>
              <a:gd name="connsiteY6" fmla="*/ 0 h 685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4855" h="6851494">
                <a:moveTo>
                  <a:pt x="0" y="0"/>
                </a:moveTo>
                <a:lnTo>
                  <a:pt x="243285" y="0"/>
                </a:lnTo>
                <a:lnTo>
                  <a:pt x="243285" y="6607"/>
                </a:lnTo>
                <a:lnTo>
                  <a:pt x="1114855" y="3432303"/>
                </a:lnTo>
                <a:lnTo>
                  <a:pt x="243285" y="6851394"/>
                </a:lnTo>
                <a:lnTo>
                  <a:pt x="0" y="6851494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663" y="411966"/>
            <a:ext cx="6827837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="" xmlns:a16="http://schemas.microsoft.com/office/drawing/2014/main" id="{B26713D1-1FAA-48C3-B18A-5E2A1991C0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2663" y="5949950"/>
            <a:ext cx="3525581" cy="307777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Ruimte voor Naam, Plaats, Datum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="" xmlns:a16="http://schemas.microsoft.com/office/drawing/2014/main" id="{FB53A9F7-E054-45DF-9557-2BB97503D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128514"/>
            <a:ext cx="6827837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12" name="Tijdelijke aanduiding voor afbeelding 16">
            <a:extLst>
              <a:ext uri="{FF2B5EF4-FFF2-40B4-BE49-F238E27FC236}">
                <a16:creationId xmlns="" xmlns:a16="http://schemas.microsoft.com/office/drawing/2014/main" id="{61AB249C-BA07-46B5-8CA7-3FEA4307F83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="" xmlns:a16="http://schemas.microsoft.com/office/drawing/2014/main" id="{4CE81AA4-452B-4263-AADB-8A6A73786F48}"/>
              </a:ext>
            </a:extLst>
          </p:cNvPr>
          <p:cNvGrpSpPr/>
          <p:nvPr userDrawn="1"/>
        </p:nvGrpSpPr>
        <p:grpSpPr>
          <a:xfrm>
            <a:off x="-1720996" y="1653272"/>
            <a:ext cx="1591456" cy="3940773"/>
            <a:chOff x="-1720996" y="1653272"/>
            <a:chExt cx="1591456" cy="3940773"/>
          </a:xfrm>
        </p:grpSpPr>
        <p:sp>
          <p:nvSpPr>
            <p:cNvPr id="16" name="Content Placeholder 4">
              <a:extLst>
                <a:ext uri="{FF2B5EF4-FFF2-40B4-BE49-F238E27FC236}">
                  <a16:creationId xmlns="" xmlns:a16="http://schemas.microsoft.com/office/drawing/2014/main" id="{FAE9815F-C2C6-4F55-90C3-0C601190AB3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20996" y="1653272"/>
              <a:ext cx="1591456" cy="225561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8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5000"/>
                </a:lnSpc>
                <a:buFontTx/>
                <a:buNone/>
              </a:pPr>
              <a:r>
                <a:rPr lang="nl-NL" dirty="0">
                  <a:solidFill>
                    <a:srgbClr val="000000"/>
                  </a:solidFill>
                </a:rPr>
                <a:t>Wanneer een </a:t>
              </a:r>
              <a:r>
                <a:rPr lang="nl-NL" b="1" dirty="0">
                  <a:solidFill>
                    <a:srgbClr val="000000"/>
                  </a:solidFill>
                </a:rPr>
                <a:t>logo</a:t>
              </a:r>
              <a:r>
                <a:rPr lang="nl-NL" dirty="0">
                  <a:solidFill>
                    <a:srgbClr val="000000"/>
                  </a:solidFill>
                </a:rPr>
                <a:t> in een </a:t>
              </a:r>
              <a:r>
                <a:rPr lang="nl-NL" b="1" dirty="0" err="1">
                  <a:solidFill>
                    <a:srgbClr val="000000"/>
                  </a:solidFill>
                </a:rPr>
                <a:t>afbeeldingsplaceholder</a:t>
              </a:r>
              <a:r>
                <a:rPr lang="nl-NL" dirty="0">
                  <a:solidFill>
                    <a:srgbClr val="000000"/>
                  </a:solidFill>
                </a:rPr>
                <a:t> is geplaatst kun je de manier van afbeelden veranderen, indien noodzakelijk:</a:t>
              </a:r>
            </a:p>
            <a:p>
              <a:pPr marL="135731" indent="-135731">
                <a:lnSpc>
                  <a:spcPct val="105000"/>
                </a:lnSpc>
                <a:buFont typeface="Arial" panose="020B0604020202020204" pitchFamily="34" charset="0"/>
                <a:buChar char="•"/>
              </a:pPr>
              <a:r>
                <a:rPr lang="nl-NL" dirty="0">
                  <a:solidFill>
                    <a:srgbClr val="000000"/>
                  </a:solidFill>
                </a:rPr>
                <a:t>Selecteer het logo</a:t>
              </a:r>
            </a:p>
            <a:p>
              <a:pPr marL="135731" indent="-135731">
                <a:lnSpc>
                  <a:spcPct val="105000"/>
                </a:lnSpc>
                <a:buFont typeface="Arial" panose="020B0604020202020204" pitchFamily="34" charset="0"/>
                <a:buChar char="•"/>
              </a:pPr>
              <a:r>
                <a:rPr lang="nl-NL" dirty="0">
                  <a:solidFill>
                    <a:srgbClr val="000000"/>
                  </a:solidFill>
                </a:rPr>
                <a:t>Ga in het lint naar Hulpmiddelen voor afbeeldingen - </a:t>
              </a:r>
              <a:br>
                <a:rPr lang="nl-NL" dirty="0">
                  <a:solidFill>
                    <a:srgbClr val="000000"/>
                  </a:solidFill>
                </a:rPr>
              </a:br>
              <a:r>
                <a:rPr lang="nl-NL" dirty="0">
                  <a:solidFill>
                    <a:srgbClr val="000000"/>
                  </a:solidFill>
                </a:rPr>
                <a:t>Opmaak </a:t>
              </a:r>
            </a:p>
            <a:p>
              <a:pPr marL="135731" indent="-135731">
                <a:lnSpc>
                  <a:spcPct val="105000"/>
                </a:lnSpc>
                <a:buFont typeface="Arial" panose="020B0604020202020204" pitchFamily="34" charset="0"/>
                <a:buChar char="•"/>
              </a:pPr>
              <a:r>
                <a:rPr lang="nl-NL" dirty="0">
                  <a:solidFill>
                    <a:srgbClr val="000000"/>
                  </a:solidFill>
                </a:rPr>
                <a:t>Klik op het Bijsnijden gereedschap</a:t>
              </a:r>
            </a:p>
            <a:p>
              <a:pPr marL="135731" indent="-135731">
                <a:lnSpc>
                  <a:spcPct val="105000"/>
                </a:lnSpc>
                <a:buFont typeface="Arial" panose="020B0604020202020204" pitchFamily="34" charset="0"/>
                <a:buChar char="•"/>
              </a:pPr>
              <a:r>
                <a:rPr lang="nl-NL" dirty="0">
                  <a:solidFill>
                    <a:srgbClr val="000000"/>
                  </a:solidFill>
                </a:rPr>
                <a:t>Kies voor Aanpassen om het logo geheel af te beelden</a:t>
              </a:r>
            </a:p>
          </p:txBody>
        </p:sp>
        <p:cxnSp>
          <p:nvCxnSpPr>
            <p:cNvPr id="19" name="Rechte verbindingslijn 18">
              <a:extLst>
                <a:ext uri="{FF2B5EF4-FFF2-40B4-BE49-F238E27FC236}">
                  <a16:creationId xmlns="" xmlns:a16="http://schemas.microsoft.com/office/drawing/2014/main" id="{9A3526D0-799B-4E56-B59E-26E9660EB0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20996" y="3968982"/>
              <a:ext cx="15914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Afbeelding 22">
              <a:extLst>
                <a:ext uri="{FF2B5EF4-FFF2-40B4-BE49-F238E27FC236}">
                  <a16:creationId xmlns="" xmlns:a16="http://schemas.microsoft.com/office/drawing/2014/main" id="{736D74EE-F785-45BD-B0A4-EC0FDEC03E2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720996" y="4029075"/>
              <a:ext cx="1591200" cy="15649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110821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873468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008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="" xmlns:a16="http://schemas.microsoft.com/office/drawing/2014/main" id="{30845392-C3B3-4676-BDB3-20C0D19C5E0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35431" y="1739590"/>
            <a:ext cx="9156569" cy="3416872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="" xmlns:a16="http://schemas.microsoft.com/office/drawing/2014/main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663" y="411966"/>
            <a:ext cx="6827837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="" xmlns:a16="http://schemas.microsoft.com/office/drawing/2014/main" id="{B26713D1-1FAA-48C3-B18A-5E2A1991C0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2663" y="5949950"/>
            <a:ext cx="3525581" cy="307777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Ruimte voor Naam, Plaats, Datum</a:t>
            </a:r>
          </a:p>
        </p:txBody>
      </p:sp>
      <p:sp>
        <p:nvSpPr>
          <p:cNvPr id="12" name="Vrije vorm: vorm 11">
            <a:extLst>
              <a:ext uri="{FF2B5EF4-FFF2-40B4-BE49-F238E27FC236}">
                <a16:creationId xmlns="" xmlns:a16="http://schemas.microsoft.com/office/drawing/2014/main" id="{86D6E910-A51B-42BD-84B5-4F71A0910BB9}"/>
              </a:ext>
            </a:extLst>
          </p:cNvPr>
          <p:cNvSpPr/>
          <p:nvPr userDrawn="1"/>
        </p:nvSpPr>
        <p:spPr>
          <a:xfrm>
            <a:off x="0" y="0"/>
            <a:ext cx="1114855" cy="6858000"/>
          </a:xfrm>
          <a:custGeom>
            <a:avLst/>
            <a:gdLst>
              <a:gd name="connsiteX0" fmla="*/ 0 w 1114855"/>
              <a:gd name="connsiteY0" fmla="*/ 0 h 6858000"/>
              <a:gd name="connsiteX1" fmla="*/ 243285 w 1114855"/>
              <a:gd name="connsiteY1" fmla="*/ 0 h 6858000"/>
              <a:gd name="connsiteX2" fmla="*/ 243285 w 1114855"/>
              <a:gd name="connsiteY2" fmla="*/ 6607 h 6858000"/>
              <a:gd name="connsiteX3" fmla="*/ 1114855 w 1114855"/>
              <a:gd name="connsiteY3" fmla="*/ 3432303 h 6858000"/>
              <a:gd name="connsiteX4" fmla="*/ 243285 w 1114855"/>
              <a:gd name="connsiteY4" fmla="*/ 6858000 h 6858000"/>
              <a:gd name="connsiteX5" fmla="*/ 243285 w 1114855"/>
              <a:gd name="connsiteY5" fmla="*/ 6851394 h 6858000"/>
              <a:gd name="connsiteX6" fmla="*/ 0 w 1114855"/>
              <a:gd name="connsiteY6" fmla="*/ 6851494 h 6858000"/>
              <a:gd name="connsiteX7" fmla="*/ 0 w 1114855"/>
              <a:gd name="connsiteY7" fmla="*/ 0 h 6858000"/>
              <a:gd name="connsiteX0" fmla="*/ 0 w 1114855"/>
              <a:gd name="connsiteY0" fmla="*/ 0 h 6851494"/>
              <a:gd name="connsiteX1" fmla="*/ 243285 w 1114855"/>
              <a:gd name="connsiteY1" fmla="*/ 0 h 6851494"/>
              <a:gd name="connsiteX2" fmla="*/ 243285 w 1114855"/>
              <a:gd name="connsiteY2" fmla="*/ 6607 h 6851494"/>
              <a:gd name="connsiteX3" fmla="*/ 1114855 w 1114855"/>
              <a:gd name="connsiteY3" fmla="*/ 3432303 h 6851494"/>
              <a:gd name="connsiteX4" fmla="*/ 243285 w 1114855"/>
              <a:gd name="connsiteY4" fmla="*/ 6851394 h 6851494"/>
              <a:gd name="connsiteX5" fmla="*/ 0 w 1114855"/>
              <a:gd name="connsiteY5" fmla="*/ 6851494 h 6851494"/>
              <a:gd name="connsiteX6" fmla="*/ 0 w 1114855"/>
              <a:gd name="connsiteY6" fmla="*/ 0 h 685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4855" h="6851494">
                <a:moveTo>
                  <a:pt x="0" y="0"/>
                </a:moveTo>
                <a:lnTo>
                  <a:pt x="243285" y="0"/>
                </a:lnTo>
                <a:lnTo>
                  <a:pt x="243285" y="6607"/>
                </a:lnTo>
                <a:lnTo>
                  <a:pt x="1114855" y="3432303"/>
                </a:lnTo>
                <a:lnTo>
                  <a:pt x="243285" y="6851394"/>
                </a:lnTo>
                <a:lnTo>
                  <a:pt x="0" y="6851494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4" name="Tijdelijke aanduiding voor tekst 14">
            <a:extLst>
              <a:ext uri="{FF2B5EF4-FFF2-40B4-BE49-F238E27FC236}">
                <a16:creationId xmlns="" xmlns:a16="http://schemas.microsoft.com/office/drawing/2014/main" id="{EAE0E904-2F1E-4401-A09B-A61F10FFB8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128514"/>
            <a:ext cx="6827837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="" xmlns:a16="http://schemas.microsoft.com/office/drawing/2014/main" id="{9987A6CA-AB66-4816-B930-D33E2C5AC14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264837771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3 Blauw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04512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32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="" xmlns:a16="http://schemas.microsoft.com/office/drawing/2014/main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663" y="411966"/>
            <a:ext cx="6827837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="" xmlns:a16="http://schemas.microsoft.com/office/drawing/2014/main" id="{B26713D1-1FAA-48C3-B18A-5E2A1991C0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2663" y="5949950"/>
            <a:ext cx="3525581" cy="307777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Ruimte voor Naam, Plaats, Datum</a:t>
            </a:r>
          </a:p>
        </p:txBody>
      </p:sp>
      <p:sp>
        <p:nvSpPr>
          <p:cNvPr id="13" name="Vrije vorm: vorm 12">
            <a:extLst>
              <a:ext uri="{FF2B5EF4-FFF2-40B4-BE49-F238E27FC236}">
                <a16:creationId xmlns="" xmlns:a16="http://schemas.microsoft.com/office/drawing/2014/main" id="{3D22C363-D26B-45E7-A765-0CE3336B3E57}"/>
              </a:ext>
            </a:extLst>
          </p:cNvPr>
          <p:cNvSpPr/>
          <p:nvPr userDrawn="1"/>
        </p:nvSpPr>
        <p:spPr>
          <a:xfrm>
            <a:off x="0" y="0"/>
            <a:ext cx="1114855" cy="6858000"/>
          </a:xfrm>
          <a:custGeom>
            <a:avLst/>
            <a:gdLst>
              <a:gd name="connsiteX0" fmla="*/ 0 w 1114855"/>
              <a:gd name="connsiteY0" fmla="*/ 0 h 6858000"/>
              <a:gd name="connsiteX1" fmla="*/ 243285 w 1114855"/>
              <a:gd name="connsiteY1" fmla="*/ 0 h 6858000"/>
              <a:gd name="connsiteX2" fmla="*/ 243285 w 1114855"/>
              <a:gd name="connsiteY2" fmla="*/ 6607 h 6858000"/>
              <a:gd name="connsiteX3" fmla="*/ 1114855 w 1114855"/>
              <a:gd name="connsiteY3" fmla="*/ 3432303 h 6858000"/>
              <a:gd name="connsiteX4" fmla="*/ 243285 w 1114855"/>
              <a:gd name="connsiteY4" fmla="*/ 6858000 h 6858000"/>
              <a:gd name="connsiteX5" fmla="*/ 243285 w 1114855"/>
              <a:gd name="connsiteY5" fmla="*/ 6851394 h 6858000"/>
              <a:gd name="connsiteX6" fmla="*/ 0 w 1114855"/>
              <a:gd name="connsiteY6" fmla="*/ 6851494 h 6858000"/>
              <a:gd name="connsiteX7" fmla="*/ 0 w 1114855"/>
              <a:gd name="connsiteY7" fmla="*/ 0 h 6858000"/>
              <a:gd name="connsiteX0" fmla="*/ 0 w 1114855"/>
              <a:gd name="connsiteY0" fmla="*/ 0 h 6851494"/>
              <a:gd name="connsiteX1" fmla="*/ 243285 w 1114855"/>
              <a:gd name="connsiteY1" fmla="*/ 0 h 6851494"/>
              <a:gd name="connsiteX2" fmla="*/ 243285 w 1114855"/>
              <a:gd name="connsiteY2" fmla="*/ 6607 h 6851494"/>
              <a:gd name="connsiteX3" fmla="*/ 1114855 w 1114855"/>
              <a:gd name="connsiteY3" fmla="*/ 3432303 h 6851494"/>
              <a:gd name="connsiteX4" fmla="*/ 243285 w 1114855"/>
              <a:gd name="connsiteY4" fmla="*/ 6851394 h 6851494"/>
              <a:gd name="connsiteX5" fmla="*/ 0 w 1114855"/>
              <a:gd name="connsiteY5" fmla="*/ 6851494 h 6851494"/>
              <a:gd name="connsiteX6" fmla="*/ 0 w 1114855"/>
              <a:gd name="connsiteY6" fmla="*/ 0 h 685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4855" h="6851494">
                <a:moveTo>
                  <a:pt x="0" y="0"/>
                </a:moveTo>
                <a:lnTo>
                  <a:pt x="243285" y="0"/>
                </a:lnTo>
                <a:lnTo>
                  <a:pt x="243285" y="6607"/>
                </a:lnTo>
                <a:lnTo>
                  <a:pt x="1114855" y="3432303"/>
                </a:lnTo>
                <a:lnTo>
                  <a:pt x="243285" y="6851394"/>
                </a:lnTo>
                <a:lnTo>
                  <a:pt x="0" y="68514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Tijdelijke aanduiding voor tekst 14">
            <a:extLst>
              <a:ext uri="{FF2B5EF4-FFF2-40B4-BE49-F238E27FC236}">
                <a16:creationId xmlns="" xmlns:a16="http://schemas.microsoft.com/office/drawing/2014/main" id="{C7FD398B-17A1-47CD-BBE6-C13D4E7840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119087"/>
            <a:ext cx="6827837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9" name="Tijdelijke aanduiding voor afbeelding 16">
            <a:extLst>
              <a:ext uri="{FF2B5EF4-FFF2-40B4-BE49-F238E27FC236}">
                <a16:creationId xmlns="" xmlns:a16="http://schemas.microsoft.com/office/drawing/2014/main" id="{415A715F-C7F7-4B99-8B51-D64EEEF9911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01114023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="" xmlns:a16="http://schemas.microsoft.com/office/drawing/2014/main" id="{8B7702C9-AE11-490E-82A2-3ABBC386E9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629969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056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hoek 3" hidden="1">
            <a:extLst>
              <a:ext uri="{FF2B5EF4-FFF2-40B4-BE49-F238E27FC236}">
                <a16:creationId xmlns="" xmlns:a16="http://schemas.microsoft.com/office/drawing/2014/main" id="{FB132FB0-E92A-40F2-BF86-1B3B35A0084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="" xmlns:a16="http://schemas.microsoft.com/office/drawing/2014/main" id="{67312B0C-E62E-4AF7-A98D-8C5A81B4F9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>
            <a:lvl1pPr marL="631825" indent="-631825">
              <a:buSzPct val="90000"/>
              <a:buFont typeface="+mj-lt"/>
              <a:buAutoNum type="arabicPeriod"/>
              <a:defRPr>
                <a:latin typeface="+mj-lt"/>
              </a:defRPr>
            </a:lvl1pPr>
            <a:lvl2pPr marL="895350" indent="-266700">
              <a:defRPr sz="2800"/>
            </a:lvl2pPr>
            <a:lvl3pPr marL="1168400" indent="-268288">
              <a:defRPr sz="2800"/>
            </a:lvl3pPr>
            <a:lvl4pPr marL="1433513" indent="-277813">
              <a:defRPr sz="2800"/>
            </a:lvl4pPr>
            <a:lvl5pPr marL="1706563" indent="-268288">
              <a:defRPr sz="2800"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="" xmlns:a16="http://schemas.microsoft.com/office/drawing/2014/main" id="{8377452A-A6A3-4F19-85B6-F0330ABCEF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663" y="411966"/>
            <a:ext cx="6827837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9" name="Tijdelijke aanduiding voor tekst 14">
            <a:extLst>
              <a:ext uri="{FF2B5EF4-FFF2-40B4-BE49-F238E27FC236}">
                <a16:creationId xmlns="" xmlns:a16="http://schemas.microsoft.com/office/drawing/2014/main" id="{1949E2D2-1586-4C5B-A311-57B8EEB4C8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119087"/>
            <a:ext cx="6827837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14" name="Tijdelijke aanduiding voor afbeelding 16">
            <a:extLst>
              <a:ext uri="{FF2B5EF4-FFF2-40B4-BE49-F238E27FC236}">
                <a16:creationId xmlns="" xmlns:a16="http://schemas.microsoft.com/office/drawing/2014/main" id="{E4275016-2E73-4329-9802-93443945009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41992163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Gou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F2DDAFA9-9C67-409F-8B03-25EFBB7585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816440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080" name="think-cell Slide" r:id="rId6" imgW="338" imgH="337" progId="TCLayout.ActiveDocument.1">
                  <p:embed/>
                </p:oleObj>
              </mc:Choice>
              <mc:Fallback>
                <p:oleObj name="think-cell Slide" r:id="rId6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AB38586A-E5E7-4D48-979C-16CAC40688D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6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9F9D0A6F-4923-40A0-9734-04172BFAFF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2" y="2714739"/>
            <a:ext cx="7648381" cy="839269"/>
          </a:xfrm>
        </p:spPr>
        <p:txBody>
          <a:bodyPr anchor="t" anchorCtr="0"/>
          <a:lstStyle>
            <a:lvl1pPr>
              <a:defRPr sz="6000" cap="all" baseline="0">
                <a:latin typeface="+mj-lt"/>
              </a:defRPr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B167C603-75DA-4445-A170-5F1EFEC5D5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82662" y="4723278"/>
            <a:ext cx="7648381" cy="415498"/>
          </a:xfrm>
        </p:spPr>
        <p:txBody>
          <a:bodyPr wrap="square">
            <a:spAutoFit/>
          </a:bodyPr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8A98CF33-D587-4029-99D6-82B3D027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C8D39C43-30E3-4840-8584-668100C8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7" name="Vrije vorm: vorm 6">
            <a:extLst>
              <a:ext uri="{FF2B5EF4-FFF2-40B4-BE49-F238E27FC236}">
                <a16:creationId xmlns="" xmlns:a16="http://schemas.microsoft.com/office/drawing/2014/main" id="{CD23658A-EE22-4B85-BCB0-0F9187D18D9F}"/>
              </a:ext>
            </a:extLst>
          </p:cNvPr>
          <p:cNvSpPr/>
          <p:nvPr userDrawn="1"/>
        </p:nvSpPr>
        <p:spPr>
          <a:xfrm>
            <a:off x="9284141" y="0"/>
            <a:ext cx="2907861" cy="6858000"/>
          </a:xfrm>
          <a:custGeom>
            <a:avLst/>
            <a:gdLst>
              <a:gd name="connsiteX0" fmla="*/ 0 w 2907861"/>
              <a:gd name="connsiteY0" fmla="*/ 0 h 6858000"/>
              <a:gd name="connsiteX1" fmla="*/ 2907861 w 2907861"/>
              <a:gd name="connsiteY1" fmla="*/ 0 h 6858000"/>
              <a:gd name="connsiteX2" fmla="*/ 2907861 w 2907861"/>
              <a:gd name="connsiteY2" fmla="*/ 6858000 h 6858000"/>
              <a:gd name="connsiteX3" fmla="*/ 0 w 2907861"/>
              <a:gd name="connsiteY3" fmla="*/ 6858000 h 6858000"/>
              <a:gd name="connsiteX4" fmla="*/ 871570 w 2907861"/>
              <a:gd name="connsiteY4" fmla="*/ 3432303 h 6858000"/>
              <a:gd name="connsiteX5" fmla="*/ 0 w 2907861"/>
              <a:gd name="connsiteY5" fmla="*/ 6607 h 6858000"/>
              <a:gd name="connsiteX6" fmla="*/ 0 w 290786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7861" h="6858000">
                <a:moveTo>
                  <a:pt x="0" y="0"/>
                </a:moveTo>
                <a:lnTo>
                  <a:pt x="2907861" y="0"/>
                </a:lnTo>
                <a:lnTo>
                  <a:pt x="2907861" y="6858000"/>
                </a:lnTo>
                <a:lnTo>
                  <a:pt x="0" y="6858000"/>
                </a:lnTo>
                <a:lnTo>
                  <a:pt x="871570" y="3432303"/>
                </a:lnTo>
                <a:lnTo>
                  <a:pt x="0" y="6607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="" xmlns:a16="http://schemas.microsoft.com/office/drawing/2014/main" id="{B5715D46-1ACB-4D6B-BFA3-32D8AE7E70B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539413" y="6242966"/>
            <a:ext cx="1139825" cy="329283"/>
          </a:xfrm>
          <a:prstGeom prst="rect">
            <a:avLst/>
          </a:prstGeom>
        </p:spPr>
      </p:pic>
      <p:sp>
        <p:nvSpPr>
          <p:cNvPr id="9" name="Tijdelijke aanduiding voor tekst 14">
            <a:extLst>
              <a:ext uri="{FF2B5EF4-FFF2-40B4-BE49-F238E27FC236}">
                <a16:creationId xmlns="" xmlns:a16="http://schemas.microsoft.com/office/drawing/2014/main" id="{C592670B-C5A2-49BD-986D-6E6476496F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1" y="2060575"/>
            <a:ext cx="7648381" cy="685380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900" cap="none" baseline="0">
                <a:latin typeface="+mn-lt"/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grpSp>
        <p:nvGrpSpPr>
          <p:cNvPr id="23" name="Groep 22">
            <a:extLst>
              <a:ext uri="{FF2B5EF4-FFF2-40B4-BE49-F238E27FC236}">
                <a16:creationId xmlns="" xmlns:a16="http://schemas.microsoft.com/office/drawing/2014/main" id="{B51771AE-EA9F-4EBE-B4F7-99F39CFFA8C4}"/>
              </a:ext>
            </a:extLst>
          </p:cNvPr>
          <p:cNvGrpSpPr/>
          <p:nvPr userDrawn="1"/>
        </p:nvGrpSpPr>
        <p:grpSpPr>
          <a:xfrm>
            <a:off x="-1720996" y="1653272"/>
            <a:ext cx="1591456" cy="3551456"/>
            <a:chOff x="-1720996" y="519113"/>
            <a:chExt cx="1591456" cy="3551456"/>
          </a:xfrm>
        </p:grpSpPr>
        <p:sp>
          <p:nvSpPr>
            <p:cNvPr id="16" name="Content Placeholder 6">
              <a:extLst>
                <a:ext uri="{FF2B5EF4-FFF2-40B4-BE49-F238E27FC236}">
                  <a16:creationId xmlns="" xmlns:a16="http://schemas.microsoft.com/office/drawing/2014/main" id="{DB9E7F44-52B5-4EE1-89D9-2B9507D8AC7C}"/>
                </a:ext>
              </a:extLst>
            </p:cNvPr>
            <p:cNvSpPr txBox="1">
              <a:spLocks/>
            </p:cNvSpPr>
            <p:nvPr userDrawn="1">
              <p:custDataLst>
                <p:tags r:id="rId4"/>
              </p:custDataLst>
            </p:nvPr>
          </p:nvSpPr>
          <p:spPr>
            <a:xfrm>
              <a:off x="-1720996" y="519113"/>
              <a:ext cx="1591456" cy="3273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nl-NL"/>
              </a:defPPr>
              <a:lvl1pPr marL="0" lvl="0" indent="0" defTabSz="91440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None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1pPr>
              <a:lvl2pPr marL="447675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2pPr>
              <a:lvl3pPr marL="628650" indent="-180975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3pPr>
              <a:lvl4pPr marL="806450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4pPr>
              <a:lvl5pPr marL="2057400" indent="-2286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nl-NL" b="1" dirty="0">
                  <a:solidFill>
                    <a:prstClr val="black"/>
                  </a:solidFill>
                </a:rPr>
                <a:t>De achtergrondkleur van de dia aanpassen:</a:t>
              </a:r>
            </a:p>
          </p:txBody>
        </p:sp>
        <p:sp>
          <p:nvSpPr>
            <p:cNvPr id="17" name="Content Placeholder 4">
              <a:extLst>
                <a:ext uri="{FF2B5EF4-FFF2-40B4-BE49-F238E27FC236}">
                  <a16:creationId xmlns="" xmlns:a16="http://schemas.microsoft.com/office/drawing/2014/main" id="{332771B9-0BE0-4AF5-B468-12CD0893ACD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20996" y="949393"/>
              <a:ext cx="1591456" cy="128035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9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Tx/>
                <a:buNone/>
              </a:pPr>
              <a:r>
                <a:rPr lang="nl-NL" dirty="0">
                  <a:solidFill>
                    <a:prstClr val="black"/>
                  </a:solidFill>
                </a:rPr>
                <a:t>Klik met de rechtermuisknop op de gekleurde achtergrond en kies voor Achtergrond opmaken.</a:t>
              </a:r>
            </a:p>
            <a:p>
              <a:pPr marL="0" indent="0">
                <a:buFontTx/>
                <a:buNone/>
                <a:defRPr/>
              </a:pPr>
              <a:r>
                <a:rPr lang="nl-NL" dirty="0">
                  <a:solidFill>
                    <a:prstClr val="black"/>
                  </a:solidFill>
                </a:rPr>
                <a:t>Kies onder Kleur uit de Themakleuren een andere kleur.</a:t>
              </a:r>
              <a:endParaRPr lang="nl-NL" b="1" dirty="0">
                <a:solidFill>
                  <a:prstClr val="black"/>
                </a:solidFill>
              </a:endParaRPr>
            </a:p>
          </p:txBody>
        </p:sp>
        <p:pic>
          <p:nvPicPr>
            <p:cNvPr id="19" name="Afbeelding 18">
              <a:extLst>
                <a:ext uri="{FF2B5EF4-FFF2-40B4-BE49-F238E27FC236}">
                  <a16:creationId xmlns="" xmlns:a16="http://schemas.microsoft.com/office/drawing/2014/main" id="{BE01B4A2-AE1F-440A-A395-6D9F1BB5FE6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720996" y="2317751"/>
              <a:ext cx="1168545" cy="1752818"/>
            </a:xfrm>
            <a:prstGeom prst="rect">
              <a:avLst/>
            </a:prstGeom>
          </p:spPr>
        </p:pic>
        <p:cxnSp>
          <p:nvCxnSpPr>
            <p:cNvPr id="22" name="Rechte verbindingslijn 21">
              <a:extLst>
                <a:ext uri="{FF2B5EF4-FFF2-40B4-BE49-F238E27FC236}">
                  <a16:creationId xmlns="" xmlns:a16="http://schemas.microsoft.com/office/drawing/2014/main" id="{0A0F4C3B-9F21-4C0B-9C16-653E4A5F5B0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20996" y="2269019"/>
              <a:ext cx="15914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ijdelijke aanduiding voor afbeelding 16">
            <a:extLst>
              <a:ext uri="{FF2B5EF4-FFF2-40B4-BE49-F238E27FC236}">
                <a16:creationId xmlns="" xmlns:a16="http://schemas.microsoft.com/office/drawing/2014/main" id="{197869EB-348A-462C-8C86-C5F6A66BD4A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0924" y="6178322"/>
            <a:ext cx="1141200" cy="456654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314035112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Blauw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F2DDAFA9-9C67-409F-8B03-25EFBB7585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402563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104" name="think-cell Slide" r:id="rId6" imgW="338" imgH="337" progId="TCLayout.ActiveDocument.1">
                  <p:embed/>
                </p:oleObj>
              </mc:Choice>
              <mc:Fallback>
                <p:oleObj name="think-cell Slide" r:id="rId6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AB38586A-E5E7-4D48-979C-16CAC40688D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6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9F9D0A6F-4923-40A0-9734-04172BFAFF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2" y="2714739"/>
            <a:ext cx="7648381" cy="839269"/>
          </a:xfrm>
        </p:spPr>
        <p:txBody>
          <a:bodyPr anchor="t" anchorCtr="0"/>
          <a:lstStyle>
            <a:lvl1pPr>
              <a:defRPr sz="6000" cap="all" baseline="0">
                <a:latin typeface="+mj-lt"/>
              </a:defRPr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B167C603-75DA-4445-A170-5F1EFEC5D5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82662" y="4723278"/>
            <a:ext cx="7648381" cy="415498"/>
          </a:xfrm>
        </p:spPr>
        <p:txBody>
          <a:bodyPr wrap="square">
            <a:spAutoFit/>
          </a:bodyPr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8A98CF33-D587-4029-99D6-82B3D027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C8D39C43-30E3-4840-8584-668100C8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7" name="Vrije vorm: vorm 6">
            <a:extLst>
              <a:ext uri="{FF2B5EF4-FFF2-40B4-BE49-F238E27FC236}">
                <a16:creationId xmlns="" xmlns:a16="http://schemas.microsoft.com/office/drawing/2014/main" id="{CD23658A-EE22-4B85-BCB0-0F9187D18D9F}"/>
              </a:ext>
            </a:extLst>
          </p:cNvPr>
          <p:cNvSpPr/>
          <p:nvPr userDrawn="1"/>
        </p:nvSpPr>
        <p:spPr>
          <a:xfrm>
            <a:off x="9284141" y="0"/>
            <a:ext cx="2907861" cy="6858000"/>
          </a:xfrm>
          <a:custGeom>
            <a:avLst/>
            <a:gdLst>
              <a:gd name="connsiteX0" fmla="*/ 0 w 2907861"/>
              <a:gd name="connsiteY0" fmla="*/ 0 h 6858000"/>
              <a:gd name="connsiteX1" fmla="*/ 2907861 w 2907861"/>
              <a:gd name="connsiteY1" fmla="*/ 0 h 6858000"/>
              <a:gd name="connsiteX2" fmla="*/ 2907861 w 2907861"/>
              <a:gd name="connsiteY2" fmla="*/ 6858000 h 6858000"/>
              <a:gd name="connsiteX3" fmla="*/ 0 w 2907861"/>
              <a:gd name="connsiteY3" fmla="*/ 6858000 h 6858000"/>
              <a:gd name="connsiteX4" fmla="*/ 871570 w 2907861"/>
              <a:gd name="connsiteY4" fmla="*/ 3432303 h 6858000"/>
              <a:gd name="connsiteX5" fmla="*/ 0 w 2907861"/>
              <a:gd name="connsiteY5" fmla="*/ 6607 h 6858000"/>
              <a:gd name="connsiteX6" fmla="*/ 0 w 290786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7861" h="6858000">
                <a:moveTo>
                  <a:pt x="0" y="0"/>
                </a:moveTo>
                <a:lnTo>
                  <a:pt x="2907861" y="0"/>
                </a:lnTo>
                <a:lnTo>
                  <a:pt x="2907861" y="6858000"/>
                </a:lnTo>
                <a:lnTo>
                  <a:pt x="0" y="6858000"/>
                </a:lnTo>
                <a:lnTo>
                  <a:pt x="871570" y="3432303"/>
                </a:lnTo>
                <a:lnTo>
                  <a:pt x="0" y="66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="" xmlns:a16="http://schemas.microsoft.com/office/drawing/2014/main" id="{B5715D46-1ACB-4D6B-BFA3-32D8AE7E70B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539413" y="6242966"/>
            <a:ext cx="1139825" cy="329283"/>
          </a:xfrm>
          <a:prstGeom prst="rect">
            <a:avLst/>
          </a:prstGeom>
        </p:spPr>
      </p:pic>
      <p:sp>
        <p:nvSpPr>
          <p:cNvPr id="9" name="Tijdelijke aanduiding voor tekst 14">
            <a:extLst>
              <a:ext uri="{FF2B5EF4-FFF2-40B4-BE49-F238E27FC236}">
                <a16:creationId xmlns="" xmlns:a16="http://schemas.microsoft.com/office/drawing/2014/main" id="{C592670B-C5A2-49BD-986D-6E6476496F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1" y="2060575"/>
            <a:ext cx="7648381" cy="685380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900" cap="none" baseline="0">
                <a:latin typeface="+mn-lt"/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grpSp>
        <p:nvGrpSpPr>
          <p:cNvPr id="12" name="Groep 11">
            <a:extLst>
              <a:ext uri="{FF2B5EF4-FFF2-40B4-BE49-F238E27FC236}">
                <a16:creationId xmlns="" xmlns:a16="http://schemas.microsoft.com/office/drawing/2014/main" id="{C522188E-C23B-4E49-B726-ABC09C273939}"/>
              </a:ext>
            </a:extLst>
          </p:cNvPr>
          <p:cNvGrpSpPr/>
          <p:nvPr userDrawn="1"/>
        </p:nvGrpSpPr>
        <p:grpSpPr>
          <a:xfrm>
            <a:off x="-1720996" y="1653272"/>
            <a:ext cx="1591456" cy="3551456"/>
            <a:chOff x="-1720996" y="519113"/>
            <a:chExt cx="1591456" cy="3551456"/>
          </a:xfrm>
        </p:grpSpPr>
        <p:sp>
          <p:nvSpPr>
            <p:cNvPr id="13" name="Content Placeholder 6">
              <a:extLst>
                <a:ext uri="{FF2B5EF4-FFF2-40B4-BE49-F238E27FC236}">
                  <a16:creationId xmlns="" xmlns:a16="http://schemas.microsoft.com/office/drawing/2014/main" id="{1EE05753-8E78-481E-9D06-9A5D66EF3773}"/>
                </a:ext>
              </a:extLst>
            </p:cNvPr>
            <p:cNvSpPr txBox="1">
              <a:spLocks/>
            </p:cNvSpPr>
            <p:nvPr userDrawn="1">
              <p:custDataLst>
                <p:tags r:id="rId4"/>
              </p:custDataLst>
            </p:nvPr>
          </p:nvSpPr>
          <p:spPr>
            <a:xfrm>
              <a:off x="-1720996" y="519113"/>
              <a:ext cx="1591456" cy="3273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nl-NL"/>
              </a:defPPr>
              <a:lvl1pPr marL="0" lvl="0" indent="0" defTabSz="91440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None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1pPr>
              <a:lvl2pPr marL="447675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2pPr>
              <a:lvl3pPr marL="628650" indent="-180975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3pPr>
              <a:lvl4pPr marL="806450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4pPr>
              <a:lvl5pPr marL="2057400" indent="-2286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nl-NL" b="1" dirty="0">
                  <a:solidFill>
                    <a:prstClr val="black"/>
                  </a:solidFill>
                </a:rPr>
                <a:t>De achtergrondkleur van de dia aanpassen:</a:t>
              </a:r>
            </a:p>
          </p:txBody>
        </p:sp>
        <p:sp>
          <p:nvSpPr>
            <p:cNvPr id="14" name="Content Placeholder 4">
              <a:extLst>
                <a:ext uri="{FF2B5EF4-FFF2-40B4-BE49-F238E27FC236}">
                  <a16:creationId xmlns="" xmlns:a16="http://schemas.microsoft.com/office/drawing/2014/main" id="{DEDE3A57-F2FC-4ACB-86AA-753B81A3FE7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20996" y="949393"/>
              <a:ext cx="1591456" cy="128035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9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Tx/>
                <a:buNone/>
              </a:pPr>
              <a:r>
                <a:rPr lang="nl-NL" dirty="0">
                  <a:solidFill>
                    <a:prstClr val="black"/>
                  </a:solidFill>
                </a:rPr>
                <a:t>Klik met de rechtermuisknop op de gekleurde achtergrond en kies voor Achtergrond opmaken.</a:t>
              </a:r>
            </a:p>
            <a:p>
              <a:pPr marL="0" indent="0">
                <a:buFontTx/>
                <a:buNone/>
                <a:defRPr/>
              </a:pPr>
              <a:r>
                <a:rPr lang="nl-NL" dirty="0">
                  <a:solidFill>
                    <a:prstClr val="black"/>
                  </a:solidFill>
                </a:rPr>
                <a:t>Kies onder Kleur uit de Themakleuren een andere kleur.</a:t>
              </a:r>
              <a:endParaRPr lang="nl-NL" b="1" dirty="0">
                <a:solidFill>
                  <a:prstClr val="black"/>
                </a:solidFill>
              </a:endParaRPr>
            </a:p>
          </p:txBody>
        </p:sp>
        <p:pic>
          <p:nvPicPr>
            <p:cNvPr id="15" name="Afbeelding 14">
              <a:extLst>
                <a:ext uri="{FF2B5EF4-FFF2-40B4-BE49-F238E27FC236}">
                  <a16:creationId xmlns="" xmlns:a16="http://schemas.microsoft.com/office/drawing/2014/main" id="{726DB542-30A2-40CF-BB21-7DD73FAD1DA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720996" y="2317751"/>
              <a:ext cx="1168545" cy="1752818"/>
            </a:xfrm>
            <a:prstGeom prst="rect">
              <a:avLst/>
            </a:prstGeom>
          </p:spPr>
        </p:pic>
        <p:cxnSp>
          <p:nvCxnSpPr>
            <p:cNvPr id="16" name="Rechte verbindingslijn 15">
              <a:extLst>
                <a:ext uri="{FF2B5EF4-FFF2-40B4-BE49-F238E27FC236}">
                  <a16:creationId xmlns="" xmlns:a16="http://schemas.microsoft.com/office/drawing/2014/main" id="{E5A9D727-B47A-4AD4-AA21-96BB43133A4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20996" y="2269019"/>
              <a:ext cx="15914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jdelijke aanduiding voor afbeelding 16">
            <a:extLst>
              <a:ext uri="{FF2B5EF4-FFF2-40B4-BE49-F238E27FC236}">
                <a16:creationId xmlns="" xmlns:a16="http://schemas.microsoft.com/office/drawing/2014/main" id="{F0A71867-1D18-4908-86D4-47BDF70D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0924" y="6178322"/>
            <a:ext cx="1141200" cy="456654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8510764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Roo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F2DDAFA9-9C67-409F-8B03-25EFBB7585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353296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128" name="think-cell Slide" r:id="rId6" imgW="338" imgH="337" progId="TCLayout.ActiveDocument.1">
                  <p:embed/>
                </p:oleObj>
              </mc:Choice>
              <mc:Fallback>
                <p:oleObj name="think-cell Slide" r:id="rId6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AB38586A-E5E7-4D48-979C-16CAC40688D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6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9F9D0A6F-4923-40A0-9734-04172BFAFF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2" y="2714739"/>
            <a:ext cx="7648381" cy="839269"/>
          </a:xfrm>
        </p:spPr>
        <p:txBody>
          <a:bodyPr anchor="t" anchorCtr="0"/>
          <a:lstStyle>
            <a:lvl1pPr>
              <a:defRPr sz="6000" cap="all" baseline="0">
                <a:latin typeface="+mj-lt"/>
              </a:defRPr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B167C603-75DA-4445-A170-5F1EFEC5D5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82662" y="4723278"/>
            <a:ext cx="7648381" cy="415498"/>
          </a:xfrm>
        </p:spPr>
        <p:txBody>
          <a:bodyPr wrap="square">
            <a:spAutoFit/>
          </a:bodyPr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8A98CF33-D587-4029-99D6-82B3D027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C8D39C43-30E3-4840-8584-668100C8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7" name="Vrije vorm: vorm 6">
            <a:extLst>
              <a:ext uri="{FF2B5EF4-FFF2-40B4-BE49-F238E27FC236}">
                <a16:creationId xmlns="" xmlns:a16="http://schemas.microsoft.com/office/drawing/2014/main" id="{CD23658A-EE22-4B85-BCB0-0F9187D18D9F}"/>
              </a:ext>
            </a:extLst>
          </p:cNvPr>
          <p:cNvSpPr/>
          <p:nvPr userDrawn="1"/>
        </p:nvSpPr>
        <p:spPr>
          <a:xfrm>
            <a:off x="9284141" y="0"/>
            <a:ext cx="2907861" cy="6858000"/>
          </a:xfrm>
          <a:custGeom>
            <a:avLst/>
            <a:gdLst>
              <a:gd name="connsiteX0" fmla="*/ 0 w 2907861"/>
              <a:gd name="connsiteY0" fmla="*/ 0 h 6858000"/>
              <a:gd name="connsiteX1" fmla="*/ 2907861 w 2907861"/>
              <a:gd name="connsiteY1" fmla="*/ 0 h 6858000"/>
              <a:gd name="connsiteX2" fmla="*/ 2907861 w 2907861"/>
              <a:gd name="connsiteY2" fmla="*/ 6858000 h 6858000"/>
              <a:gd name="connsiteX3" fmla="*/ 0 w 2907861"/>
              <a:gd name="connsiteY3" fmla="*/ 6858000 h 6858000"/>
              <a:gd name="connsiteX4" fmla="*/ 871570 w 2907861"/>
              <a:gd name="connsiteY4" fmla="*/ 3432303 h 6858000"/>
              <a:gd name="connsiteX5" fmla="*/ 0 w 2907861"/>
              <a:gd name="connsiteY5" fmla="*/ 6607 h 6858000"/>
              <a:gd name="connsiteX6" fmla="*/ 0 w 290786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7861" h="6858000">
                <a:moveTo>
                  <a:pt x="0" y="0"/>
                </a:moveTo>
                <a:lnTo>
                  <a:pt x="2907861" y="0"/>
                </a:lnTo>
                <a:lnTo>
                  <a:pt x="2907861" y="6858000"/>
                </a:lnTo>
                <a:lnTo>
                  <a:pt x="0" y="6858000"/>
                </a:lnTo>
                <a:lnTo>
                  <a:pt x="871570" y="3432303"/>
                </a:lnTo>
                <a:lnTo>
                  <a:pt x="0" y="66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="" xmlns:a16="http://schemas.microsoft.com/office/drawing/2014/main" id="{B5715D46-1ACB-4D6B-BFA3-32D8AE7E70B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539413" y="6242966"/>
            <a:ext cx="1139825" cy="329283"/>
          </a:xfrm>
          <a:prstGeom prst="rect">
            <a:avLst/>
          </a:prstGeom>
        </p:spPr>
      </p:pic>
      <p:sp>
        <p:nvSpPr>
          <p:cNvPr id="9" name="Tijdelijke aanduiding voor tekst 14">
            <a:extLst>
              <a:ext uri="{FF2B5EF4-FFF2-40B4-BE49-F238E27FC236}">
                <a16:creationId xmlns="" xmlns:a16="http://schemas.microsoft.com/office/drawing/2014/main" id="{C592670B-C5A2-49BD-986D-6E6476496F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1" y="2060575"/>
            <a:ext cx="7648381" cy="685380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900" cap="none" baseline="0">
                <a:latin typeface="+mn-lt"/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grpSp>
        <p:nvGrpSpPr>
          <p:cNvPr id="12" name="Groep 11">
            <a:extLst>
              <a:ext uri="{FF2B5EF4-FFF2-40B4-BE49-F238E27FC236}">
                <a16:creationId xmlns="" xmlns:a16="http://schemas.microsoft.com/office/drawing/2014/main" id="{E7D79693-0C40-445E-8DA9-357EBBC99B88}"/>
              </a:ext>
            </a:extLst>
          </p:cNvPr>
          <p:cNvGrpSpPr/>
          <p:nvPr userDrawn="1"/>
        </p:nvGrpSpPr>
        <p:grpSpPr>
          <a:xfrm>
            <a:off x="-1720996" y="1653272"/>
            <a:ext cx="1591456" cy="3551456"/>
            <a:chOff x="-1720996" y="519113"/>
            <a:chExt cx="1591456" cy="3551456"/>
          </a:xfrm>
        </p:grpSpPr>
        <p:sp>
          <p:nvSpPr>
            <p:cNvPr id="13" name="Content Placeholder 6">
              <a:extLst>
                <a:ext uri="{FF2B5EF4-FFF2-40B4-BE49-F238E27FC236}">
                  <a16:creationId xmlns="" xmlns:a16="http://schemas.microsoft.com/office/drawing/2014/main" id="{EF2FD591-3C4E-4144-9513-898C7E1B33F7}"/>
                </a:ext>
              </a:extLst>
            </p:cNvPr>
            <p:cNvSpPr txBox="1">
              <a:spLocks/>
            </p:cNvSpPr>
            <p:nvPr userDrawn="1">
              <p:custDataLst>
                <p:tags r:id="rId4"/>
              </p:custDataLst>
            </p:nvPr>
          </p:nvSpPr>
          <p:spPr>
            <a:xfrm>
              <a:off x="-1720996" y="519113"/>
              <a:ext cx="1591456" cy="3273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nl-NL"/>
              </a:defPPr>
              <a:lvl1pPr marL="0" lvl="0" indent="0" defTabSz="91440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None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1pPr>
              <a:lvl2pPr marL="447675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2pPr>
              <a:lvl3pPr marL="628650" indent="-180975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3pPr>
              <a:lvl4pPr marL="806450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4pPr>
              <a:lvl5pPr marL="2057400" indent="-2286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nl-NL" b="1" dirty="0">
                  <a:solidFill>
                    <a:prstClr val="black"/>
                  </a:solidFill>
                </a:rPr>
                <a:t>De achtergrondkleur van de dia aanpassen:</a:t>
              </a:r>
            </a:p>
          </p:txBody>
        </p:sp>
        <p:sp>
          <p:nvSpPr>
            <p:cNvPr id="14" name="Content Placeholder 4">
              <a:extLst>
                <a:ext uri="{FF2B5EF4-FFF2-40B4-BE49-F238E27FC236}">
                  <a16:creationId xmlns="" xmlns:a16="http://schemas.microsoft.com/office/drawing/2014/main" id="{1A2C0AE9-4007-4AE7-8717-CC8997C46B9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20996" y="949393"/>
              <a:ext cx="1591456" cy="128035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9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Tx/>
                <a:buNone/>
              </a:pPr>
              <a:r>
                <a:rPr lang="nl-NL" dirty="0">
                  <a:solidFill>
                    <a:prstClr val="black"/>
                  </a:solidFill>
                </a:rPr>
                <a:t>Klik met de rechtermuisknop op de gekleurde achtergrond en kies voor Achtergrond opmaken.</a:t>
              </a:r>
            </a:p>
            <a:p>
              <a:pPr marL="0" indent="0">
                <a:buFontTx/>
                <a:buNone/>
                <a:defRPr/>
              </a:pPr>
              <a:r>
                <a:rPr lang="nl-NL" dirty="0">
                  <a:solidFill>
                    <a:prstClr val="black"/>
                  </a:solidFill>
                </a:rPr>
                <a:t>Kies onder Kleur uit de Themakleuren een andere kleur.</a:t>
              </a:r>
              <a:endParaRPr lang="nl-NL" b="1" dirty="0">
                <a:solidFill>
                  <a:prstClr val="black"/>
                </a:solidFill>
              </a:endParaRPr>
            </a:p>
          </p:txBody>
        </p:sp>
        <p:pic>
          <p:nvPicPr>
            <p:cNvPr id="15" name="Afbeelding 14">
              <a:extLst>
                <a:ext uri="{FF2B5EF4-FFF2-40B4-BE49-F238E27FC236}">
                  <a16:creationId xmlns="" xmlns:a16="http://schemas.microsoft.com/office/drawing/2014/main" id="{844BF587-7245-4DD3-AE7C-ADFEFCD4BFF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720996" y="2317751"/>
              <a:ext cx="1168545" cy="1752818"/>
            </a:xfrm>
            <a:prstGeom prst="rect">
              <a:avLst/>
            </a:prstGeom>
          </p:spPr>
        </p:pic>
        <p:cxnSp>
          <p:nvCxnSpPr>
            <p:cNvPr id="16" name="Rechte verbindingslijn 15">
              <a:extLst>
                <a:ext uri="{FF2B5EF4-FFF2-40B4-BE49-F238E27FC236}">
                  <a16:creationId xmlns="" xmlns:a16="http://schemas.microsoft.com/office/drawing/2014/main" id="{0A76458F-EBBE-4077-85B9-3F6D9B76526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20996" y="2269019"/>
              <a:ext cx="15914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jdelijke aanduiding voor afbeelding 16">
            <a:extLst>
              <a:ext uri="{FF2B5EF4-FFF2-40B4-BE49-F238E27FC236}">
                <a16:creationId xmlns="" xmlns:a16="http://schemas.microsoft.com/office/drawing/2014/main" id="{DB5AECAD-E802-4B4A-85E2-5F60A89E280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0924" y="6178322"/>
            <a:ext cx="1141200" cy="456654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66681123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="" xmlns:a16="http://schemas.microsoft.com/office/drawing/2014/main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192637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152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="" xmlns:a16="http://schemas.microsoft.com/office/drawing/2014/main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D751A05C-7832-4FD4-B351-073B56A71D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2060575"/>
            <a:ext cx="5760000" cy="3673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Backspace om </a:t>
            </a:r>
            <a:r>
              <a:rPr lang="nl-NL" dirty="0" err="1"/>
              <a:t>bullet</a:t>
            </a:r>
            <a:r>
              <a:rPr lang="nl-NL" dirty="0"/>
              <a:t> weg te halen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="" xmlns:a16="http://schemas.microsoft.com/office/drawing/2014/main" id="{A33253EC-3BC6-4F9F-9950-D38EFCC7BD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4" y="710813"/>
            <a:ext cx="5760000" cy="55399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="" xmlns:a16="http://schemas.microsoft.com/office/drawing/2014/main" id="{F8697454-B9F8-4F8B-AA3D-9892C54FA1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96124" y="1133475"/>
            <a:ext cx="5095875" cy="4600575"/>
          </a:xfrm>
          <a:solidFill>
            <a:schemeClr val="accent1">
              <a:lumMod val="20000"/>
              <a:lumOff val="80000"/>
            </a:schemeClr>
          </a:solidFill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sp>
        <p:nvSpPr>
          <p:cNvPr id="11" name="Tijdelijke aanduiding voor afbeelding 16">
            <a:extLst>
              <a:ext uri="{FF2B5EF4-FFF2-40B4-BE49-F238E27FC236}">
                <a16:creationId xmlns="" xmlns:a16="http://schemas.microsoft.com/office/drawing/2014/main" id="{78EF0444-A6DB-400A-B09D-0973BA247CF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2124193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345295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34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xmlns="" id="{30845392-C3B3-4676-BDB3-20C0D19C5E0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35431" y="1739590"/>
            <a:ext cx="9156569" cy="3416872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8" name="Vrije vorm: vorm 7">
            <a:extLst>
              <a:ext uri="{FF2B5EF4-FFF2-40B4-BE49-F238E27FC236}">
                <a16:creationId xmlns:a16="http://schemas.microsoft.com/office/drawing/2014/main" xmlns="" id="{4824D8FB-E97D-4FBB-8357-B73216B896D1}"/>
              </a:ext>
            </a:extLst>
          </p:cNvPr>
          <p:cNvSpPr/>
          <p:nvPr userDrawn="1"/>
        </p:nvSpPr>
        <p:spPr>
          <a:xfrm>
            <a:off x="0" y="0"/>
            <a:ext cx="1114855" cy="6858000"/>
          </a:xfrm>
          <a:custGeom>
            <a:avLst/>
            <a:gdLst>
              <a:gd name="connsiteX0" fmla="*/ 0 w 1114855"/>
              <a:gd name="connsiteY0" fmla="*/ 0 h 6858000"/>
              <a:gd name="connsiteX1" fmla="*/ 243285 w 1114855"/>
              <a:gd name="connsiteY1" fmla="*/ 0 h 6858000"/>
              <a:gd name="connsiteX2" fmla="*/ 243285 w 1114855"/>
              <a:gd name="connsiteY2" fmla="*/ 6607 h 6858000"/>
              <a:gd name="connsiteX3" fmla="*/ 1114855 w 1114855"/>
              <a:gd name="connsiteY3" fmla="*/ 3432303 h 6858000"/>
              <a:gd name="connsiteX4" fmla="*/ 243285 w 1114855"/>
              <a:gd name="connsiteY4" fmla="*/ 6858000 h 6858000"/>
              <a:gd name="connsiteX5" fmla="*/ 243285 w 1114855"/>
              <a:gd name="connsiteY5" fmla="*/ 6851394 h 6858000"/>
              <a:gd name="connsiteX6" fmla="*/ 0 w 1114855"/>
              <a:gd name="connsiteY6" fmla="*/ 6851494 h 6858000"/>
              <a:gd name="connsiteX7" fmla="*/ 0 w 1114855"/>
              <a:gd name="connsiteY7" fmla="*/ 0 h 6858000"/>
              <a:gd name="connsiteX0" fmla="*/ 0 w 1114855"/>
              <a:gd name="connsiteY0" fmla="*/ 0 h 6851494"/>
              <a:gd name="connsiteX1" fmla="*/ 243285 w 1114855"/>
              <a:gd name="connsiteY1" fmla="*/ 0 h 6851494"/>
              <a:gd name="connsiteX2" fmla="*/ 243285 w 1114855"/>
              <a:gd name="connsiteY2" fmla="*/ 6607 h 6851494"/>
              <a:gd name="connsiteX3" fmla="*/ 1114855 w 1114855"/>
              <a:gd name="connsiteY3" fmla="*/ 3432303 h 6851494"/>
              <a:gd name="connsiteX4" fmla="*/ 243285 w 1114855"/>
              <a:gd name="connsiteY4" fmla="*/ 6851394 h 6851494"/>
              <a:gd name="connsiteX5" fmla="*/ 0 w 1114855"/>
              <a:gd name="connsiteY5" fmla="*/ 6851494 h 6851494"/>
              <a:gd name="connsiteX6" fmla="*/ 0 w 1114855"/>
              <a:gd name="connsiteY6" fmla="*/ 0 h 685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4855" h="6851494">
                <a:moveTo>
                  <a:pt x="0" y="0"/>
                </a:moveTo>
                <a:lnTo>
                  <a:pt x="243285" y="0"/>
                </a:lnTo>
                <a:lnTo>
                  <a:pt x="243285" y="6607"/>
                </a:lnTo>
                <a:lnTo>
                  <a:pt x="1114855" y="3432303"/>
                </a:lnTo>
                <a:lnTo>
                  <a:pt x="243285" y="6851394"/>
                </a:lnTo>
                <a:lnTo>
                  <a:pt x="0" y="6851494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663" y="411966"/>
            <a:ext cx="6827837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B26713D1-1FAA-48C3-B18A-5E2A1991C0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2663" y="5949950"/>
            <a:ext cx="3525581" cy="307777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Ruimte voor Naam, Plaats, Datum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xmlns="" id="{FB53A9F7-E054-45DF-9557-2BB97503D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128514"/>
            <a:ext cx="6827837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12" name="Tijdelijke aanduiding voor afbeelding 16">
            <a:extLst>
              <a:ext uri="{FF2B5EF4-FFF2-40B4-BE49-F238E27FC236}">
                <a16:creationId xmlns:a16="http://schemas.microsoft.com/office/drawing/2014/main" xmlns="" id="{61AB249C-BA07-46B5-8CA7-3FEA4307F83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xmlns="" id="{4CE81AA4-452B-4263-AADB-8A6A73786F48}"/>
              </a:ext>
            </a:extLst>
          </p:cNvPr>
          <p:cNvGrpSpPr/>
          <p:nvPr userDrawn="1"/>
        </p:nvGrpSpPr>
        <p:grpSpPr>
          <a:xfrm>
            <a:off x="-1720996" y="1653272"/>
            <a:ext cx="1591456" cy="3940773"/>
            <a:chOff x="-1720996" y="1653272"/>
            <a:chExt cx="1591456" cy="3940773"/>
          </a:xfrm>
        </p:grpSpPr>
        <p:sp>
          <p:nvSpPr>
            <p:cNvPr id="16" name="Content Placeholder 4">
              <a:extLst>
                <a:ext uri="{FF2B5EF4-FFF2-40B4-BE49-F238E27FC236}">
                  <a16:creationId xmlns:a16="http://schemas.microsoft.com/office/drawing/2014/main" xmlns="" id="{FAE9815F-C2C6-4F55-90C3-0C601190AB3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20996" y="1653272"/>
              <a:ext cx="1591456" cy="225561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8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5000"/>
                </a:lnSpc>
                <a:buFontTx/>
                <a:buNone/>
              </a:pPr>
              <a:r>
                <a:rPr lang="nl-NL" dirty="0">
                  <a:solidFill>
                    <a:srgbClr val="000000"/>
                  </a:solidFill>
                </a:rPr>
                <a:t>Wanneer een </a:t>
              </a:r>
              <a:r>
                <a:rPr lang="nl-NL" b="1" dirty="0">
                  <a:solidFill>
                    <a:srgbClr val="000000"/>
                  </a:solidFill>
                </a:rPr>
                <a:t>logo</a:t>
              </a:r>
              <a:r>
                <a:rPr lang="nl-NL" dirty="0">
                  <a:solidFill>
                    <a:srgbClr val="000000"/>
                  </a:solidFill>
                </a:rPr>
                <a:t> in een </a:t>
              </a:r>
              <a:r>
                <a:rPr lang="nl-NL" b="1" dirty="0" err="1">
                  <a:solidFill>
                    <a:srgbClr val="000000"/>
                  </a:solidFill>
                </a:rPr>
                <a:t>afbeeldingsplaceholder</a:t>
              </a:r>
              <a:r>
                <a:rPr lang="nl-NL" dirty="0">
                  <a:solidFill>
                    <a:srgbClr val="000000"/>
                  </a:solidFill>
                </a:rPr>
                <a:t> is geplaatst kun je de manier van afbeelden veranderen, indien noodzakelijk:</a:t>
              </a:r>
            </a:p>
            <a:p>
              <a:pPr marL="135731" indent="-135731">
                <a:lnSpc>
                  <a:spcPct val="105000"/>
                </a:lnSpc>
                <a:buFont typeface="Arial" panose="020B0604020202020204" pitchFamily="34" charset="0"/>
                <a:buChar char="•"/>
              </a:pPr>
              <a:r>
                <a:rPr lang="nl-NL" dirty="0">
                  <a:solidFill>
                    <a:srgbClr val="000000"/>
                  </a:solidFill>
                </a:rPr>
                <a:t>Selecteer het logo</a:t>
              </a:r>
            </a:p>
            <a:p>
              <a:pPr marL="135731" indent="-135731">
                <a:lnSpc>
                  <a:spcPct val="105000"/>
                </a:lnSpc>
                <a:buFont typeface="Arial" panose="020B0604020202020204" pitchFamily="34" charset="0"/>
                <a:buChar char="•"/>
              </a:pPr>
              <a:r>
                <a:rPr lang="nl-NL" dirty="0">
                  <a:solidFill>
                    <a:srgbClr val="000000"/>
                  </a:solidFill>
                </a:rPr>
                <a:t>Ga in het lint naar Hulpmiddelen voor afbeeldingen - </a:t>
              </a:r>
              <a:br>
                <a:rPr lang="nl-NL" dirty="0">
                  <a:solidFill>
                    <a:srgbClr val="000000"/>
                  </a:solidFill>
                </a:rPr>
              </a:br>
              <a:r>
                <a:rPr lang="nl-NL" dirty="0">
                  <a:solidFill>
                    <a:srgbClr val="000000"/>
                  </a:solidFill>
                </a:rPr>
                <a:t>Opmaak </a:t>
              </a:r>
            </a:p>
            <a:p>
              <a:pPr marL="135731" indent="-135731">
                <a:lnSpc>
                  <a:spcPct val="105000"/>
                </a:lnSpc>
                <a:buFont typeface="Arial" panose="020B0604020202020204" pitchFamily="34" charset="0"/>
                <a:buChar char="•"/>
              </a:pPr>
              <a:r>
                <a:rPr lang="nl-NL" dirty="0">
                  <a:solidFill>
                    <a:srgbClr val="000000"/>
                  </a:solidFill>
                </a:rPr>
                <a:t>Klik op het Bijsnijden gereedschap</a:t>
              </a:r>
            </a:p>
            <a:p>
              <a:pPr marL="135731" indent="-135731">
                <a:lnSpc>
                  <a:spcPct val="105000"/>
                </a:lnSpc>
                <a:buFont typeface="Arial" panose="020B0604020202020204" pitchFamily="34" charset="0"/>
                <a:buChar char="•"/>
              </a:pPr>
              <a:r>
                <a:rPr lang="nl-NL" dirty="0">
                  <a:solidFill>
                    <a:srgbClr val="000000"/>
                  </a:solidFill>
                </a:rPr>
                <a:t>Kies voor Aanpassen om het logo geheel af te beelden</a:t>
              </a:r>
            </a:p>
          </p:txBody>
        </p:sp>
        <p:cxnSp>
          <p:nvCxnSpPr>
            <p:cNvPr id="19" name="Rechte verbindingslijn 18">
              <a:extLst>
                <a:ext uri="{FF2B5EF4-FFF2-40B4-BE49-F238E27FC236}">
                  <a16:creationId xmlns:a16="http://schemas.microsoft.com/office/drawing/2014/main" xmlns="" id="{9A3526D0-799B-4E56-B59E-26E9660EB0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20996" y="3968982"/>
              <a:ext cx="15914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Afbeelding 22">
              <a:extLst>
                <a:ext uri="{FF2B5EF4-FFF2-40B4-BE49-F238E27FC236}">
                  <a16:creationId xmlns:a16="http://schemas.microsoft.com/office/drawing/2014/main" xmlns="" id="{736D74EE-F785-45BD-B0A4-EC0FDEC03E2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720996" y="4029075"/>
              <a:ext cx="1591200" cy="15649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342023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="" xmlns:a16="http://schemas.microsoft.com/office/drawing/2014/main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927279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3176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="" xmlns:a16="http://schemas.microsoft.com/office/drawing/2014/main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="" xmlns:a16="http://schemas.microsoft.com/office/drawing/2014/main" id="{F8697454-B9F8-4F8B-AA3D-9892C54FA1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54600" y="1710814"/>
            <a:ext cx="7137399" cy="3451122"/>
          </a:xfrm>
          <a:solidFill>
            <a:schemeClr val="accent1">
              <a:lumMod val="20000"/>
              <a:lumOff val="80000"/>
            </a:schemeClr>
          </a:solidFill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D751A05C-7832-4FD4-B351-073B56A71D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2060575"/>
            <a:ext cx="3530343" cy="3673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Backspace om </a:t>
            </a:r>
            <a:r>
              <a:rPr lang="nl-NL" dirty="0" err="1"/>
              <a:t>bullet</a:t>
            </a:r>
            <a:r>
              <a:rPr lang="nl-NL" dirty="0"/>
              <a:t> weg te halen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6AA7E260-1607-4A45-B644-31108D08BB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11" name="Tijdelijke aanduiding voor afbeelding 16">
            <a:extLst>
              <a:ext uri="{FF2B5EF4-FFF2-40B4-BE49-F238E27FC236}">
                <a16:creationId xmlns="" xmlns:a16="http://schemas.microsoft.com/office/drawing/2014/main" id="{12817FAF-C8BA-4C38-994B-F6309296BF2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9969533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conclus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="" xmlns:a16="http://schemas.microsoft.com/office/drawing/2014/main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814536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4200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="" xmlns:a16="http://schemas.microsoft.com/office/drawing/2014/main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D751A05C-7832-4FD4-B351-073B56A71D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2060575"/>
            <a:ext cx="5760000" cy="3673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Backspace om </a:t>
            </a:r>
            <a:r>
              <a:rPr lang="nl-NL" dirty="0" err="1"/>
              <a:t>bullet</a:t>
            </a:r>
            <a:r>
              <a:rPr lang="nl-NL" dirty="0"/>
              <a:t> weg te halen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="" xmlns:a16="http://schemas.microsoft.com/office/drawing/2014/main" id="{A33253EC-3BC6-4F9F-9950-D38EFCC7BD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4" y="710813"/>
            <a:ext cx="5760000" cy="55399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="" xmlns:a16="http://schemas.microsoft.com/office/drawing/2014/main" id="{B9837905-C866-4110-ACDD-24F67AF20E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13338" y="2060575"/>
            <a:ext cx="3096000" cy="3673475"/>
          </a:xfrm>
          <a:solidFill>
            <a:schemeClr val="accent5"/>
          </a:solidFill>
        </p:spPr>
        <p:txBody>
          <a:bodyPr lIns="252000" tIns="252000" rIns="252000" bIns="252000">
            <a:normAutofit/>
          </a:bodyPr>
          <a:lstStyle>
            <a:lvl1pPr>
              <a:defRPr sz="2000">
                <a:latin typeface="+mj-lt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Backspace om </a:t>
            </a:r>
            <a:r>
              <a:rPr lang="nl-NL" dirty="0" err="1"/>
              <a:t>bullet</a:t>
            </a:r>
            <a:r>
              <a:rPr lang="nl-NL" dirty="0"/>
              <a:t> weg te halen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afbeelding 16">
            <a:extLst>
              <a:ext uri="{FF2B5EF4-FFF2-40B4-BE49-F238E27FC236}">
                <a16:creationId xmlns="" xmlns:a16="http://schemas.microsoft.com/office/drawing/2014/main" id="{4C7C9762-8295-45A1-A82A-68C2BDA1BC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76793040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="" xmlns:a16="http://schemas.microsoft.com/office/drawing/2014/main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570533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223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="" xmlns:a16="http://schemas.microsoft.com/office/drawing/2014/main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="" xmlns:a16="http://schemas.microsoft.com/office/drawing/2014/main" id="{F8697454-B9F8-4F8B-AA3D-9892C54FA1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2663" y="1747838"/>
            <a:ext cx="10226675" cy="3986212"/>
          </a:xfrm>
          <a:solidFill>
            <a:schemeClr val="accent1">
              <a:lumMod val="20000"/>
              <a:lumOff val="80000"/>
            </a:schemeClr>
          </a:solidFill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0" name="Tijdelijke aanduiding voor tekst 14">
            <a:extLst>
              <a:ext uri="{FF2B5EF4-FFF2-40B4-BE49-F238E27FC236}">
                <a16:creationId xmlns="" xmlns:a16="http://schemas.microsoft.com/office/drawing/2014/main" id="{BC23E735-18D0-4352-B2F6-86DC421359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284187"/>
            <a:ext cx="6372000" cy="629468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45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4" name="Titel 3">
            <a:extLst>
              <a:ext uri="{FF2B5EF4-FFF2-40B4-BE49-F238E27FC236}">
                <a16:creationId xmlns="" xmlns:a16="http://schemas.microsoft.com/office/drawing/2014/main" id="{AD41E5C0-0387-4A0C-9701-E2D768B1D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12" name="Tijdelijke aanduiding voor afbeelding 16">
            <a:extLst>
              <a:ext uri="{FF2B5EF4-FFF2-40B4-BE49-F238E27FC236}">
                <a16:creationId xmlns="" xmlns:a16="http://schemas.microsoft.com/office/drawing/2014/main" id="{F235B4E1-8372-4941-8C61-5A4212826D6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63940176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aflope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="" xmlns:a16="http://schemas.microsoft.com/office/drawing/2014/main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669905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247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="" xmlns:a16="http://schemas.microsoft.com/office/drawing/2014/main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8" name="Tijdelijke aanduiding voor afbeelding 17">
            <a:extLst>
              <a:ext uri="{FF2B5EF4-FFF2-40B4-BE49-F238E27FC236}">
                <a16:creationId xmlns="" xmlns:a16="http://schemas.microsoft.com/office/drawing/2014/main" id="{E56EECF5-0D5D-419D-BA8C-51A1BB5E680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5416514 h 6858000"/>
              <a:gd name="connsiteX5" fmla="*/ 504825 w 12192000"/>
              <a:gd name="connsiteY5" fmla="*/ 3432303 h 6858000"/>
              <a:gd name="connsiteX6" fmla="*/ 0 w 12192000"/>
              <a:gd name="connsiteY6" fmla="*/ 144809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416514"/>
                </a:lnTo>
                <a:lnTo>
                  <a:pt x="504825" y="3432303"/>
                </a:lnTo>
                <a:lnTo>
                  <a:pt x="0" y="144809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bIns="64800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</p:spTree>
    <p:extLst>
      <p:ext uri="{BB962C8B-B14F-4D97-AF65-F5344CB8AC3E}">
        <p14:creationId xmlns:p14="http://schemas.microsoft.com/office/powerpoint/2010/main" val="421301598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="" xmlns:a16="http://schemas.microsoft.com/office/drawing/2014/main" id="{8B7702C9-AE11-490E-82A2-3ABBC386E9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636203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71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hoek 3" hidden="1">
            <a:extLst>
              <a:ext uri="{FF2B5EF4-FFF2-40B4-BE49-F238E27FC236}">
                <a16:creationId xmlns="" xmlns:a16="http://schemas.microsoft.com/office/drawing/2014/main" id="{FB132FB0-E92A-40F2-BF86-1B3B35A0084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23493307-BD25-46B2-AD2A-A2E2815DE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="" xmlns:a16="http://schemas.microsoft.com/office/drawing/2014/main" id="{7C342768-BC73-4FFE-AA05-B59EA15467B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ijdelijke aanduiding voor tekst 14">
            <a:extLst>
              <a:ext uri="{FF2B5EF4-FFF2-40B4-BE49-F238E27FC236}">
                <a16:creationId xmlns="" xmlns:a16="http://schemas.microsoft.com/office/drawing/2014/main" id="{16A8675C-9E84-4220-AB3C-5D33964EB5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284187"/>
            <a:ext cx="6372000" cy="629468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45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12" name="Tijdelijke aanduiding voor afbeelding 16">
            <a:extLst>
              <a:ext uri="{FF2B5EF4-FFF2-40B4-BE49-F238E27FC236}">
                <a16:creationId xmlns="" xmlns:a16="http://schemas.microsoft.com/office/drawing/2014/main" id="{2BE36E59-13B8-4188-A3AF-07E432F1222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23620565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="" xmlns:a16="http://schemas.microsoft.com/office/drawing/2014/main" id="{562142E2-81C8-4572-99B1-6586DBE69EC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142189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95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hoek 5" hidden="1">
            <a:extLst>
              <a:ext uri="{FF2B5EF4-FFF2-40B4-BE49-F238E27FC236}">
                <a16:creationId xmlns="" xmlns:a16="http://schemas.microsoft.com/office/drawing/2014/main" id="{15188368-FE70-42B1-AD38-2331F2A3680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57CCAF4A-7E7C-4BAB-AF87-C6A08208F0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="" xmlns:a16="http://schemas.microsoft.com/office/drawing/2014/main" id="{BD9D8667-5D8F-4DB5-947B-FBC43AE9D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="" xmlns:a16="http://schemas.microsoft.com/office/drawing/2014/main" id="{3D4C58D2-E920-4B6E-A95B-96CE6E57B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9" name="Tijdelijke aanduiding voor afbeelding 16">
            <a:extLst>
              <a:ext uri="{FF2B5EF4-FFF2-40B4-BE49-F238E27FC236}">
                <a16:creationId xmlns="" xmlns:a16="http://schemas.microsoft.com/office/drawing/2014/main" id="{6D49A58D-A893-4D94-9945-0D83720D87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213799035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iti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428335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19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="" xmlns:a16="http://schemas.microsoft.com/office/drawing/2014/main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25650" y="2717016"/>
            <a:ext cx="8108950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Bedankt voor uw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="" xmlns:a16="http://schemas.microsoft.com/office/drawing/2014/main" id="{FB53A9F7-E054-45DF-9557-2BB97503D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25650" y="3400327"/>
            <a:ext cx="8108950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aandacht</a:t>
            </a:r>
          </a:p>
        </p:txBody>
      </p:sp>
      <p:sp>
        <p:nvSpPr>
          <p:cNvPr id="12" name="Vrije vorm: vorm 11">
            <a:extLst>
              <a:ext uri="{FF2B5EF4-FFF2-40B4-BE49-F238E27FC236}">
                <a16:creationId xmlns="" xmlns:a16="http://schemas.microsoft.com/office/drawing/2014/main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rgbClr val="9CDB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="" xmlns:a16="http://schemas.microsoft.com/office/drawing/2014/main" id="{94AF7582-77FE-45E3-AA5A-78F002554C4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12324656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fsluit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43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="" xmlns:a16="http://schemas.microsoft.com/office/drawing/2014/main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25650" y="2717016"/>
            <a:ext cx="8108950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Bedankt voor uw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="" xmlns:a16="http://schemas.microsoft.com/office/drawing/2014/main" id="{FB53A9F7-E054-45DF-9557-2BB97503D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25650" y="3400327"/>
            <a:ext cx="8108950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aandacht</a:t>
            </a:r>
          </a:p>
        </p:txBody>
      </p:sp>
      <p:sp>
        <p:nvSpPr>
          <p:cNvPr id="12" name="Vrije vorm: vorm 11">
            <a:extLst>
              <a:ext uri="{FF2B5EF4-FFF2-40B4-BE49-F238E27FC236}">
                <a16:creationId xmlns="" xmlns:a16="http://schemas.microsoft.com/office/drawing/2014/main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="" xmlns:a16="http://schemas.microsoft.com/office/drawing/2014/main" id="{94AF7582-77FE-45E3-AA5A-78F002554C4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243984430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fsluit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67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="" xmlns:a16="http://schemas.microsoft.com/office/drawing/2014/main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25650" y="2717016"/>
            <a:ext cx="8108950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Bedankt voor uw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="" xmlns:a16="http://schemas.microsoft.com/office/drawing/2014/main" id="{FB53A9F7-E054-45DF-9557-2BB97503D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25650" y="3400327"/>
            <a:ext cx="8108950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aandacht</a:t>
            </a:r>
          </a:p>
        </p:txBody>
      </p:sp>
      <p:sp>
        <p:nvSpPr>
          <p:cNvPr id="12" name="Vrije vorm: vorm 11">
            <a:extLst>
              <a:ext uri="{FF2B5EF4-FFF2-40B4-BE49-F238E27FC236}">
                <a16:creationId xmlns="" xmlns:a16="http://schemas.microsoft.com/office/drawing/2014/main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="" xmlns:a16="http://schemas.microsoft.com/office/drawing/2014/main" id="{94AF7582-77FE-45E3-AA5A-78F002554C4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385939953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fsluiting alleen log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391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2" name="Vrije vorm: vorm 11">
            <a:extLst>
              <a:ext uri="{FF2B5EF4-FFF2-40B4-BE49-F238E27FC236}">
                <a16:creationId xmlns="" xmlns:a16="http://schemas.microsoft.com/office/drawing/2014/main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rgbClr val="9CDB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8CDCDED-827B-4FAD-8E2C-5A2F6280AE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90024" y="2813152"/>
            <a:ext cx="5411951" cy="15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331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820023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58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xmlns="" id="{30845392-C3B3-4676-BDB3-20C0D19C5E0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35431" y="1739590"/>
            <a:ext cx="9156569" cy="3416872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663" y="411966"/>
            <a:ext cx="6827837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B26713D1-1FAA-48C3-B18A-5E2A1991C0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2663" y="5949950"/>
            <a:ext cx="3525581" cy="307777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Ruimte voor Naam, Plaats, Datum</a:t>
            </a: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86D6E910-A51B-42BD-84B5-4F71A0910BB9}"/>
              </a:ext>
            </a:extLst>
          </p:cNvPr>
          <p:cNvSpPr/>
          <p:nvPr userDrawn="1"/>
        </p:nvSpPr>
        <p:spPr>
          <a:xfrm>
            <a:off x="0" y="0"/>
            <a:ext cx="1114855" cy="6858000"/>
          </a:xfrm>
          <a:custGeom>
            <a:avLst/>
            <a:gdLst>
              <a:gd name="connsiteX0" fmla="*/ 0 w 1114855"/>
              <a:gd name="connsiteY0" fmla="*/ 0 h 6858000"/>
              <a:gd name="connsiteX1" fmla="*/ 243285 w 1114855"/>
              <a:gd name="connsiteY1" fmla="*/ 0 h 6858000"/>
              <a:gd name="connsiteX2" fmla="*/ 243285 w 1114855"/>
              <a:gd name="connsiteY2" fmla="*/ 6607 h 6858000"/>
              <a:gd name="connsiteX3" fmla="*/ 1114855 w 1114855"/>
              <a:gd name="connsiteY3" fmla="*/ 3432303 h 6858000"/>
              <a:gd name="connsiteX4" fmla="*/ 243285 w 1114855"/>
              <a:gd name="connsiteY4" fmla="*/ 6858000 h 6858000"/>
              <a:gd name="connsiteX5" fmla="*/ 243285 w 1114855"/>
              <a:gd name="connsiteY5" fmla="*/ 6851394 h 6858000"/>
              <a:gd name="connsiteX6" fmla="*/ 0 w 1114855"/>
              <a:gd name="connsiteY6" fmla="*/ 6851494 h 6858000"/>
              <a:gd name="connsiteX7" fmla="*/ 0 w 1114855"/>
              <a:gd name="connsiteY7" fmla="*/ 0 h 6858000"/>
              <a:gd name="connsiteX0" fmla="*/ 0 w 1114855"/>
              <a:gd name="connsiteY0" fmla="*/ 0 h 6851494"/>
              <a:gd name="connsiteX1" fmla="*/ 243285 w 1114855"/>
              <a:gd name="connsiteY1" fmla="*/ 0 h 6851494"/>
              <a:gd name="connsiteX2" fmla="*/ 243285 w 1114855"/>
              <a:gd name="connsiteY2" fmla="*/ 6607 h 6851494"/>
              <a:gd name="connsiteX3" fmla="*/ 1114855 w 1114855"/>
              <a:gd name="connsiteY3" fmla="*/ 3432303 h 6851494"/>
              <a:gd name="connsiteX4" fmla="*/ 243285 w 1114855"/>
              <a:gd name="connsiteY4" fmla="*/ 6851394 h 6851494"/>
              <a:gd name="connsiteX5" fmla="*/ 0 w 1114855"/>
              <a:gd name="connsiteY5" fmla="*/ 6851494 h 6851494"/>
              <a:gd name="connsiteX6" fmla="*/ 0 w 1114855"/>
              <a:gd name="connsiteY6" fmla="*/ 0 h 685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4855" h="6851494">
                <a:moveTo>
                  <a:pt x="0" y="0"/>
                </a:moveTo>
                <a:lnTo>
                  <a:pt x="243285" y="0"/>
                </a:lnTo>
                <a:lnTo>
                  <a:pt x="243285" y="6607"/>
                </a:lnTo>
                <a:lnTo>
                  <a:pt x="1114855" y="3432303"/>
                </a:lnTo>
                <a:lnTo>
                  <a:pt x="243285" y="6851394"/>
                </a:lnTo>
                <a:lnTo>
                  <a:pt x="0" y="6851494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4" name="Tijdelijke aanduiding voor tekst 14">
            <a:extLst>
              <a:ext uri="{FF2B5EF4-FFF2-40B4-BE49-F238E27FC236}">
                <a16:creationId xmlns:a16="http://schemas.microsoft.com/office/drawing/2014/main" xmlns="" id="{EAE0E904-2F1E-4401-A09B-A61F10FFB8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128514"/>
            <a:ext cx="6827837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xmlns="" id="{9987A6CA-AB66-4816-B930-D33E2C5AC14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354182146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fsluiting alleen log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415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2" name="Vrije vorm: vorm 11">
            <a:extLst>
              <a:ext uri="{FF2B5EF4-FFF2-40B4-BE49-F238E27FC236}">
                <a16:creationId xmlns="" xmlns:a16="http://schemas.microsoft.com/office/drawing/2014/main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8CDCDED-827B-4FAD-8E2C-5A2F6280AE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90024" y="2813152"/>
            <a:ext cx="5411951" cy="15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4954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iting alleen log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390171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39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2" name="Vrije vorm: vorm 11">
            <a:extLst>
              <a:ext uri="{FF2B5EF4-FFF2-40B4-BE49-F238E27FC236}">
                <a16:creationId xmlns="" xmlns:a16="http://schemas.microsoft.com/office/drawing/2014/main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8CDCDED-827B-4FAD-8E2C-5A2F6280AE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90024" y="2813152"/>
            <a:ext cx="5411951" cy="15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33621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007263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964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="" xmlns:a16="http://schemas.microsoft.com/office/drawing/2014/main" id="{30845392-C3B3-4676-BDB3-20C0D19C5E0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35431" y="1739590"/>
            <a:ext cx="9156569" cy="3416872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8" name="Vrije vorm: vorm 7">
            <a:extLst>
              <a:ext uri="{FF2B5EF4-FFF2-40B4-BE49-F238E27FC236}">
                <a16:creationId xmlns="" xmlns:a16="http://schemas.microsoft.com/office/drawing/2014/main" id="{4824D8FB-E97D-4FBB-8357-B73216B896D1}"/>
              </a:ext>
            </a:extLst>
          </p:cNvPr>
          <p:cNvSpPr/>
          <p:nvPr userDrawn="1"/>
        </p:nvSpPr>
        <p:spPr>
          <a:xfrm>
            <a:off x="0" y="0"/>
            <a:ext cx="1114855" cy="6858000"/>
          </a:xfrm>
          <a:custGeom>
            <a:avLst/>
            <a:gdLst>
              <a:gd name="connsiteX0" fmla="*/ 0 w 1114855"/>
              <a:gd name="connsiteY0" fmla="*/ 0 h 6858000"/>
              <a:gd name="connsiteX1" fmla="*/ 243285 w 1114855"/>
              <a:gd name="connsiteY1" fmla="*/ 0 h 6858000"/>
              <a:gd name="connsiteX2" fmla="*/ 243285 w 1114855"/>
              <a:gd name="connsiteY2" fmla="*/ 6607 h 6858000"/>
              <a:gd name="connsiteX3" fmla="*/ 1114855 w 1114855"/>
              <a:gd name="connsiteY3" fmla="*/ 3432303 h 6858000"/>
              <a:gd name="connsiteX4" fmla="*/ 243285 w 1114855"/>
              <a:gd name="connsiteY4" fmla="*/ 6858000 h 6858000"/>
              <a:gd name="connsiteX5" fmla="*/ 243285 w 1114855"/>
              <a:gd name="connsiteY5" fmla="*/ 6851394 h 6858000"/>
              <a:gd name="connsiteX6" fmla="*/ 0 w 1114855"/>
              <a:gd name="connsiteY6" fmla="*/ 6851494 h 6858000"/>
              <a:gd name="connsiteX7" fmla="*/ 0 w 1114855"/>
              <a:gd name="connsiteY7" fmla="*/ 0 h 6858000"/>
              <a:gd name="connsiteX0" fmla="*/ 0 w 1114855"/>
              <a:gd name="connsiteY0" fmla="*/ 0 h 6851494"/>
              <a:gd name="connsiteX1" fmla="*/ 243285 w 1114855"/>
              <a:gd name="connsiteY1" fmla="*/ 0 h 6851494"/>
              <a:gd name="connsiteX2" fmla="*/ 243285 w 1114855"/>
              <a:gd name="connsiteY2" fmla="*/ 6607 h 6851494"/>
              <a:gd name="connsiteX3" fmla="*/ 1114855 w 1114855"/>
              <a:gd name="connsiteY3" fmla="*/ 3432303 h 6851494"/>
              <a:gd name="connsiteX4" fmla="*/ 243285 w 1114855"/>
              <a:gd name="connsiteY4" fmla="*/ 6851394 h 6851494"/>
              <a:gd name="connsiteX5" fmla="*/ 0 w 1114855"/>
              <a:gd name="connsiteY5" fmla="*/ 6851494 h 6851494"/>
              <a:gd name="connsiteX6" fmla="*/ 0 w 1114855"/>
              <a:gd name="connsiteY6" fmla="*/ 0 h 685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4855" h="6851494">
                <a:moveTo>
                  <a:pt x="0" y="0"/>
                </a:moveTo>
                <a:lnTo>
                  <a:pt x="243285" y="0"/>
                </a:lnTo>
                <a:lnTo>
                  <a:pt x="243285" y="6607"/>
                </a:lnTo>
                <a:lnTo>
                  <a:pt x="1114855" y="3432303"/>
                </a:lnTo>
                <a:lnTo>
                  <a:pt x="243285" y="6851394"/>
                </a:lnTo>
                <a:lnTo>
                  <a:pt x="0" y="6851494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663" y="411966"/>
            <a:ext cx="6827837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="" xmlns:a16="http://schemas.microsoft.com/office/drawing/2014/main" id="{B26713D1-1FAA-48C3-B18A-5E2A1991C0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2663" y="5949950"/>
            <a:ext cx="3525581" cy="307777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Ruimte voor Naam, Plaats, Datum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="" xmlns:a16="http://schemas.microsoft.com/office/drawing/2014/main" id="{FB53A9F7-E054-45DF-9557-2BB97503D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128514"/>
            <a:ext cx="6827837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12" name="Tijdelijke aanduiding voor afbeelding 16">
            <a:extLst>
              <a:ext uri="{FF2B5EF4-FFF2-40B4-BE49-F238E27FC236}">
                <a16:creationId xmlns="" xmlns:a16="http://schemas.microsoft.com/office/drawing/2014/main" id="{61AB249C-BA07-46B5-8CA7-3FEA4307F83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="" xmlns:a16="http://schemas.microsoft.com/office/drawing/2014/main" id="{4CE81AA4-452B-4263-AADB-8A6A73786F48}"/>
              </a:ext>
            </a:extLst>
          </p:cNvPr>
          <p:cNvGrpSpPr/>
          <p:nvPr userDrawn="1"/>
        </p:nvGrpSpPr>
        <p:grpSpPr>
          <a:xfrm>
            <a:off x="-1720996" y="1653272"/>
            <a:ext cx="1591456" cy="3940773"/>
            <a:chOff x="-1720996" y="1653272"/>
            <a:chExt cx="1591456" cy="3940773"/>
          </a:xfrm>
        </p:grpSpPr>
        <p:sp>
          <p:nvSpPr>
            <p:cNvPr id="16" name="Content Placeholder 4">
              <a:extLst>
                <a:ext uri="{FF2B5EF4-FFF2-40B4-BE49-F238E27FC236}">
                  <a16:creationId xmlns="" xmlns:a16="http://schemas.microsoft.com/office/drawing/2014/main" id="{FAE9815F-C2C6-4F55-90C3-0C601190AB3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20996" y="1653272"/>
              <a:ext cx="1591456" cy="225561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8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5000"/>
                </a:lnSpc>
                <a:buFontTx/>
                <a:buNone/>
              </a:pPr>
              <a:r>
                <a:rPr lang="nl-NL" dirty="0">
                  <a:solidFill>
                    <a:srgbClr val="000000"/>
                  </a:solidFill>
                </a:rPr>
                <a:t>Wanneer een </a:t>
              </a:r>
              <a:r>
                <a:rPr lang="nl-NL" b="1" dirty="0">
                  <a:solidFill>
                    <a:srgbClr val="000000"/>
                  </a:solidFill>
                </a:rPr>
                <a:t>logo</a:t>
              </a:r>
              <a:r>
                <a:rPr lang="nl-NL" dirty="0">
                  <a:solidFill>
                    <a:srgbClr val="000000"/>
                  </a:solidFill>
                </a:rPr>
                <a:t> in een </a:t>
              </a:r>
              <a:r>
                <a:rPr lang="nl-NL" b="1" dirty="0" err="1">
                  <a:solidFill>
                    <a:srgbClr val="000000"/>
                  </a:solidFill>
                </a:rPr>
                <a:t>afbeeldingsplaceholder</a:t>
              </a:r>
              <a:r>
                <a:rPr lang="nl-NL" dirty="0">
                  <a:solidFill>
                    <a:srgbClr val="000000"/>
                  </a:solidFill>
                </a:rPr>
                <a:t> is geplaatst kun je de manier van afbeelden veranderen, indien noodzakelijk:</a:t>
              </a:r>
            </a:p>
            <a:p>
              <a:pPr marL="135731" indent="-135731">
                <a:lnSpc>
                  <a:spcPct val="105000"/>
                </a:lnSpc>
                <a:buFont typeface="Arial" panose="020B0604020202020204" pitchFamily="34" charset="0"/>
                <a:buChar char="•"/>
              </a:pPr>
              <a:r>
                <a:rPr lang="nl-NL" dirty="0">
                  <a:solidFill>
                    <a:srgbClr val="000000"/>
                  </a:solidFill>
                </a:rPr>
                <a:t>Selecteer het logo</a:t>
              </a:r>
            </a:p>
            <a:p>
              <a:pPr marL="135731" indent="-135731">
                <a:lnSpc>
                  <a:spcPct val="105000"/>
                </a:lnSpc>
                <a:buFont typeface="Arial" panose="020B0604020202020204" pitchFamily="34" charset="0"/>
                <a:buChar char="•"/>
              </a:pPr>
              <a:r>
                <a:rPr lang="nl-NL" dirty="0">
                  <a:solidFill>
                    <a:srgbClr val="000000"/>
                  </a:solidFill>
                </a:rPr>
                <a:t>Ga in het lint naar Hulpmiddelen voor afbeeldingen - </a:t>
              </a:r>
              <a:br>
                <a:rPr lang="nl-NL" dirty="0">
                  <a:solidFill>
                    <a:srgbClr val="000000"/>
                  </a:solidFill>
                </a:rPr>
              </a:br>
              <a:r>
                <a:rPr lang="nl-NL" dirty="0">
                  <a:solidFill>
                    <a:srgbClr val="000000"/>
                  </a:solidFill>
                </a:rPr>
                <a:t>Opmaak </a:t>
              </a:r>
            </a:p>
            <a:p>
              <a:pPr marL="135731" indent="-135731">
                <a:lnSpc>
                  <a:spcPct val="105000"/>
                </a:lnSpc>
                <a:buFont typeface="Arial" panose="020B0604020202020204" pitchFamily="34" charset="0"/>
                <a:buChar char="•"/>
              </a:pPr>
              <a:r>
                <a:rPr lang="nl-NL" dirty="0">
                  <a:solidFill>
                    <a:srgbClr val="000000"/>
                  </a:solidFill>
                </a:rPr>
                <a:t>Klik op het Bijsnijden gereedschap</a:t>
              </a:r>
            </a:p>
            <a:p>
              <a:pPr marL="135731" indent="-135731">
                <a:lnSpc>
                  <a:spcPct val="105000"/>
                </a:lnSpc>
                <a:buFont typeface="Arial" panose="020B0604020202020204" pitchFamily="34" charset="0"/>
                <a:buChar char="•"/>
              </a:pPr>
              <a:r>
                <a:rPr lang="nl-NL" dirty="0">
                  <a:solidFill>
                    <a:srgbClr val="000000"/>
                  </a:solidFill>
                </a:rPr>
                <a:t>Kies voor Aanpassen om het logo geheel af te beelden</a:t>
              </a:r>
            </a:p>
          </p:txBody>
        </p:sp>
        <p:cxnSp>
          <p:nvCxnSpPr>
            <p:cNvPr id="19" name="Rechte verbindingslijn 18">
              <a:extLst>
                <a:ext uri="{FF2B5EF4-FFF2-40B4-BE49-F238E27FC236}">
                  <a16:creationId xmlns="" xmlns:a16="http://schemas.microsoft.com/office/drawing/2014/main" id="{9A3526D0-799B-4E56-B59E-26E9660EB0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20996" y="3968982"/>
              <a:ext cx="15914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Afbeelding 22">
              <a:extLst>
                <a:ext uri="{FF2B5EF4-FFF2-40B4-BE49-F238E27FC236}">
                  <a16:creationId xmlns="" xmlns:a16="http://schemas.microsoft.com/office/drawing/2014/main" id="{736D74EE-F785-45BD-B0A4-EC0FDEC03E2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720996" y="4029075"/>
              <a:ext cx="1591200" cy="15649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570552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499325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940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="" xmlns:a16="http://schemas.microsoft.com/office/drawing/2014/main" id="{30845392-C3B3-4676-BDB3-20C0D19C5E0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35431" y="1739590"/>
            <a:ext cx="9156569" cy="3416872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="" xmlns:a16="http://schemas.microsoft.com/office/drawing/2014/main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663" y="411966"/>
            <a:ext cx="6827837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="" xmlns:a16="http://schemas.microsoft.com/office/drawing/2014/main" id="{B26713D1-1FAA-48C3-B18A-5E2A1991C0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2663" y="5949950"/>
            <a:ext cx="3525581" cy="307777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Ruimte voor Naam, Plaats, Datum</a:t>
            </a:r>
          </a:p>
        </p:txBody>
      </p:sp>
      <p:sp>
        <p:nvSpPr>
          <p:cNvPr id="12" name="Vrije vorm: vorm 11">
            <a:extLst>
              <a:ext uri="{FF2B5EF4-FFF2-40B4-BE49-F238E27FC236}">
                <a16:creationId xmlns="" xmlns:a16="http://schemas.microsoft.com/office/drawing/2014/main" id="{86D6E910-A51B-42BD-84B5-4F71A0910BB9}"/>
              </a:ext>
            </a:extLst>
          </p:cNvPr>
          <p:cNvSpPr/>
          <p:nvPr userDrawn="1"/>
        </p:nvSpPr>
        <p:spPr>
          <a:xfrm>
            <a:off x="0" y="0"/>
            <a:ext cx="1114855" cy="6858000"/>
          </a:xfrm>
          <a:custGeom>
            <a:avLst/>
            <a:gdLst>
              <a:gd name="connsiteX0" fmla="*/ 0 w 1114855"/>
              <a:gd name="connsiteY0" fmla="*/ 0 h 6858000"/>
              <a:gd name="connsiteX1" fmla="*/ 243285 w 1114855"/>
              <a:gd name="connsiteY1" fmla="*/ 0 h 6858000"/>
              <a:gd name="connsiteX2" fmla="*/ 243285 w 1114855"/>
              <a:gd name="connsiteY2" fmla="*/ 6607 h 6858000"/>
              <a:gd name="connsiteX3" fmla="*/ 1114855 w 1114855"/>
              <a:gd name="connsiteY3" fmla="*/ 3432303 h 6858000"/>
              <a:gd name="connsiteX4" fmla="*/ 243285 w 1114855"/>
              <a:gd name="connsiteY4" fmla="*/ 6858000 h 6858000"/>
              <a:gd name="connsiteX5" fmla="*/ 243285 w 1114855"/>
              <a:gd name="connsiteY5" fmla="*/ 6851394 h 6858000"/>
              <a:gd name="connsiteX6" fmla="*/ 0 w 1114855"/>
              <a:gd name="connsiteY6" fmla="*/ 6851494 h 6858000"/>
              <a:gd name="connsiteX7" fmla="*/ 0 w 1114855"/>
              <a:gd name="connsiteY7" fmla="*/ 0 h 6858000"/>
              <a:gd name="connsiteX0" fmla="*/ 0 w 1114855"/>
              <a:gd name="connsiteY0" fmla="*/ 0 h 6851494"/>
              <a:gd name="connsiteX1" fmla="*/ 243285 w 1114855"/>
              <a:gd name="connsiteY1" fmla="*/ 0 h 6851494"/>
              <a:gd name="connsiteX2" fmla="*/ 243285 w 1114855"/>
              <a:gd name="connsiteY2" fmla="*/ 6607 h 6851494"/>
              <a:gd name="connsiteX3" fmla="*/ 1114855 w 1114855"/>
              <a:gd name="connsiteY3" fmla="*/ 3432303 h 6851494"/>
              <a:gd name="connsiteX4" fmla="*/ 243285 w 1114855"/>
              <a:gd name="connsiteY4" fmla="*/ 6851394 h 6851494"/>
              <a:gd name="connsiteX5" fmla="*/ 0 w 1114855"/>
              <a:gd name="connsiteY5" fmla="*/ 6851494 h 6851494"/>
              <a:gd name="connsiteX6" fmla="*/ 0 w 1114855"/>
              <a:gd name="connsiteY6" fmla="*/ 0 h 685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4855" h="6851494">
                <a:moveTo>
                  <a:pt x="0" y="0"/>
                </a:moveTo>
                <a:lnTo>
                  <a:pt x="243285" y="0"/>
                </a:lnTo>
                <a:lnTo>
                  <a:pt x="243285" y="6607"/>
                </a:lnTo>
                <a:lnTo>
                  <a:pt x="1114855" y="3432303"/>
                </a:lnTo>
                <a:lnTo>
                  <a:pt x="243285" y="6851394"/>
                </a:lnTo>
                <a:lnTo>
                  <a:pt x="0" y="6851494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4" name="Tijdelijke aanduiding voor tekst 14">
            <a:extLst>
              <a:ext uri="{FF2B5EF4-FFF2-40B4-BE49-F238E27FC236}">
                <a16:creationId xmlns="" xmlns:a16="http://schemas.microsoft.com/office/drawing/2014/main" id="{EAE0E904-2F1E-4401-A09B-A61F10FFB8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128514"/>
            <a:ext cx="6827837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="" xmlns:a16="http://schemas.microsoft.com/office/drawing/2014/main" id="{9987A6CA-AB66-4816-B930-D33E2C5AC14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3411399572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3 Blauw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784087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916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="" xmlns:a16="http://schemas.microsoft.com/office/drawing/2014/main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663" y="411966"/>
            <a:ext cx="6827837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="" xmlns:a16="http://schemas.microsoft.com/office/drawing/2014/main" id="{B26713D1-1FAA-48C3-B18A-5E2A1991C0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2663" y="5949950"/>
            <a:ext cx="3525581" cy="307777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Ruimte voor Naam, Plaats, Datum</a:t>
            </a:r>
          </a:p>
        </p:txBody>
      </p:sp>
      <p:sp>
        <p:nvSpPr>
          <p:cNvPr id="13" name="Vrije vorm: vorm 12">
            <a:extLst>
              <a:ext uri="{FF2B5EF4-FFF2-40B4-BE49-F238E27FC236}">
                <a16:creationId xmlns="" xmlns:a16="http://schemas.microsoft.com/office/drawing/2014/main" id="{3D22C363-D26B-45E7-A765-0CE3336B3E57}"/>
              </a:ext>
            </a:extLst>
          </p:cNvPr>
          <p:cNvSpPr/>
          <p:nvPr userDrawn="1"/>
        </p:nvSpPr>
        <p:spPr>
          <a:xfrm>
            <a:off x="0" y="0"/>
            <a:ext cx="1114855" cy="6858000"/>
          </a:xfrm>
          <a:custGeom>
            <a:avLst/>
            <a:gdLst>
              <a:gd name="connsiteX0" fmla="*/ 0 w 1114855"/>
              <a:gd name="connsiteY0" fmla="*/ 0 h 6858000"/>
              <a:gd name="connsiteX1" fmla="*/ 243285 w 1114855"/>
              <a:gd name="connsiteY1" fmla="*/ 0 h 6858000"/>
              <a:gd name="connsiteX2" fmla="*/ 243285 w 1114855"/>
              <a:gd name="connsiteY2" fmla="*/ 6607 h 6858000"/>
              <a:gd name="connsiteX3" fmla="*/ 1114855 w 1114855"/>
              <a:gd name="connsiteY3" fmla="*/ 3432303 h 6858000"/>
              <a:gd name="connsiteX4" fmla="*/ 243285 w 1114855"/>
              <a:gd name="connsiteY4" fmla="*/ 6858000 h 6858000"/>
              <a:gd name="connsiteX5" fmla="*/ 243285 w 1114855"/>
              <a:gd name="connsiteY5" fmla="*/ 6851394 h 6858000"/>
              <a:gd name="connsiteX6" fmla="*/ 0 w 1114855"/>
              <a:gd name="connsiteY6" fmla="*/ 6851494 h 6858000"/>
              <a:gd name="connsiteX7" fmla="*/ 0 w 1114855"/>
              <a:gd name="connsiteY7" fmla="*/ 0 h 6858000"/>
              <a:gd name="connsiteX0" fmla="*/ 0 w 1114855"/>
              <a:gd name="connsiteY0" fmla="*/ 0 h 6851494"/>
              <a:gd name="connsiteX1" fmla="*/ 243285 w 1114855"/>
              <a:gd name="connsiteY1" fmla="*/ 0 h 6851494"/>
              <a:gd name="connsiteX2" fmla="*/ 243285 w 1114855"/>
              <a:gd name="connsiteY2" fmla="*/ 6607 h 6851494"/>
              <a:gd name="connsiteX3" fmla="*/ 1114855 w 1114855"/>
              <a:gd name="connsiteY3" fmla="*/ 3432303 h 6851494"/>
              <a:gd name="connsiteX4" fmla="*/ 243285 w 1114855"/>
              <a:gd name="connsiteY4" fmla="*/ 6851394 h 6851494"/>
              <a:gd name="connsiteX5" fmla="*/ 0 w 1114855"/>
              <a:gd name="connsiteY5" fmla="*/ 6851494 h 6851494"/>
              <a:gd name="connsiteX6" fmla="*/ 0 w 1114855"/>
              <a:gd name="connsiteY6" fmla="*/ 0 h 685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4855" h="6851494">
                <a:moveTo>
                  <a:pt x="0" y="0"/>
                </a:moveTo>
                <a:lnTo>
                  <a:pt x="243285" y="0"/>
                </a:lnTo>
                <a:lnTo>
                  <a:pt x="243285" y="6607"/>
                </a:lnTo>
                <a:lnTo>
                  <a:pt x="1114855" y="3432303"/>
                </a:lnTo>
                <a:lnTo>
                  <a:pt x="243285" y="6851394"/>
                </a:lnTo>
                <a:lnTo>
                  <a:pt x="0" y="68514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Tijdelijke aanduiding voor tekst 14">
            <a:extLst>
              <a:ext uri="{FF2B5EF4-FFF2-40B4-BE49-F238E27FC236}">
                <a16:creationId xmlns="" xmlns:a16="http://schemas.microsoft.com/office/drawing/2014/main" id="{C7FD398B-17A1-47CD-BBE6-C13D4E7840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119087"/>
            <a:ext cx="6827837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9" name="Tijdelijke aanduiding voor afbeelding 16">
            <a:extLst>
              <a:ext uri="{FF2B5EF4-FFF2-40B4-BE49-F238E27FC236}">
                <a16:creationId xmlns="" xmlns:a16="http://schemas.microsoft.com/office/drawing/2014/main" id="{415A715F-C7F7-4B99-8B51-D64EEEF9911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413838888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="" xmlns:a16="http://schemas.microsoft.com/office/drawing/2014/main" id="{8B7702C9-AE11-490E-82A2-3ABBC386E9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965460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892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hoek 3" hidden="1">
            <a:extLst>
              <a:ext uri="{FF2B5EF4-FFF2-40B4-BE49-F238E27FC236}">
                <a16:creationId xmlns="" xmlns:a16="http://schemas.microsoft.com/office/drawing/2014/main" id="{FB132FB0-E92A-40F2-BF86-1B3B35A0084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="" xmlns:a16="http://schemas.microsoft.com/office/drawing/2014/main" id="{67312B0C-E62E-4AF7-A98D-8C5A81B4F9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>
            <a:lvl1pPr marL="631825" indent="-631825">
              <a:buSzPct val="90000"/>
              <a:buFont typeface="+mj-lt"/>
              <a:buAutoNum type="arabicPeriod"/>
              <a:defRPr>
                <a:latin typeface="+mj-lt"/>
              </a:defRPr>
            </a:lvl1pPr>
            <a:lvl2pPr marL="895350" indent="-266700">
              <a:defRPr sz="2800"/>
            </a:lvl2pPr>
            <a:lvl3pPr marL="1168400" indent="-268288">
              <a:defRPr sz="2800"/>
            </a:lvl3pPr>
            <a:lvl4pPr marL="1433513" indent="-277813">
              <a:defRPr sz="2800"/>
            </a:lvl4pPr>
            <a:lvl5pPr marL="1706563" indent="-268288">
              <a:defRPr sz="2800"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="" xmlns:a16="http://schemas.microsoft.com/office/drawing/2014/main" id="{8377452A-A6A3-4F19-85B6-F0330ABCEF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663" y="411966"/>
            <a:ext cx="6827837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9" name="Tijdelijke aanduiding voor tekst 14">
            <a:extLst>
              <a:ext uri="{FF2B5EF4-FFF2-40B4-BE49-F238E27FC236}">
                <a16:creationId xmlns="" xmlns:a16="http://schemas.microsoft.com/office/drawing/2014/main" id="{1949E2D2-1586-4C5B-A311-57B8EEB4C8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119087"/>
            <a:ext cx="6827837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14" name="Tijdelijke aanduiding voor afbeelding 16">
            <a:extLst>
              <a:ext uri="{FF2B5EF4-FFF2-40B4-BE49-F238E27FC236}">
                <a16:creationId xmlns="" xmlns:a16="http://schemas.microsoft.com/office/drawing/2014/main" id="{E4275016-2E73-4329-9802-93443945009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25210671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Gou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F2DDAFA9-9C67-409F-8B03-25EFBB7585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80445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868" name="think-cell Slide" r:id="rId6" imgW="338" imgH="337" progId="TCLayout.ActiveDocument.1">
                  <p:embed/>
                </p:oleObj>
              </mc:Choice>
              <mc:Fallback>
                <p:oleObj name="think-cell Slide" r:id="rId6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AB38586A-E5E7-4D48-979C-16CAC40688D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6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9F9D0A6F-4923-40A0-9734-04172BFAFF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2" y="2714739"/>
            <a:ext cx="7648381" cy="839269"/>
          </a:xfrm>
        </p:spPr>
        <p:txBody>
          <a:bodyPr anchor="t" anchorCtr="0"/>
          <a:lstStyle>
            <a:lvl1pPr>
              <a:defRPr sz="6000" cap="all" baseline="0">
                <a:latin typeface="+mj-lt"/>
              </a:defRPr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B167C603-75DA-4445-A170-5F1EFEC5D5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82662" y="4723278"/>
            <a:ext cx="7648381" cy="415498"/>
          </a:xfrm>
        </p:spPr>
        <p:txBody>
          <a:bodyPr wrap="square">
            <a:spAutoFit/>
          </a:bodyPr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8A98CF33-D587-4029-99D6-82B3D027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C8D39C43-30E3-4840-8584-668100C8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7" name="Vrije vorm: vorm 6">
            <a:extLst>
              <a:ext uri="{FF2B5EF4-FFF2-40B4-BE49-F238E27FC236}">
                <a16:creationId xmlns="" xmlns:a16="http://schemas.microsoft.com/office/drawing/2014/main" id="{CD23658A-EE22-4B85-BCB0-0F9187D18D9F}"/>
              </a:ext>
            </a:extLst>
          </p:cNvPr>
          <p:cNvSpPr/>
          <p:nvPr userDrawn="1"/>
        </p:nvSpPr>
        <p:spPr>
          <a:xfrm>
            <a:off x="9284141" y="0"/>
            <a:ext cx="2907861" cy="6858000"/>
          </a:xfrm>
          <a:custGeom>
            <a:avLst/>
            <a:gdLst>
              <a:gd name="connsiteX0" fmla="*/ 0 w 2907861"/>
              <a:gd name="connsiteY0" fmla="*/ 0 h 6858000"/>
              <a:gd name="connsiteX1" fmla="*/ 2907861 w 2907861"/>
              <a:gd name="connsiteY1" fmla="*/ 0 h 6858000"/>
              <a:gd name="connsiteX2" fmla="*/ 2907861 w 2907861"/>
              <a:gd name="connsiteY2" fmla="*/ 6858000 h 6858000"/>
              <a:gd name="connsiteX3" fmla="*/ 0 w 2907861"/>
              <a:gd name="connsiteY3" fmla="*/ 6858000 h 6858000"/>
              <a:gd name="connsiteX4" fmla="*/ 871570 w 2907861"/>
              <a:gd name="connsiteY4" fmla="*/ 3432303 h 6858000"/>
              <a:gd name="connsiteX5" fmla="*/ 0 w 2907861"/>
              <a:gd name="connsiteY5" fmla="*/ 6607 h 6858000"/>
              <a:gd name="connsiteX6" fmla="*/ 0 w 290786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7861" h="6858000">
                <a:moveTo>
                  <a:pt x="0" y="0"/>
                </a:moveTo>
                <a:lnTo>
                  <a:pt x="2907861" y="0"/>
                </a:lnTo>
                <a:lnTo>
                  <a:pt x="2907861" y="6858000"/>
                </a:lnTo>
                <a:lnTo>
                  <a:pt x="0" y="6858000"/>
                </a:lnTo>
                <a:lnTo>
                  <a:pt x="871570" y="3432303"/>
                </a:lnTo>
                <a:lnTo>
                  <a:pt x="0" y="6607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="" xmlns:a16="http://schemas.microsoft.com/office/drawing/2014/main" id="{B5715D46-1ACB-4D6B-BFA3-32D8AE7E70B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539413" y="6242966"/>
            <a:ext cx="1139825" cy="329283"/>
          </a:xfrm>
          <a:prstGeom prst="rect">
            <a:avLst/>
          </a:prstGeom>
        </p:spPr>
      </p:pic>
      <p:sp>
        <p:nvSpPr>
          <p:cNvPr id="9" name="Tijdelijke aanduiding voor tekst 14">
            <a:extLst>
              <a:ext uri="{FF2B5EF4-FFF2-40B4-BE49-F238E27FC236}">
                <a16:creationId xmlns="" xmlns:a16="http://schemas.microsoft.com/office/drawing/2014/main" id="{C592670B-C5A2-49BD-986D-6E6476496F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1" y="2060575"/>
            <a:ext cx="7648381" cy="685380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900" cap="none" baseline="0">
                <a:latin typeface="+mn-lt"/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grpSp>
        <p:nvGrpSpPr>
          <p:cNvPr id="23" name="Groep 22">
            <a:extLst>
              <a:ext uri="{FF2B5EF4-FFF2-40B4-BE49-F238E27FC236}">
                <a16:creationId xmlns="" xmlns:a16="http://schemas.microsoft.com/office/drawing/2014/main" id="{B51771AE-EA9F-4EBE-B4F7-99F39CFFA8C4}"/>
              </a:ext>
            </a:extLst>
          </p:cNvPr>
          <p:cNvGrpSpPr/>
          <p:nvPr userDrawn="1"/>
        </p:nvGrpSpPr>
        <p:grpSpPr>
          <a:xfrm>
            <a:off x="-1720996" y="1653272"/>
            <a:ext cx="1591456" cy="3551456"/>
            <a:chOff x="-1720996" y="519113"/>
            <a:chExt cx="1591456" cy="3551456"/>
          </a:xfrm>
        </p:grpSpPr>
        <p:sp>
          <p:nvSpPr>
            <p:cNvPr id="16" name="Content Placeholder 6">
              <a:extLst>
                <a:ext uri="{FF2B5EF4-FFF2-40B4-BE49-F238E27FC236}">
                  <a16:creationId xmlns="" xmlns:a16="http://schemas.microsoft.com/office/drawing/2014/main" id="{DB9E7F44-52B5-4EE1-89D9-2B9507D8AC7C}"/>
                </a:ext>
              </a:extLst>
            </p:cNvPr>
            <p:cNvSpPr txBox="1">
              <a:spLocks/>
            </p:cNvSpPr>
            <p:nvPr userDrawn="1">
              <p:custDataLst>
                <p:tags r:id="rId4"/>
              </p:custDataLst>
            </p:nvPr>
          </p:nvSpPr>
          <p:spPr>
            <a:xfrm>
              <a:off x="-1720996" y="519113"/>
              <a:ext cx="1591456" cy="3273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nl-NL"/>
              </a:defPPr>
              <a:lvl1pPr marL="0" lvl="0" indent="0" defTabSz="91440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None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1pPr>
              <a:lvl2pPr marL="447675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2pPr>
              <a:lvl3pPr marL="628650" indent="-180975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3pPr>
              <a:lvl4pPr marL="806450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4pPr>
              <a:lvl5pPr marL="2057400" indent="-2286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nl-NL" b="1" dirty="0">
                  <a:solidFill>
                    <a:prstClr val="black"/>
                  </a:solidFill>
                </a:rPr>
                <a:t>De achtergrondkleur van de dia aanpassen:</a:t>
              </a:r>
            </a:p>
          </p:txBody>
        </p:sp>
        <p:sp>
          <p:nvSpPr>
            <p:cNvPr id="17" name="Content Placeholder 4">
              <a:extLst>
                <a:ext uri="{FF2B5EF4-FFF2-40B4-BE49-F238E27FC236}">
                  <a16:creationId xmlns="" xmlns:a16="http://schemas.microsoft.com/office/drawing/2014/main" id="{332771B9-0BE0-4AF5-B468-12CD0893ACD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20996" y="949393"/>
              <a:ext cx="1591456" cy="128035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9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Tx/>
                <a:buNone/>
              </a:pPr>
              <a:r>
                <a:rPr lang="nl-NL" dirty="0">
                  <a:solidFill>
                    <a:prstClr val="black"/>
                  </a:solidFill>
                </a:rPr>
                <a:t>Klik met de rechtermuisknop op de gekleurde achtergrond en kies voor Achtergrond opmaken.</a:t>
              </a:r>
            </a:p>
            <a:p>
              <a:pPr marL="0" indent="0">
                <a:buFontTx/>
                <a:buNone/>
                <a:defRPr/>
              </a:pPr>
              <a:r>
                <a:rPr lang="nl-NL" dirty="0">
                  <a:solidFill>
                    <a:prstClr val="black"/>
                  </a:solidFill>
                </a:rPr>
                <a:t>Kies onder Kleur uit de Themakleuren een andere kleur.</a:t>
              </a:r>
              <a:endParaRPr lang="nl-NL" b="1" dirty="0">
                <a:solidFill>
                  <a:prstClr val="black"/>
                </a:solidFill>
              </a:endParaRPr>
            </a:p>
          </p:txBody>
        </p:sp>
        <p:pic>
          <p:nvPicPr>
            <p:cNvPr id="19" name="Afbeelding 18">
              <a:extLst>
                <a:ext uri="{FF2B5EF4-FFF2-40B4-BE49-F238E27FC236}">
                  <a16:creationId xmlns="" xmlns:a16="http://schemas.microsoft.com/office/drawing/2014/main" id="{BE01B4A2-AE1F-440A-A395-6D9F1BB5FE6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720996" y="2317751"/>
              <a:ext cx="1168545" cy="1752818"/>
            </a:xfrm>
            <a:prstGeom prst="rect">
              <a:avLst/>
            </a:prstGeom>
          </p:spPr>
        </p:pic>
        <p:cxnSp>
          <p:nvCxnSpPr>
            <p:cNvPr id="22" name="Rechte verbindingslijn 21">
              <a:extLst>
                <a:ext uri="{FF2B5EF4-FFF2-40B4-BE49-F238E27FC236}">
                  <a16:creationId xmlns="" xmlns:a16="http://schemas.microsoft.com/office/drawing/2014/main" id="{0A0F4C3B-9F21-4C0B-9C16-653E4A5F5B0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20996" y="2269019"/>
              <a:ext cx="15914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ijdelijke aanduiding voor afbeelding 16">
            <a:extLst>
              <a:ext uri="{FF2B5EF4-FFF2-40B4-BE49-F238E27FC236}">
                <a16:creationId xmlns="" xmlns:a16="http://schemas.microsoft.com/office/drawing/2014/main" id="{197869EB-348A-462C-8C86-C5F6A66BD4A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0924" y="6178322"/>
            <a:ext cx="1141200" cy="456654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8112661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Blauw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F2DDAFA9-9C67-409F-8B03-25EFBB7585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817261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844" name="think-cell Slide" r:id="rId6" imgW="338" imgH="337" progId="TCLayout.ActiveDocument.1">
                  <p:embed/>
                </p:oleObj>
              </mc:Choice>
              <mc:Fallback>
                <p:oleObj name="think-cell Slide" r:id="rId6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AB38586A-E5E7-4D48-979C-16CAC40688D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6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9F9D0A6F-4923-40A0-9734-04172BFAFF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2" y="2714739"/>
            <a:ext cx="7648381" cy="839269"/>
          </a:xfrm>
        </p:spPr>
        <p:txBody>
          <a:bodyPr anchor="t" anchorCtr="0"/>
          <a:lstStyle>
            <a:lvl1pPr>
              <a:defRPr sz="6000" cap="all" baseline="0">
                <a:latin typeface="+mj-lt"/>
              </a:defRPr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B167C603-75DA-4445-A170-5F1EFEC5D5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82662" y="4723278"/>
            <a:ext cx="7648381" cy="415498"/>
          </a:xfrm>
        </p:spPr>
        <p:txBody>
          <a:bodyPr wrap="square">
            <a:spAutoFit/>
          </a:bodyPr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8A98CF33-D587-4029-99D6-82B3D027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C8D39C43-30E3-4840-8584-668100C8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7" name="Vrije vorm: vorm 6">
            <a:extLst>
              <a:ext uri="{FF2B5EF4-FFF2-40B4-BE49-F238E27FC236}">
                <a16:creationId xmlns="" xmlns:a16="http://schemas.microsoft.com/office/drawing/2014/main" id="{CD23658A-EE22-4B85-BCB0-0F9187D18D9F}"/>
              </a:ext>
            </a:extLst>
          </p:cNvPr>
          <p:cNvSpPr/>
          <p:nvPr userDrawn="1"/>
        </p:nvSpPr>
        <p:spPr>
          <a:xfrm>
            <a:off x="9284141" y="0"/>
            <a:ext cx="2907861" cy="6858000"/>
          </a:xfrm>
          <a:custGeom>
            <a:avLst/>
            <a:gdLst>
              <a:gd name="connsiteX0" fmla="*/ 0 w 2907861"/>
              <a:gd name="connsiteY0" fmla="*/ 0 h 6858000"/>
              <a:gd name="connsiteX1" fmla="*/ 2907861 w 2907861"/>
              <a:gd name="connsiteY1" fmla="*/ 0 h 6858000"/>
              <a:gd name="connsiteX2" fmla="*/ 2907861 w 2907861"/>
              <a:gd name="connsiteY2" fmla="*/ 6858000 h 6858000"/>
              <a:gd name="connsiteX3" fmla="*/ 0 w 2907861"/>
              <a:gd name="connsiteY3" fmla="*/ 6858000 h 6858000"/>
              <a:gd name="connsiteX4" fmla="*/ 871570 w 2907861"/>
              <a:gd name="connsiteY4" fmla="*/ 3432303 h 6858000"/>
              <a:gd name="connsiteX5" fmla="*/ 0 w 2907861"/>
              <a:gd name="connsiteY5" fmla="*/ 6607 h 6858000"/>
              <a:gd name="connsiteX6" fmla="*/ 0 w 290786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7861" h="6858000">
                <a:moveTo>
                  <a:pt x="0" y="0"/>
                </a:moveTo>
                <a:lnTo>
                  <a:pt x="2907861" y="0"/>
                </a:lnTo>
                <a:lnTo>
                  <a:pt x="2907861" y="6858000"/>
                </a:lnTo>
                <a:lnTo>
                  <a:pt x="0" y="6858000"/>
                </a:lnTo>
                <a:lnTo>
                  <a:pt x="871570" y="3432303"/>
                </a:lnTo>
                <a:lnTo>
                  <a:pt x="0" y="66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="" xmlns:a16="http://schemas.microsoft.com/office/drawing/2014/main" id="{B5715D46-1ACB-4D6B-BFA3-32D8AE7E70B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539413" y="6242966"/>
            <a:ext cx="1139825" cy="329283"/>
          </a:xfrm>
          <a:prstGeom prst="rect">
            <a:avLst/>
          </a:prstGeom>
        </p:spPr>
      </p:pic>
      <p:sp>
        <p:nvSpPr>
          <p:cNvPr id="9" name="Tijdelijke aanduiding voor tekst 14">
            <a:extLst>
              <a:ext uri="{FF2B5EF4-FFF2-40B4-BE49-F238E27FC236}">
                <a16:creationId xmlns="" xmlns:a16="http://schemas.microsoft.com/office/drawing/2014/main" id="{C592670B-C5A2-49BD-986D-6E6476496F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1" y="2060575"/>
            <a:ext cx="7648381" cy="685380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900" cap="none" baseline="0">
                <a:latin typeface="+mn-lt"/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grpSp>
        <p:nvGrpSpPr>
          <p:cNvPr id="12" name="Groep 11">
            <a:extLst>
              <a:ext uri="{FF2B5EF4-FFF2-40B4-BE49-F238E27FC236}">
                <a16:creationId xmlns="" xmlns:a16="http://schemas.microsoft.com/office/drawing/2014/main" id="{C522188E-C23B-4E49-B726-ABC09C273939}"/>
              </a:ext>
            </a:extLst>
          </p:cNvPr>
          <p:cNvGrpSpPr/>
          <p:nvPr userDrawn="1"/>
        </p:nvGrpSpPr>
        <p:grpSpPr>
          <a:xfrm>
            <a:off x="-1720996" y="1653272"/>
            <a:ext cx="1591456" cy="3551456"/>
            <a:chOff x="-1720996" y="519113"/>
            <a:chExt cx="1591456" cy="3551456"/>
          </a:xfrm>
        </p:grpSpPr>
        <p:sp>
          <p:nvSpPr>
            <p:cNvPr id="13" name="Content Placeholder 6">
              <a:extLst>
                <a:ext uri="{FF2B5EF4-FFF2-40B4-BE49-F238E27FC236}">
                  <a16:creationId xmlns="" xmlns:a16="http://schemas.microsoft.com/office/drawing/2014/main" id="{1EE05753-8E78-481E-9D06-9A5D66EF3773}"/>
                </a:ext>
              </a:extLst>
            </p:cNvPr>
            <p:cNvSpPr txBox="1">
              <a:spLocks/>
            </p:cNvSpPr>
            <p:nvPr userDrawn="1">
              <p:custDataLst>
                <p:tags r:id="rId4"/>
              </p:custDataLst>
            </p:nvPr>
          </p:nvSpPr>
          <p:spPr>
            <a:xfrm>
              <a:off x="-1720996" y="519113"/>
              <a:ext cx="1591456" cy="3273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nl-NL"/>
              </a:defPPr>
              <a:lvl1pPr marL="0" lvl="0" indent="0" defTabSz="91440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None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1pPr>
              <a:lvl2pPr marL="447675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2pPr>
              <a:lvl3pPr marL="628650" indent="-180975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3pPr>
              <a:lvl4pPr marL="806450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4pPr>
              <a:lvl5pPr marL="2057400" indent="-2286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nl-NL" b="1" dirty="0">
                  <a:solidFill>
                    <a:prstClr val="black"/>
                  </a:solidFill>
                </a:rPr>
                <a:t>De achtergrondkleur van de dia aanpassen:</a:t>
              </a:r>
            </a:p>
          </p:txBody>
        </p:sp>
        <p:sp>
          <p:nvSpPr>
            <p:cNvPr id="14" name="Content Placeholder 4">
              <a:extLst>
                <a:ext uri="{FF2B5EF4-FFF2-40B4-BE49-F238E27FC236}">
                  <a16:creationId xmlns="" xmlns:a16="http://schemas.microsoft.com/office/drawing/2014/main" id="{DEDE3A57-F2FC-4ACB-86AA-753B81A3FE7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20996" y="949393"/>
              <a:ext cx="1591456" cy="128035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9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Tx/>
                <a:buNone/>
              </a:pPr>
              <a:r>
                <a:rPr lang="nl-NL" dirty="0">
                  <a:solidFill>
                    <a:prstClr val="black"/>
                  </a:solidFill>
                </a:rPr>
                <a:t>Klik met de rechtermuisknop op de gekleurde achtergrond en kies voor Achtergrond opmaken.</a:t>
              </a:r>
            </a:p>
            <a:p>
              <a:pPr marL="0" indent="0">
                <a:buFontTx/>
                <a:buNone/>
                <a:defRPr/>
              </a:pPr>
              <a:r>
                <a:rPr lang="nl-NL" dirty="0">
                  <a:solidFill>
                    <a:prstClr val="black"/>
                  </a:solidFill>
                </a:rPr>
                <a:t>Kies onder Kleur uit de Themakleuren een andere kleur.</a:t>
              </a:r>
              <a:endParaRPr lang="nl-NL" b="1" dirty="0">
                <a:solidFill>
                  <a:prstClr val="black"/>
                </a:solidFill>
              </a:endParaRPr>
            </a:p>
          </p:txBody>
        </p:sp>
        <p:pic>
          <p:nvPicPr>
            <p:cNvPr id="15" name="Afbeelding 14">
              <a:extLst>
                <a:ext uri="{FF2B5EF4-FFF2-40B4-BE49-F238E27FC236}">
                  <a16:creationId xmlns="" xmlns:a16="http://schemas.microsoft.com/office/drawing/2014/main" id="{726DB542-30A2-40CF-BB21-7DD73FAD1DA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720996" y="2317751"/>
              <a:ext cx="1168545" cy="1752818"/>
            </a:xfrm>
            <a:prstGeom prst="rect">
              <a:avLst/>
            </a:prstGeom>
          </p:spPr>
        </p:pic>
        <p:cxnSp>
          <p:nvCxnSpPr>
            <p:cNvPr id="16" name="Rechte verbindingslijn 15">
              <a:extLst>
                <a:ext uri="{FF2B5EF4-FFF2-40B4-BE49-F238E27FC236}">
                  <a16:creationId xmlns="" xmlns:a16="http://schemas.microsoft.com/office/drawing/2014/main" id="{E5A9D727-B47A-4AD4-AA21-96BB43133A4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20996" y="2269019"/>
              <a:ext cx="15914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jdelijke aanduiding voor afbeelding 16">
            <a:extLst>
              <a:ext uri="{FF2B5EF4-FFF2-40B4-BE49-F238E27FC236}">
                <a16:creationId xmlns="" xmlns:a16="http://schemas.microsoft.com/office/drawing/2014/main" id="{F0A71867-1D18-4908-86D4-47BDF70D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0924" y="6178322"/>
            <a:ext cx="1141200" cy="456654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00233629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Roo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F2DDAFA9-9C67-409F-8B03-25EFBB7585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326586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820" name="think-cell Slide" r:id="rId6" imgW="338" imgH="337" progId="TCLayout.ActiveDocument.1">
                  <p:embed/>
                </p:oleObj>
              </mc:Choice>
              <mc:Fallback>
                <p:oleObj name="think-cell Slide" r:id="rId6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AB38586A-E5E7-4D48-979C-16CAC40688D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6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9F9D0A6F-4923-40A0-9734-04172BFAFF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2" y="2714739"/>
            <a:ext cx="7648381" cy="839269"/>
          </a:xfrm>
        </p:spPr>
        <p:txBody>
          <a:bodyPr anchor="t" anchorCtr="0"/>
          <a:lstStyle>
            <a:lvl1pPr>
              <a:defRPr sz="6000" cap="all" baseline="0">
                <a:latin typeface="+mj-lt"/>
              </a:defRPr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B167C603-75DA-4445-A170-5F1EFEC5D5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82662" y="4723278"/>
            <a:ext cx="7648381" cy="415498"/>
          </a:xfrm>
        </p:spPr>
        <p:txBody>
          <a:bodyPr wrap="square">
            <a:spAutoFit/>
          </a:bodyPr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8A98CF33-D587-4029-99D6-82B3D027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C8D39C43-30E3-4840-8584-668100C8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7" name="Vrije vorm: vorm 6">
            <a:extLst>
              <a:ext uri="{FF2B5EF4-FFF2-40B4-BE49-F238E27FC236}">
                <a16:creationId xmlns="" xmlns:a16="http://schemas.microsoft.com/office/drawing/2014/main" id="{CD23658A-EE22-4B85-BCB0-0F9187D18D9F}"/>
              </a:ext>
            </a:extLst>
          </p:cNvPr>
          <p:cNvSpPr/>
          <p:nvPr userDrawn="1"/>
        </p:nvSpPr>
        <p:spPr>
          <a:xfrm>
            <a:off x="9284141" y="0"/>
            <a:ext cx="2907861" cy="6858000"/>
          </a:xfrm>
          <a:custGeom>
            <a:avLst/>
            <a:gdLst>
              <a:gd name="connsiteX0" fmla="*/ 0 w 2907861"/>
              <a:gd name="connsiteY0" fmla="*/ 0 h 6858000"/>
              <a:gd name="connsiteX1" fmla="*/ 2907861 w 2907861"/>
              <a:gd name="connsiteY1" fmla="*/ 0 h 6858000"/>
              <a:gd name="connsiteX2" fmla="*/ 2907861 w 2907861"/>
              <a:gd name="connsiteY2" fmla="*/ 6858000 h 6858000"/>
              <a:gd name="connsiteX3" fmla="*/ 0 w 2907861"/>
              <a:gd name="connsiteY3" fmla="*/ 6858000 h 6858000"/>
              <a:gd name="connsiteX4" fmla="*/ 871570 w 2907861"/>
              <a:gd name="connsiteY4" fmla="*/ 3432303 h 6858000"/>
              <a:gd name="connsiteX5" fmla="*/ 0 w 2907861"/>
              <a:gd name="connsiteY5" fmla="*/ 6607 h 6858000"/>
              <a:gd name="connsiteX6" fmla="*/ 0 w 290786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7861" h="6858000">
                <a:moveTo>
                  <a:pt x="0" y="0"/>
                </a:moveTo>
                <a:lnTo>
                  <a:pt x="2907861" y="0"/>
                </a:lnTo>
                <a:lnTo>
                  <a:pt x="2907861" y="6858000"/>
                </a:lnTo>
                <a:lnTo>
                  <a:pt x="0" y="6858000"/>
                </a:lnTo>
                <a:lnTo>
                  <a:pt x="871570" y="3432303"/>
                </a:lnTo>
                <a:lnTo>
                  <a:pt x="0" y="66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="" xmlns:a16="http://schemas.microsoft.com/office/drawing/2014/main" id="{B5715D46-1ACB-4D6B-BFA3-32D8AE7E70B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539413" y="6242966"/>
            <a:ext cx="1139825" cy="329283"/>
          </a:xfrm>
          <a:prstGeom prst="rect">
            <a:avLst/>
          </a:prstGeom>
        </p:spPr>
      </p:pic>
      <p:sp>
        <p:nvSpPr>
          <p:cNvPr id="9" name="Tijdelijke aanduiding voor tekst 14">
            <a:extLst>
              <a:ext uri="{FF2B5EF4-FFF2-40B4-BE49-F238E27FC236}">
                <a16:creationId xmlns="" xmlns:a16="http://schemas.microsoft.com/office/drawing/2014/main" id="{C592670B-C5A2-49BD-986D-6E6476496F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1" y="2060575"/>
            <a:ext cx="7648381" cy="685380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900" cap="none" baseline="0">
                <a:latin typeface="+mn-lt"/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grpSp>
        <p:nvGrpSpPr>
          <p:cNvPr id="12" name="Groep 11">
            <a:extLst>
              <a:ext uri="{FF2B5EF4-FFF2-40B4-BE49-F238E27FC236}">
                <a16:creationId xmlns="" xmlns:a16="http://schemas.microsoft.com/office/drawing/2014/main" id="{E7D79693-0C40-445E-8DA9-357EBBC99B88}"/>
              </a:ext>
            </a:extLst>
          </p:cNvPr>
          <p:cNvGrpSpPr/>
          <p:nvPr userDrawn="1"/>
        </p:nvGrpSpPr>
        <p:grpSpPr>
          <a:xfrm>
            <a:off x="-1720996" y="1653272"/>
            <a:ext cx="1591456" cy="3551456"/>
            <a:chOff x="-1720996" y="519113"/>
            <a:chExt cx="1591456" cy="3551456"/>
          </a:xfrm>
        </p:grpSpPr>
        <p:sp>
          <p:nvSpPr>
            <p:cNvPr id="13" name="Content Placeholder 6">
              <a:extLst>
                <a:ext uri="{FF2B5EF4-FFF2-40B4-BE49-F238E27FC236}">
                  <a16:creationId xmlns="" xmlns:a16="http://schemas.microsoft.com/office/drawing/2014/main" id="{EF2FD591-3C4E-4144-9513-898C7E1B33F7}"/>
                </a:ext>
              </a:extLst>
            </p:cNvPr>
            <p:cNvSpPr txBox="1">
              <a:spLocks/>
            </p:cNvSpPr>
            <p:nvPr userDrawn="1">
              <p:custDataLst>
                <p:tags r:id="rId4"/>
              </p:custDataLst>
            </p:nvPr>
          </p:nvSpPr>
          <p:spPr>
            <a:xfrm>
              <a:off x="-1720996" y="519113"/>
              <a:ext cx="1591456" cy="3273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nl-NL"/>
              </a:defPPr>
              <a:lvl1pPr marL="0" lvl="0" indent="0" defTabSz="91440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None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1pPr>
              <a:lvl2pPr marL="447675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2pPr>
              <a:lvl3pPr marL="628650" indent="-180975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3pPr>
              <a:lvl4pPr marL="806450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4pPr>
              <a:lvl5pPr marL="2057400" indent="-2286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nl-NL" b="1" dirty="0">
                  <a:solidFill>
                    <a:prstClr val="black"/>
                  </a:solidFill>
                </a:rPr>
                <a:t>De achtergrondkleur van de dia aanpassen:</a:t>
              </a:r>
            </a:p>
          </p:txBody>
        </p:sp>
        <p:sp>
          <p:nvSpPr>
            <p:cNvPr id="14" name="Content Placeholder 4">
              <a:extLst>
                <a:ext uri="{FF2B5EF4-FFF2-40B4-BE49-F238E27FC236}">
                  <a16:creationId xmlns="" xmlns:a16="http://schemas.microsoft.com/office/drawing/2014/main" id="{1A2C0AE9-4007-4AE7-8717-CC8997C46B9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20996" y="949393"/>
              <a:ext cx="1591456" cy="128035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9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Tx/>
                <a:buNone/>
              </a:pPr>
              <a:r>
                <a:rPr lang="nl-NL" dirty="0">
                  <a:solidFill>
                    <a:prstClr val="black"/>
                  </a:solidFill>
                </a:rPr>
                <a:t>Klik met de rechtermuisknop op de gekleurde achtergrond en kies voor Achtergrond opmaken.</a:t>
              </a:r>
            </a:p>
            <a:p>
              <a:pPr marL="0" indent="0">
                <a:buFontTx/>
                <a:buNone/>
                <a:defRPr/>
              </a:pPr>
              <a:r>
                <a:rPr lang="nl-NL" dirty="0">
                  <a:solidFill>
                    <a:prstClr val="black"/>
                  </a:solidFill>
                </a:rPr>
                <a:t>Kies onder Kleur uit de Themakleuren een andere kleur.</a:t>
              </a:r>
              <a:endParaRPr lang="nl-NL" b="1" dirty="0">
                <a:solidFill>
                  <a:prstClr val="black"/>
                </a:solidFill>
              </a:endParaRPr>
            </a:p>
          </p:txBody>
        </p:sp>
        <p:pic>
          <p:nvPicPr>
            <p:cNvPr id="15" name="Afbeelding 14">
              <a:extLst>
                <a:ext uri="{FF2B5EF4-FFF2-40B4-BE49-F238E27FC236}">
                  <a16:creationId xmlns="" xmlns:a16="http://schemas.microsoft.com/office/drawing/2014/main" id="{844BF587-7245-4DD3-AE7C-ADFEFCD4BFF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720996" y="2317751"/>
              <a:ext cx="1168545" cy="1752818"/>
            </a:xfrm>
            <a:prstGeom prst="rect">
              <a:avLst/>
            </a:prstGeom>
          </p:spPr>
        </p:pic>
        <p:cxnSp>
          <p:nvCxnSpPr>
            <p:cNvPr id="16" name="Rechte verbindingslijn 15">
              <a:extLst>
                <a:ext uri="{FF2B5EF4-FFF2-40B4-BE49-F238E27FC236}">
                  <a16:creationId xmlns="" xmlns:a16="http://schemas.microsoft.com/office/drawing/2014/main" id="{0A76458F-EBBE-4077-85B9-3F6D9B76526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20996" y="2269019"/>
              <a:ext cx="15914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jdelijke aanduiding voor afbeelding 16">
            <a:extLst>
              <a:ext uri="{FF2B5EF4-FFF2-40B4-BE49-F238E27FC236}">
                <a16:creationId xmlns="" xmlns:a16="http://schemas.microsoft.com/office/drawing/2014/main" id="{DB5AECAD-E802-4B4A-85E2-5F60A89E280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0924" y="6178322"/>
            <a:ext cx="1141200" cy="456654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3521434521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="" xmlns:a16="http://schemas.microsoft.com/office/drawing/2014/main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122051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796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="" xmlns:a16="http://schemas.microsoft.com/office/drawing/2014/main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D751A05C-7832-4FD4-B351-073B56A71D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2060575"/>
            <a:ext cx="5760000" cy="3673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Backspace om </a:t>
            </a:r>
            <a:r>
              <a:rPr lang="nl-NL" dirty="0" err="1"/>
              <a:t>bullet</a:t>
            </a:r>
            <a:r>
              <a:rPr lang="nl-NL" dirty="0"/>
              <a:t> weg te halen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="" xmlns:a16="http://schemas.microsoft.com/office/drawing/2014/main" id="{A33253EC-3BC6-4F9F-9950-D38EFCC7BD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4" y="710813"/>
            <a:ext cx="5760000" cy="55399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="" xmlns:a16="http://schemas.microsoft.com/office/drawing/2014/main" id="{F8697454-B9F8-4F8B-AA3D-9892C54FA1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96124" y="1133475"/>
            <a:ext cx="5095875" cy="4600575"/>
          </a:xfrm>
          <a:solidFill>
            <a:schemeClr val="accent1">
              <a:lumMod val="20000"/>
              <a:lumOff val="80000"/>
            </a:schemeClr>
          </a:solidFill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sp>
        <p:nvSpPr>
          <p:cNvPr id="11" name="Tijdelijke aanduiding voor afbeelding 16">
            <a:extLst>
              <a:ext uri="{FF2B5EF4-FFF2-40B4-BE49-F238E27FC236}">
                <a16:creationId xmlns="" xmlns:a16="http://schemas.microsoft.com/office/drawing/2014/main" id="{78EF0444-A6DB-400A-B09D-0973BA247CF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39662505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3 Blauw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22995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2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663" y="411966"/>
            <a:ext cx="6827837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B26713D1-1FAA-48C3-B18A-5E2A1991C0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2663" y="5949950"/>
            <a:ext cx="3525581" cy="307777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Ruimte voor Naam, Plaats, Datum</a:t>
            </a:r>
          </a:p>
        </p:txBody>
      </p:sp>
      <p:sp>
        <p:nvSpPr>
          <p:cNvPr id="13" name="Vrije vorm: vorm 12">
            <a:extLst>
              <a:ext uri="{FF2B5EF4-FFF2-40B4-BE49-F238E27FC236}">
                <a16:creationId xmlns:a16="http://schemas.microsoft.com/office/drawing/2014/main" xmlns="" id="{3D22C363-D26B-45E7-A765-0CE3336B3E57}"/>
              </a:ext>
            </a:extLst>
          </p:cNvPr>
          <p:cNvSpPr/>
          <p:nvPr userDrawn="1"/>
        </p:nvSpPr>
        <p:spPr>
          <a:xfrm>
            <a:off x="0" y="0"/>
            <a:ext cx="1114855" cy="6858000"/>
          </a:xfrm>
          <a:custGeom>
            <a:avLst/>
            <a:gdLst>
              <a:gd name="connsiteX0" fmla="*/ 0 w 1114855"/>
              <a:gd name="connsiteY0" fmla="*/ 0 h 6858000"/>
              <a:gd name="connsiteX1" fmla="*/ 243285 w 1114855"/>
              <a:gd name="connsiteY1" fmla="*/ 0 h 6858000"/>
              <a:gd name="connsiteX2" fmla="*/ 243285 w 1114855"/>
              <a:gd name="connsiteY2" fmla="*/ 6607 h 6858000"/>
              <a:gd name="connsiteX3" fmla="*/ 1114855 w 1114855"/>
              <a:gd name="connsiteY3" fmla="*/ 3432303 h 6858000"/>
              <a:gd name="connsiteX4" fmla="*/ 243285 w 1114855"/>
              <a:gd name="connsiteY4" fmla="*/ 6858000 h 6858000"/>
              <a:gd name="connsiteX5" fmla="*/ 243285 w 1114855"/>
              <a:gd name="connsiteY5" fmla="*/ 6851394 h 6858000"/>
              <a:gd name="connsiteX6" fmla="*/ 0 w 1114855"/>
              <a:gd name="connsiteY6" fmla="*/ 6851494 h 6858000"/>
              <a:gd name="connsiteX7" fmla="*/ 0 w 1114855"/>
              <a:gd name="connsiteY7" fmla="*/ 0 h 6858000"/>
              <a:gd name="connsiteX0" fmla="*/ 0 w 1114855"/>
              <a:gd name="connsiteY0" fmla="*/ 0 h 6851494"/>
              <a:gd name="connsiteX1" fmla="*/ 243285 w 1114855"/>
              <a:gd name="connsiteY1" fmla="*/ 0 h 6851494"/>
              <a:gd name="connsiteX2" fmla="*/ 243285 w 1114855"/>
              <a:gd name="connsiteY2" fmla="*/ 6607 h 6851494"/>
              <a:gd name="connsiteX3" fmla="*/ 1114855 w 1114855"/>
              <a:gd name="connsiteY3" fmla="*/ 3432303 h 6851494"/>
              <a:gd name="connsiteX4" fmla="*/ 243285 w 1114855"/>
              <a:gd name="connsiteY4" fmla="*/ 6851394 h 6851494"/>
              <a:gd name="connsiteX5" fmla="*/ 0 w 1114855"/>
              <a:gd name="connsiteY5" fmla="*/ 6851494 h 6851494"/>
              <a:gd name="connsiteX6" fmla="*/ 0 w 1114855"/>
              <a:gd name="connsiteY6" fmla="*/ 0 h 685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4855" h="6851494">
                <a:moveTo>
                  <a:pt x="0" y="0"/>
                </a:moveTo>
                <a:lnTo>
                  <a:pt x="243285" y="0"/>
                </a:lnTo>
                <a:lnTo>
                  <a:pt x="243285" y="6607"/>
                </a:lnTo>
                <a:lnTo>
                  <a:pt x="1114855" y="3432303"/>
                </a:lnTo>
                <a:lnTo>
                  <a:pt x="243285" y="6851394"/>
                </a:lnTo>
                <a:lnTo>
                  <a:pt x="0" y="68514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Tijdelijke aanduiding voor tekst 14">
            <a:extLst>
              <a:ext uri="{FF2B5EF4-FFF2-40B4-BE49-F238E27FC236}">
                <a16:creationId xmlns:a16="http://schemas.microsoft.com/office/drawing/2014/main" xmlns="" id="{C7FD398B-17A1-47CD-BBE6-C13D4E7840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119087"/>
            <a:ext cx="6827837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9" name="Tijdelijke aanduiding voor afbeelding 16">
            <a:extLst>
              <a:ext uri="{FF2B5EF4-FFF2-40B4-BE49-F238E27FC236}">
                <a16:creationId xmlns:a16="http://schemas.microsoft.com/office/drawing/2014/main" xmlns="" id="{415A715F-C7F7-4B99-8B51-D64EEEF9911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00739599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="" xmlns:a16="http://schemas.microsoft.com/office/drawing/2014/main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728644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72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="" xmlns:a16="http://schemas.microsoft.com/office/drawing/2014/main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="" xmlns:a16="http://schemas.microsoft.com/office/drawing/2014/main" id="{F8697454-B9F8-4F8B-AA3D-9892C54FA1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54600" y="1710814"/>
            <a:ext cx="7137399" cy="3451122"/>
          </a:xfrm>
          <a:solidFill>
            <a:schemeClr val="accent1">
              <a:lumMod val="20000"/>
              <a:lumOff val="80000"/>
            </a:schemeClr>
          </a:solidFill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D751A05C-7832-4FD4-B351-073B56A71D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2060575"/>
            <a:ext cx="3530343" cy="3673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Backspace om </a:t>
            </a:r>
            <a:r>
              <a:rPr lang="nl-NL" dirty="0" err="1"/>
              <a:t>bullet</a:t>
            </a:r>
            <a:r>
              <a:rPr lang="nl-NL" dirty="0"/>
              <a:t> weg te halen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6AA7E260-1607-4A45-B644-31108D08BB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11" name="Tijdelijke aanduiding voor afbeelding 16">
            <a:extLst>
              <a:ext uri="{FF2B5EF4-FFF2-40B4-BE49-F238E27FC236}">
                <a16:creationId xmlns="" xmlns:a16="http://schemas.microsoft.com/office/drawing/2014/main" id="{12817FAF-C8BA-4C38-994B-F6309296BF2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28654112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conclus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="" xmlns:a16="http://schemas.microsoft.com/office/drawing/2014/main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58432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48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="" xmlns:a16="http://schemas.microsoft.com/office/drawing/2014/main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D751A05C-7832-4FD4-B351-073B56A71D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2060575"/>
            <a:ext cx="5760000" cy="3673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Backspace om </a:t>
            </a:r>
            <a:r>
              <a:rPr lang="nl-NL" dirty="0" err="1"/>
              <a:t>bullet</a:t>
            </a:r>
            <a:r>
              <a:rPr lang="nl-NL" dirty="0"/>
              <a:t> weg te halen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="" xmlns:a16="http://schemas.microsoft.com/office/drawing/2014/main" id="{A33253EC-3BC6-4F9F-9950-D38EFCC7BD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4" y="710813"/>
            <a:ext cx="5760000" cy="55399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="" xmlns:a16="http://schemas.microsoft.com/office/drawing/2014/main" id="{B9837905-C866-4110-ACDD-24F67AF20E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13338" y="2060575"/>
            <a:ext cx="3096000" cy="3673475"/>
          </a:xfrm>
          <a:solidFill>
            <a:schemeClr val="accent5"/>
          </a:solidFill>
        </p:spPr>
        <p:txBody>
          <a:bodyPr lIns="252000" tIns="252000" rIns="252000" bIns="252000">
            <a:normAutofit/>
          </a:bodyPr>
          <a:lstStyle>
            <a:lvl1pPr>
              <a:defRPr sz="2000">
                <a:latin typeface="+mj-lt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Backspace om </a:t>
            </a:r>
            <a:r>
              <a:rPr lang="nl-NL" dirty="0" err="1"/>
              <a:t>bullet</a:t>
            </a:r>
            <a:r>
              <a:rPr lang="nl-NL" dirty="0"/>
              <a:t> weg te halen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afbeelding 16">
            <a:extLst>
              <a:ext uri="{FF2B5EF4-FFF2-40B4-BE49-F238E27FC236}">
                <a16:creationId xmlns="" xmlns:a16="http://schemas.microsoft.com/office/drawing/2014/main" id="{4C7C9762-8295-45A1-A82A-68C2BDA1BC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345048627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="" xmlns:a16="http://schemas.microsoft.com/office/drawing/2014/main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836201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724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="" xmlns:a16="http://schemas.microsoft.com/office/drawing/2014/main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="" xmlns:a16="http://schemas.microsoft.com/office/drawing/2014/main" id="{F8697454-B9F8-4F8B-AA3D-9892C54FA1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2663" y="1747838"/>
            <a:ext cx="10226675" cy="3986212"/>
          </a:xfrm>
          <a:solidFill>
            <a:schemeClr val="accent1">
              <a:lumMod val="20000"/>
              <a:lumOff val="80000"/>
            </a:schemeClr>
          </a:solidFill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0" name="Tijdelijke aanduiding voor tekst 14">
            <a:extLst>
              <a:ext uri="{FF2B5EF4-FFF2-40B4-BE49-F238E27FC236}">
                <a16:creationId xmlns="" xmlns:a16="http://schemas.microsoft.com/office/drawing/2014/main" id="{BC23E735-18D0-4352-B2F6-86DC421359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284187"/>
            <a:ext cx="6372000" cy="629468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45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4" name="Titel 3">
            <a:extLst>
              <a:ext uri="{FF2B5EF4-FFF2-40B4-BE49-F238E27FC236}">
                <a16:creationId xmlns="" xmlns:a16="http://schemas.microsoft.com/office/drawing/2014/main" id="{AD41E5C0-0387-4A0C-9701-E2D768B1D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12" name="Tijdelijke aanduiding voor afbeelding 16">
            <a:extLst>
              <a:ext uri="{FF2B5EF4-FFF2-40B4-BE49-F238E27FC236}">
                <a16:creationId xmlns="" xmlns:a16="http://schemas.microsoft.com/office/drawing/2014/main" id="{F235B4E1-8372-4941-8C61-5A4212826D6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97655838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aflope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="" xmlns:a16="http://schemas.microsoft.com/office/drawing/2014/main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108648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700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="" xmlns:a16="http://schemas.microsoft.com/office/drawing/2014/main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8" name="Tijdelijke aanduiding voor afbeelding 17">
            <a:extLst>
              <a:ext uri="{FF2B5EF4-FFF2-40B4-BE49-F238E27FC236}">
                <a16:creationId xmlns="" xmlns:a16="http://schemas.microsoft.com/office/drawing/2014/main" id="{E56EECF5-0D5D-419D-BA8C-51A1BB5E680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5416514 h 6858000"/>
              <a:gd name="connsiteX5" fmla="*/ 504825 w 12192000"/>
              <a:gd name="connsiteY5" fmla="*/ 3432303 h 6858000"/>
              <a:gd name="connsiteX6" fmla="*/ 0 w 12192000"/>
              <a:gd name="connsiteY6" fmla="*/ 144809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416514"/>
                </a:lnTo>
                <a:lnTo>
                  <a:pt x="504825" y="3432303"/>
                </a:lnTo>
                <a:lnTo>
                  <a:pt x="0" y="144809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bIns="64800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</p:spTree>
    <p:extLst>
      <p:ext uri="{BB962C8B-B14F-4D97-AF65-F5344CB8AC3E}">
        <p14:creationId xmlns:p14="http://schemas.microsoft.com/office/powerpoint/2010/main" val="189529357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="" xmlns:a16="http://schemas.microsoft.com/office/drawing/2014/main" id="{8B7702C9-AE11-490E-82A2-3ABBC386E9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533646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676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hoek 3" hidden="1">
            <a:extLst>
              <a:ext uri="{FF2B5EF4-FFF2-40B4-BE49-F238E27FC236}">
                <a16:creationId xmlns="" xmlns:a16="http://schemas.microsoft.com/office/drawing/2014/main" id="{FB132FB0-E92A-40F2-BF86-1B3B35A0084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23493307-BD25-46B2-AD2A-A2E2815DE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="" xmlns:a16="http://schemas.microsoft.com/office/drawing/2014/main" id="{7C342768-BC73-4FFE-AA05-B59EA15467B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ijdelijke aanduiding voor tekst 14">
            <a:extLst>
              <a:ext uri="{FF2B5EF4-FFF2-40B4-BE49-F238E27FC236}">
                <a16:creationId xmlns="" xmlns:a16="http://schemas.microsoft.com/office/drawing/2014/main" id="{16A8675C-9E84-4220-AB3C-5D33964EB5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284187"/>
            <a:ext cx="6372000" cy="629468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45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12" name="Tijdelijke aanduiding voor afbeelding 16">
            <a:extLst>
              <a:ext uri="{FF2B5EF4-FFF2-40B4-BE49-F238E27FC236}">
                <a16:creationId xmlns="" xmlns:a16="http://schemas.microsoft.com/office/drawing/2014/main" id="{2BE36E59-13B8-4188-A3AF-07E432F1222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41842360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="" xmlns:a16="http://schemas.microsoft.com/office/drawing/2014/main" id="{562142E2-81C8-4572-99B1-6586DBE69EC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689834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652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hoek 5" hidden="1">
            <a:extLst>
              <a:ext uri="{FF2B5EF4-FFF2-40B4-BE49-F238E27FC236}">
                <a16:creationId xmlns="" xmlns:a16="http://schemas.microsoft.com/office/drawing/2014/main" id="{15188368-FE70-42B1-AD38-2331F2A3680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57CCAF4A-7E7C-4BAB-AF87-C6A08208F0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="" xmlns:a16="http://schemas.microsoft.com/office/drawing/2014/main" id="{BD9D8667-5D8F-4DB5-947B-FBC43AE9D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="" xmlns:a16="http://schemas.microsoft.com/office/drawing/2014/main" id="{3D4C58D2-E920-4B6E-A95B-96CE6E57B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9" name="Tijdelijke aanduiding voor afbeelding 16">
            <a:extLst>
              <a:ext uri="{FF2B5EF4-FFF2-40B4-BE49-F238E27FC236}">
                <a16:creationId xmlns="" xmlns:a16="http://schemas.microsoft.com/office/drawing/2014/main" id="{6D49A58D-A893-4D94-9945-0D83720D87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5809488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iti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220213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628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="" xmlns:a16="http://schemas.microsoft.com/office/drawing/2014/main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25650" y="2717016"/>
            <a:ext cx="8108950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Bedankt voor uw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="" xmlns:a16="http://schemas.microsoft.com/office/drawing/2014/main" id="{FB53A9F7-E054-45DF-9557-2BB97503D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25650" y="3400327"/>
            <a:ext cx="8108950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aandacht</a:t>
            </a:r>
          </a:p>
        </p:txBody>
      </p:sp>
      <p:sp>
        <p:nvSpPr>
          <p:cNvPr id="12" name="Vrije vorm: vorm 11">
            <a:extLst>
              <a:ext uri="{FF2B5EF4-FFF2-40B4-BE49-F238E27FC236}">
                <a16:creationId xmlns="" xmlns:a16="http://schemas.microsoft.com/office/drawing/2014/main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rgbClr val="9CDB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="" xmlns:a16="http://schemas.microsoft.com/office/drawing/2014/main" id="{94AF7582-77FE-45E3-AA5A-78F002554C4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393383181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fsluit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604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="" xmlns:a16="http://schemas.microsoft.com/office/drawing/2014/main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25650" y="2717016"/>
            <a:ext cx="8108950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Bedankt voor uw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="" xmlns:a16="http://schemas.microsoft.com/office/drawing/2014/main" id="{FB53A9F7-E054-45DF-9557-2BB97503D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25650" y="3400327"/>
            <a:ext cx="8108950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aandacht</a:t>
            </a:r>
          </a:p>
        </p:txBody>
      </p:sp>
      <p:sp>
        <p:nvSpPr>
          <p:cNvPr id="12" name="Vrije vorm: vorm 11">
            <a:extLst>
              <a:ext uri="{FF2B5EF4-FFF2-40B4-BE49-F238E27FC236}">
                <a16:creationId xmlns="" xmlns:a16="http://schemas.microsoft.com/office/drawing/2014/main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="" xmlns:a16="http://schemas.microsoft.com/office/drawing/2014/main" id="{94AF7582-77FE-45E3-AA5A-78F002554C4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22736299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fsluit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80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="" xmlns:a16="http://schemas.microsoft.com/office/drawing/2014/main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25650" y="2717016"/>
            <a:ext cx="8108950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Bedankt voor uw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="" xmlns:a16="http://schemas.microsoft.com/office/drawing/2014/main" id="{FB53A9F7-E054-45DF-9557-2BB97503D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25650" y="3400327"/>
            <a:ext cx="8108950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aandacht</a:t>
            </a:r>
          </a:p>
        </p:txBody>
      </p:sp>
      <p:sp>
        <p:nvSpPr>
          <p:cNvPr id="12" name="Vrije vorm: vorm 11">
            <a:extLst>
              <a:ext uri="{FF2B5EF4-FFF2-40B4-BE49-F238E27FC236}">
                <a16:creationId xmlns="" xmlns:a16="http://schemas.microsoft.com/office/drawing/2014/main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="" xmlns:a16="http://schemas.microsoft.com/office/drawing/2014/main" id="{94AF7582-77FE-45E3-AA5A-78F002554C4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62097173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fsluiting alleen log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556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2" name="Vrije vorm: vorm 11">
            <a:extLst>
              <a:ext uri="{FF2B5EF4-FFF2-40B4-BE49-F238E27FC236}">
                <a16:creationId xmlns="" xmlns:a16="http://schemas.microsoft.com/office/drawing/2014/main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rgbClr val="9CDB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8CDCDED-827B-4FAD-8E2C-5A2F6280AE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90024" y="2813152"/>
            <a:ext cx="5411951" cy="15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346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xmlns="" id="{8B7702C9-AE11-490E-82A2-3ABBC386E9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355212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06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hoek 3" hidden="1">
            <a:extLst>
              <a:ext uri="{FF2B5EF4-FFF2-40B4-BE49-F238E27FC236}">
                <a16:creationId xmlns:a16="http://schemas.microsoft.com/office/drawing/2014/main" xmlns="" id="{FB132FB0-E92A-40F2-BF86-1B3B35A0084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xmlns="" id="{67312B0C-E62E-4AF7-A98D-8C5A81B4F9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>
            <a:lvl1pPr marL="631825" indent="-631825">
              <a:buSzPct val="90000"/>
              <a:buFont typeface="+mj-lt"/>
              <a:buAutoNum type="arabicPeriod"/>
              <a:defRPr>
                <a:latin typeface="+mj-lt"/>
              </a:defRPr>
            </a:lvl1pPr>
            <a:lvl2pPr marL="895350" indent="-266700">
              <a:defRPr sz="2800"/>
            </a:lvl2pPr>
            <a:lvl3pPr marL="1168400" indent="-268288">
              <a:defRPr sz="2800"/>
            </a:lvl3pPr>
            <a:lvl4pPr marL="1433513" indent="-277813">
              <a:defRPr sz="2800"/>
            </a:lvl4pPr>
            <a:lvl5pPr marL="1706563" indent="-268288">
              <a:defRPr sz="2800"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xmlns="" id="{8377452A-A6A3-4F19-85B6-F0330ABCEF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663" y="411966"/>
            <a:ext cx="6827837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9" name="Tijdelijke aanduiding voor tekst 14">
            <a:extLst>
              <a:ext uri="{FF2B5EF4-FFF2-40B4-BE49-F238E27FC236}">
                <a16:creationId xmlns:a16="http://schemas.microsoft.com/office/drawing/2014/main" xmlns="" id="{1949E2D2-1586-4C5B-A311-57B8EEB4C8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119087"/>
            <a:ext cx="6827837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14" name="Tijdelijke aanduiding voor afbeelding 16">
            <a:extLst>
              <a:ext uri="{FF2B5EF4-FFF2-40B4-BE49-F238E27FC236}">
                <a16:creationId xmlns:a16="http://schemas.microsoft.com/office/drawing/2014/main" xmlns="" id="{E4275016-2E73-4329-9802-93443945009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392298857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fsluiting alleen log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532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2" name="Vrije vorm: vorm 11">
            <a:extLst>
              <a:ext uri="{FF2B5EF4-FFF2-40B4-BE49-F238E27FC236}">
                <a16:creationId xmlns="" xmlns:a16="http://schemas.microsoft.com/office/drawing/2014/main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8CDCDED-827B-4FAD-8E2C-5A2F6280AE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90024" y="2813152"/>
            <a:ext cx="5411951" cy="15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60781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iting alleen log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426535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08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2" name="Vrije vorm: vorm 11">
            <a:extLst>
              <a:ext uri="{FF2B5EF4-FFF2-40B4-BE49-F238E27FC236}">
                <a16:creationId xmlns="" xmlns:a16="http://schemas.microsoft.com/office/drawing/2014/main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8CDCDED-827B-4FAD-8E2C-5A2F6280AE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90024" y="2813152"/>
            <a:ext cx="5411951" cy="15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0836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678418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44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="" xmlns:a16="http://schemas.microsoft.com/office/drawing/2014/main" id="{30845392-C3B3-4676-BDB3-20C0D19C5E0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35431" y="1739590"/>
            <a:ext cx="9156569" cy="3416872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8" name="Vrije vorm: vorm 7">
            <a:extLst>
              <a:ext uri="{FF2B5EF4-FFF2-40B4-BE49-F238E27FC236}">
                <a16:creationId xmlns="" xmlns:a16="http://schemas.microsoft.com/office/drawing/2014/main" id="{4824D8FB-E97D-4FBB-8357-B73216B896D1}"/>
              </a:ext>
            </a:extLst>
          </p:cNvPr>
          <p:cNvSpPr/>
          <p:nvPr userDrawn="1"/>
        </p:nvSpPr>
        <p:spPr>
          <a:xfrm>
            <a:off x="0" y="0"/>
            <a:ext cx="1114855" cy="6858000"/>
          </a:xfrm>
          <a:custGeom>
            <a:avLst/>
            <a:gdLst>
              <a:gd name="connsiteX0" fmla="*/ 0 w 1114855"/>
              <a:gd name="connsiteY0" fmla="*/ 0 h 6858000"/>
              <a:gd name="connsiteX1" fmla="*/ 243285 w 1114855"/>
              <a:gd name="connsiteY1" fmla="*/ 0 h 6858000"/>
              <a:gd name="connsiteX2" fmla="*/ 243285 w 1114855"/>
              <a:gd name="connsiteY2" fmla="*/ 6607 h 6858000"/>
              <a:gd name="connsiteX3" fmla="*/ 1114855 w 1114855"/>
              <a:gd name="connsiteY3" fmla="*/ 3432303 h 6858000"/>
              <a:gd name="connsiteX4" fmla="*/ 243285 w 1114855"/>
              <a:gd name="connsiteY4" fmla="*/ 6858000 h 6858000"/>
              <a:gd name="connsiteX5" fmla="*/ 243285 w 1114855"/>
              <a:gd name="connsiteY5" fmla="*/ 6851394 h 6858000"/>
              <a:gd name="connsiteX6" fmla="*/ 0 w 1114855"/>
              <a:gd name="connsiteY6" fmla="*/ 6851494 h 6858000"/>
              <a:gd name="connsiteX7" fmla="*/ 0 w 1114855"/>
              <a:gd name="connsiteY7" fmla="*/ 0 h 6858000"/>
              <a:gd name="connsiteX0" fmla="*/ 0 w 1114855"/>
              <a:gd name="connsiteY0" fmla="*/ 0 h 6851494"/>
              <a:gd name="connsiteX1" fmla="*/ 243285 w 1114855"/>
              <a:gd name="connsiteY1" fmla="*/ 0 h 6851494"/>
              <a:gd name="connsiteX2" fmla="*/ 243285 w 1114855"/>
              <a:gd name="connsiteY2" fmla="*/ 6607 h 6851494"/>
              <a:gd name="connsiteX3" fmla="*/ 1114855 w 1114855"/>
              <a:gd name="connsiteY3" fmla="*/ 3432303 h 6851494"/>
              <a:gd name="connsiteX4" fmla="*/ 243285 w 1114855"/>
              <a:gd name="connsiteY4" fmla="*/ 6851394 h 6851494"/>
              <a:gd name="connsiteX5" fmla="*/ 0 w 1114855"/>
              <a:gd name="connsiteY5" fmla="*/ 6851494 h 6851494"/>
              <a:gd name="connsiteX6" fmla="*/ 0 w 1114855"/>
              <a:gd name="connsiteY6" fmla="*/ 0 h 685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4855" h="6851494">
                <a:moveTo>
                  <a:pt x="0" y="0"/>
                </a:moveTo>
                <a:lnTo>
                  <a:pt x="243285" y="0"/>
                </a:lnTo>
                <a:lnTo>
                  <a:pt x="243285" y="6607"/>
                </a:lnTo>
                <a:lnTo>
                  <a:pt x="1114855" y="3432303"/>
                </a:lnTo>
                <a:lnTo>
                  <a:pt x="243285" y="6851394"/>
                </a:lnTo>
                <a:lnTo>
                  <a:pt x="0" y="6851494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663" y="411966"/>
            <a:ext cx="6827837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="" xmlns:a16="http://schemas.microsoft.com/office/drawing/2014/main" id="{B26713D1-1FAA-48C3-B18A-5E2A1991C0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2663" y="5949950"/>
            <a:ext cx="3525581" cy="307777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Ruimte voor Naam, Plaats, Datum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="" xmlns:a16="http://schemas.microsoft.com/office/drawing/2014/main" id="{FB53A9F7-E054-45DF-9557-2BB97503D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128514"/>
            <a:ext cx="6827837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12" name="Tijdelijke aanduiding voor afbeelding 16">
            <a:extLst>
              <a:ext uri="{FF2B5EF4-FFF2-40B4-BE49-F238E27FC236}">
                <a16:creationId xmlns="" xmlns:a16="http://schemas.microsoft.com/office/drawing/2014/main" id="{61AB249C-BA07-46B5-8CA7-3FEA4307F83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="" xmlns:a16="http://schemas.microsoft.com/office/drawing/2014/main" id="{4CE81AA4-452B-4263-AADB-8A6A73786F48}"/>
              </a:ext>
            </a:extLst>
          </p:cNvPr>
          <p:cNvGrpSpPr/>
          <p:nvPr userDrawn="1"/>
        </p:nvGrpSpPr>
        <p:grpSpPr>
          <a:xfrm>
            <a:off x="-1720996" y="1653272"/>
            <a:ext cx="1591456" cy="3940773"/>
            <a:chOff x="-1720996" y="1653272"/>
            <a:chExt cx="1591456" cy="3940773"/>
          </a:xfrm>
        </p:grpSpPr>
        <p:sp>
          <p:nvSpPr>
            <p:cNvPr id="16" name="Content Placeholder 4">
              <a:extLst>
                <a:ext uri="{FF2B5EF4-FFF2-40B4-BE49-F238E27FC236}">
                  <a16:creationId xmlns="" xmlns:a16="http://schemas.microsoft.com/office/drawing/2014/main" id="{FAE9815F-C2C6-4F55-90C3-0C601190AB3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20996" y="1653272"/>
              <a:ext cx="1591456" cy="225561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8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5000"/>
                </a:lnSpc>
                <a:buFontTx/>
                <a:buNone/>
              </a:pPr>
              <a:r>
                <a:rPr lang="nl-NL" dirty="0">
                  <a:solidFill>
                    <a:srgbClr val="000000"/>
                  </a:solidFill>
                </a:rPr>
                <a:t>Wanneer een </a:t>
              </a:r>
              <a:r>
                <a:rPr lang="nl-NL" b="1" dirty="0">
                  <a:solidFill>
                    <a:srgbClr val="000000"/>
                  </a:solidFill>
                </a:rPr>
                <a:t>logo</a:t>
              </a:r>
              <a:r>
                <a:rPr lang="nl-NL" dirty="0">
                  <a:solidFill>
                    <a:srgbClr val="000000"/>
                  </a:solidFill>
                </a:rPr>
                <a:t> in een </a:t>
              </a:r>
              <a:r>
                <a:rPr lang="nl-NL" b="1" dirty="0" err="1">
                  <a:solidFill>
                    <a:srgbClr val="000000"/>
                  </a:solidFill>
                </a:rPr>
                <a:t>afbeeldingsplaceholder</a:t>
              </a:r>
              <a:r>
                <a:rPr lang="nl-NL" dirty="0">
                  <a:solidFill>
                    <a:srgbClr val="000000"/>
                  </a:solidFill>
                </a:rPr>
                <a:t> is geplaatst kun je de manier van afbeelden veranderen, indien noodzakelijk:</a:t>
              </a:r>
            </a:p>
            <a:p>
              <a:pPr marL="135731" indent="-135731">
                <a:lnSpc>
                  <a:spcPct val="105000"/>
                </a:lnSpc>
                <a:buFont typeface="Arial" panose="020B0604020202020204" pitchFamily="34" charset="0"/>
                <a:buChar char="•"/>
              </a:pPr>
              <a:r>
                <a:rPr lang="nl-NL" dirty="0">
                  <a:solidFill>
                    <a:srgbClr val="000000"/>
                  </a:solidFill>
                </a:rPr>
                <a:t>Selecteer het logo</a:t>
              </a:r>
            </a:p>
            <a:p>
              <a:pPr marL="135731" indent="-135731">
                <a:lnSpc>
                  <a:spcPct val="105000"/>
                </a:lnSpc>
                <a:buFont typeface="Arial" panose="020B0604020202020204" pitchFamily="34" charset="0"/>
                <a:buChar char="•"/>
              </a:pPr>
              <a:r>
                <a:rPr lang="nl-NL" dirty="0">
                  <a:solidFill>
                    <a:srgbClr val="000000"/>
                  </a:solidFill>
                </a:rPr>
                <a:t>Ga in het lint naar Hulpmiddelen voor afbeeldingen - </a:t>
              </a:r>
              <a:br>
                <a:rPr lang="nl-NL" dirty="0">
                  <a:solidFill>
                    <a:srgbClr val="000000"/>
                  </a:solidFill>
                </a:rPr>
              </a:br>
              <a:r>
                <a:rPr lang="nl-NL" dirty="0">
                  <a:solidFill>
                    <a:srgbClr val="000000"/>
                  </a:solidFill>
                </a:rPr>
                <a:t>Opmaak </a:t>
              </a:r>
            </a:p>
            <a:p>
              <a:pPr marL="135731" indent="-135731">
                <a:lnSpc>
                  <a:spcPct val="105000"/>
                </a:lnSpc>
                <a:buFont typeface="Arial" panose="020B0604020202020204" pitchFamily="34" charset="0"/>
                <a:buChar char="•"/>
              </a:pPr>
              <a:r>
                <a:rPr lang="nl-NL" dirty="0">
                  <a:solidFill>
                    <a:srgbClr val="000000"/>
                  </a:solidFill>
                </a:rPr>
                <a:t>Klik op het Bijsnijden gereedschap</a:t>
              </a:r>
            </a:p>
            <a:p>
              <a:pPr marL="135731" indent="-135731">
                <a:lnSpc>
                  <a:spcPct val="105000"/>
                </a:lnSpc>
                <a:buFont typeface="Arial" panose="020B0604020202020204" pitchFamily="34" charset="0"/>
                <a:buChar char="•"/>
              </a:pPr>
              <a:r>
                <a:rPr lang="nl-NL" dirty="0">
                  <a:solidFill>
                    <a:srgbClr val="000000"/>
                  </a:solidFill>
                </a:rPr>
                <a:t>Kies voor Aanpassen om het logo geheel af te beelden</a:t>
              </a:r>
            </a:p>
          </p:txBody>
        </p:sp>
        <p:cxnSp>
          <p:nvCxnSpPr>
            <p:cNvPr id="19" name="Rechte verbindingslijn 18">
              <a:extLst>
                <a:ext uri="{FF2B5EF4-FFF2-40B4-BE49-F238E27FC236}">
                  <a16:creationId xmlns="" xmlns:a16="http://schemas.microsoft.com/office/drawing/2014/main" id="{9A3526D0-799B-4E56-B59E-26E9660EB0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20996" y="3968982"/>
              <a:ext cx="15914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Afbeelding 22">
              <a:extLst>
                <a:ext uri="{FF2B5EF4-FFF2-40B4-BE49-F238E27FC236}">
                  <a16:creationId xmlns="" xmlns:a16="http://schemas.microsoft.com/office/drawing/2014/main" id="{736D74EE-F785-45BD-B0A4-EC0FDEC03E2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720996" y="4029075"/>
              <a:ext cx="1591200" cy="15649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353652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386736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68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="" xmlns:a16="http://schemas.microsoft.com/office/drawing/2014/main" id="{30845392-C3B3-4676-BDB3-20C0D19C5E0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35431" y="1739590"/>
            <a:ext cx="9156569" cy="3416872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="" xmlns:a16="http://schemas.microsoft.com/office/drawing/2014/main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663" y="411966"/>
            <a:ext cx="6827837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="" xmlns:a16="http://schemas.microsoft.com/office/drawing/2014/main" id="{B26713D1-1FAA-48C3-B18A-5E2A1991C0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2663" y="5949950"/>
            <a:ext cx="3525581" cy="307777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Ruimte voor Naam, Plaats, Datum</a:t>
            </a:r>
          </a:p>
        </p:txBody>
      </p:sp>
      <p:sp>
        <p:nvSpPr>
          <p:cNvPr id="12" name="Vrije vorm: vorm 11">
            <a:extLst>
              <a:ext uri="{FF2B5EF4-FFF2-40B4-BE49-F238E27FC236}">
                <a16:creationId xmlns="" xmlns:a16="http://schemas.microsoft.com/office/drawing/2014/main" id="{86D6E910-A51B-42BD-84B5-4F71A0910BB9}"/>
              </a:ext>
            </a:extLst>
          </p:cNvPr>
          <p:cNvSpPr/>
          <p:nvPr userDrawn="1"/>
        </p:nvSpPr>
        <p:spPr>
          <a:xfrm>
            <a:off x="0" y="0"/>
            <a:ext cx="1114855" cy="6858000"/>
          </a:xfrm>
          <a:custGeom>
            <a:avLst/>
            <a:gdLst>
              <a:gd name="connsiteX0" fmla="*/ 0 w 1114855"/>
              <a:gd name="connsiteY0" fmla="*/ 0 h 6858000"/>
              <a:gd name="connsiteX1" fmla="*/ 243285 w 1114855"/>
              <a:gd name="connsiteY1" fmla="*/ 0 h 6858000"/>
              <a:gd name="connsiteX2" fmla="*/ 243285 w 1114855"/>
              <a:gd name="connsiteY2" fmla="*/ 6607 h 6858000"/>
              <a:gd name="connsiteX3" fmla="*/ 1114855 w 1114855"/>
              <a:gd name="connsiteY3" fmla="*/ 3432303 h 6858000"/>
              <a:gd name="connsiteX4" fmla="*/ 243285 w 1114855"/>
              <a:gd name="connsiteY4" fmla="*/ 6858000 h 6858000"/>
              <a:gd name="connsiteX5" fmla="*/ 243285 w 1114855"/>
              <a:gd name="connsiteY5" fmla="*/ 6851394 h 6858000"/>
              <a:gd name="connsiteX6" fmla="*/ 0 w 1114855"/>
              <a:gd name="connsiteY6" fmla="*/ 6851494 h 6858000"/>
              <a:gd name="connsiteX7" fmla="*/ 0 w 1114855"/>
              <a:gd name="connsiteY7" fmla="*/ 0 h 6858000"/>
              <a:gd name="connsiteX0" fmla="*/ 0 w 1114855"/>
              <a:gd name="connsiteY0" fmla="*/ 0 h 6851494"/>
              <a:gd name="connsiteX1" fmla="*/ 243285 w 1114855"/>
              <a:gd name="connsiteY1" fmla="*/ 0 h 6851494"/>
              <a:gd name="connsiteX2" fmla="*/ 243285 w 1114855"/>
              <a:gd name="connsiteY2" fmla="*/ 6607 h 6851494"/>
              <a:gd name="connsiteX3" fmla="*/ 1114855 w 1114855"/>
              <a:gd name="connsiteY3" fmla="*/ 3432303 h 6851494"/>
              <a:gd name="connsiteX4" fmla="*/ 243285 w 1114855"/>
              <a:gd name="connsiteY4" fmla="*/ 6851394 h 6851494"/>
              <a:gd name="connsiteX5" fmla="*/ 0 w 1114855"/>
              <a:gd name="connsiteY5" fmla="*/ 6851494 h 6851494"/>
              <a:gd name="connsiteX6" fmla="*/ 0 w 1114855"/>
              <a:gd name="connsiteY6" fmla="*/ 0 h 685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4855" h="6851494">
                <a:moveTo>
                  <a:pt x="0" y="0"/>
                </a:moveTo>
                <a:lnTo>
                  <a:pt x="243285" y="0"/>
                </a:lnTo>
                <a:lnTo>
                  <a:pt x="243285" y="6607"/>
                </a:lnTo>
                <a:lnTo>
                  <a:pt x="1114855" y="3432303"/>
                </a:lnTo>
                <a:lnTo>
                  <a:pt x="243285" y="6851394"/>
                </a:lnTo>
                <a:lnTo>
                  <a:pt x="0" y="6851494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4" name="Tijdelijke aanduiding voor tekst 14">
            <a:extLst>
              <a:ext uri="{FF2B5EF4-FFF2-40B4-BE49-F238E27FC236}">
                <a16:creationId xmlns="" xmlns:a16="http://schemas.microsoft.com/office/drawing/2014/main" id="{EAE0E904-2F1E-4401-A09B-A61F10FFB8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128514"/>
            <a:ext cx="6827837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="" xmlns:a16="http://schemas.microsoft.com/office/drawing/2014/main" id="{9987A6CA-AB66-4816-B930-D33E2C5AC14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2470036334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3 Blauw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070767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492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="" xmlns:a16="http://schemas.microsoft.com/office/drawing/2014/main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663" y="411966"/>
            <a:ext cx="6827837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="" xmlns:a16="http://schemas.microsoft.com/office/drawing/2014/main" id="{B26713D1-1FAA-48C3-B18A-5E2A1991C0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2663" y="5949950"/>
            <a:ext cx="3525581" cy="307777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Ruimte voor Naam, Plaats, Datum</a:t>
            </a:r>
          </a:p>
        </p:txBody>
      </p:sp>
      <p:sp>
        <p:nvSpPr>
          <p:cNvPr id="13" name="Vrije vorm: vorm 12">
            <a:extLst>
              <a:ext uri="{FF2B5EF4-FFF2-40B4-BE49-F238E27FC236}">
                <a16:creationId xmlns="" xmlns:a16="http://schemas.microsoft.com/office/drawing/2014/main" id="{3D22C363-D26B-45E7-A765-0CE3336B3E57}"/>
              </a:ext>
            </a:extLst>
          </p:cNvPr>
          <p:cNvSpPr/>
          <p:nvPr userDrawn="1"/>
        </p:nvSpPr>
        <p:spPr>
          <a:xfrm>
            <a:off x="0" y="0"/>
            <a:ext cx="1114855" cy="6858000"/>
          </a:xfrm>
          <a:custGeom>
            <a:avLst/>
            <a:gdLst>
              <a:gd name="connsiteX0" fmla="*/ 0 w 1114855"/>
              <a:gd name="connsiteY0" fmla="*/ 0 h 6858000"/>
              <a:gd name="connsiteX1" fmla="*/ 243285 w 1114855"/>
              <a:gd name="connsiteY1" fmla="*/ 0 h 6858000"/>
              <a:gd name="connsiteX2" fmla="*/ 243285 w 1114855"/>
              <a:gd name="connsiteY2" fmla="*/ 6607 h 6858000"/>
              <a:gd name="connsiteX3" fmla="*/ 1114855 w 1114855"/>
              <a:gd name="connsiteY3" fmla="*/ 3432303 h 6858000"/>
              <a:gd name="connsiteX4" fmla="*/ 243285 w 1114855"/>
              <a:gd name="connsiteY4" fmla="*/ 6858000 h 6858000"/>
              <a:gd name="connsiteX5" fmla="*/ 243285 w 1114855"/>
              <a:gd name="connsiteY5" fmla="*/ 6851394 h 6858000"/>
              <a:gd name="connsiteX6" fmla="*/ 0 w 1114855"/>
              <a:gd name="connsiteY6" fmla="*/ 6851494 h 6858000"/>
              <a:gd name="connsiteX7" fmla="*/ 0 w 1114855"/>
              <a:gd name="connsiteY7" fmla="*/ 0 h 6858000"/>
              <a:gd name="connsiteX0" fmla="*/ 0 w 1114855"/>
              <a:gd name="connsiteY0" fmla="*/ 0 h 6851494"/>
              <a:gd name="connsiteX1" fmla="*/ 243285 w 1114855"/>
              <a:gd name="connsiteY1" fmla="*/ 0 h 6851494"/>
              <a:gd name="connsiteX2" fmla="*/ 243285 w 1114855"/>
              <a:gd name="connsiteY2" fmla="*/ 6607 h 6851494"/>
              <a:gd name="connsiteX3" fmla="*/ 1114855 w 1114855"/>
              <a:gd name="connsiteY3" fmla="*/ 3432303 h 6851494"/>
              <a:gd name="connsiteX4" fmla="*/ 243285 w 1114855"/>
              <a:gd name="connsiteY4" fmla="*/ 6851394 h 6851494"/>
              <a:gd name="connsiteX5" fmla="*/ 0 w 1114855"/>
              <a:gd name="connsiteY5" fmla="*/ 6851494 h 6851494"/>
              <a:gd name="connsiteX6" fmla="*/ 0 w 1114855"/>
              <a:gd name="connsiteY6" fmla="*/ 0 h 685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4855" h="6851494">
                <a:moveTo>
                  <a:pt x="0" y="0"/>
                </a:moveTo>
                <a:lnTo>
                  <a:pt x="243285" y="0"/>
                </a:lnTo>
                <a:lnTo>
                  <a:pt x="243285" y="6607"/>
                </a:lnTo>
                <a:lnTo>
                  <a:pt x="1114855" y="3432303"/>
                </a:lnTo>
                <a:lnTo>
                  <a:pt x="243285" y="6851394"/>
                </a:lnTo>
                <a:lnTo>
                  <a:pt x="0" y="68514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Tijdelijke aanduiding voor tekst 14">
            <a:extLst>
              <a:ext uri="{FF2B5EF4-FFF2-40B4-BE49-F238E27FC236}">
                <a16:creationId xmlns="" xmlns:a16="http://schemas.microsoft.com/office/drawing/2014/main" id="{C7FD398B-17A1-47CD-BBE6-C13D4E7840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119087"/>
            <a:ext cx="6827837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9" name="Tijdelijke aanduiding voor afbeelding 16">
            <a:extLst>
              <a:ext uri="{FF2B5EF4-FFF2-40B4-BE49-F238E27FC236}">
                <a16:creationId xmlns="" xmlns:a16="http://schemas.microsoft.com/office/drawing/2014/main" id="{415A715F-C7F7-4B99-8B51-D64EEEF9911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238220102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="" xmlns:a16="http://schemas.microsoft.com/office/drawing/2014/main" id="{8B7702C9-AE11-490E-82A2-3ABBC386E9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388330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516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hoek 3" hidden="1">
            <a:extLst>
              <a:ext uri="{FF2B5EF4-FFF2-40B4-BE49-F238E27FC236}">
                <a16:creationId xmlns="" xmlns:a16="http://schemas.microsoft.com/office/drawing/2014/main" id="{FB132FB0-E92A-40F2-BF86-1B3B35A0084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="" xmlns:a16="http://schemas.microsoft.com/office/drawing/2014/main" id="{67312B0C-E62E-4AF7-A98D-8C5A81B4F9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>
            <a:lvl1pPr marL="631825" indent="-631825">
              <a:buSzPct val="90000"/>
              <a:buFont typeface="+mj-lt"/>
              <a:buAutoNum type="arabicPeriod"/>
              <a:defRPr>
                <a:latin typeface="+mj-lt"/>
              </a:defRPr>
            </a:lvl1pPr>
            <a:lvl2pPr marL="895350" indent="-266700">
              <a:defRPr sz="2800"/>
            </a:lvl2pPr>
            <a:lvl3pPr marL="1168400" indent="-268288">
              <a:defRPr sz="2800"/>
            </a:lvl3pPr>
            <a:lvl4pPr marL="1433513" indent="-277813">
              <a:defRPr sz="2800"/>
            </a:lvl4pPr>
            <a:lvl5pPr marL="1706563" indent="-268288">
              <a:defRPr sz="2800"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="" xmlns:a16="http://schemas.microsoft.com/office/drawing/2014/main" id="{8377452A-A6A3-4F19-85B6-F0330ABCEF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663" y="411966"/>
            <a:ext cx="6827837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9" name="Tijdelijke aanduiding voor tekst 14">
            <a:extLst>
              <a:ext uri="{FF2B5EF4-FFF2-40B4-BE49-F238E27FC236}">
                <a16:creationId xmlns="" xmlns:a16="http://schemas.microsoft.com/office/drawing/2014/main" id="{1949E2D2-1586-4C5B-A311-57B8EEB4C8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119087"/>
            <a:ext cx="6827837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14" name="Tijdelijke aanduiding voor afbeelding 16">
            <a:extLst>
              <a:ext uri="{FF2B5EF4-FFF2-40B4-BE49-F238E27FC236}">
                <a16:creationId xmlns="" xmlns:a16="http://schemas.microsoft.com/office/drawing/2014/main" id="{E4275016-2E73-4329-9802-93443945009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318887273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Gou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F2DDAFA9-9C67-409F-8B03-25EFBB7585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972652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540" name="think-cell Slide" r:id="rId6" imgW="338" imgH="337" progId="TCLayout.ActiveDocument.1">
                  <p:embed/>
                </p:oleObj>
              </mc:Choice>
              <mc:Fallback>
                <p:oleObj name="think-cell Slide" r:id="rId6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AB38586A-E5E7-4D48-979C-16CAC40688D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6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9F9D0A6F-4923-40A0-9734-04172BFAFF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2" y="2714739"/>
            <a:ext cx="7648381" cy="839269"/>
          </a:xfrm>
        </p:spPr>
        <p:txBody>
          <a:bodyPr anchor="t" anchorCtr="0"/>
          <a:lstStyle>
            <a:lvl1pPr>
              <a:defRPr sz="6000" cap="all" baseline="0">
                <a:latin typeface="+mj-lt"/>
              </a:defRPr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B167C603-75DA-4445-A170-5F1EFEC5D5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82662" y="4723278"/>
            <a:ext cx="7648381" cy="415498"/>
          </a:xfrm>
        </p:spPr>
        <p:txBody>
          <a:bodyPr wrap="square">
            <a:spAutoFit/>
          </a:bodyPr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8A98CF33-D587-4029-99D6-82B3D027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C8D39C43-30E3-4840-8584-668100C8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7" name="Vrije vorm: vorm 6">
            <a:extLst>
              <a:ext uri="{FF2B5EF4-FFF2-40B4-BE49-F238E27FC236}">
                <a16:creationId xmlns="" xmlns:a16="http://schemas.microsoft.com/office/drawing/2014/main" id="{CD23658A-EE22-4B85-BCB0-0F9187D18D9F}"/>
              </a:ext>
            </a:extLst>
          </p:cNvPr>
          <p:cNvSpPr/>
          <p:nvPr userDrawn="1"/>
        </p:nvSpPr>
        <p:spPr>
          <a:xfrm>
            <a:off x="9284141" y="0"/>
            <a:ext cx="2907861" cy="6858000"/>
          </a:xfrm>
          <a:custGeom>
            <a:avLst/>
            <a:gdLst>
              <a:gd name="connsiteX0" fmla="*/ 0 w 2907861"/>
              <a:gd name="connsiteY0" fmla="*/ 0 h 6858000"/>
              <a:gd name="connsiteX1" fmla="*/ 2907861 w 2907861"/>
              <a:gd name="connsiteY1" fmla="*/ 0 h 6858000"/>
              <a:gd name="connsiteX2" fmla="*/ 2907861 w 2907861"/>
              <a:gd name="connsiteY2" fmla="*/ 6858000 h 6858000"/>
              <a:gd name="connsiteX3" fmla="*/ 0 w 2907861"/>
              <a:gd name="connsiteY3" fmla="*/ 6858000 h 6858000"/>
              <a:gd name="connsiteX4" fmla="*/ 871570 w 2907861"/>
              <a:gd name="connsiteY4" fmla="*/ 3432303 h 6858000"/>
              <a:gd name="connsiteX5" fmla="*/ 0 w 2907861"/>
              <a:gd name="connsiteY5" fmla="*/ 6607 h 6858000"/>
              <a:gd name="connsiteX6" fmla="*/ 0 w 290786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7861" h="6858000">
                <a:moveTo>
                  <a:pt x="0" y="0"/>
                </a:moveTo>
                <a:lnTo>
                  <a:pt x="2907861" y="0"/>
                </a:lnTo>
                <a:lnTo>
                  <a:pt x="2907861" y="6858000"/>
                </a:lnTo>
                <a:lnTo>
                  <a:pt x="0" y="6858000"/>
                </a:lnTo>
                <a:lnTo>
                  <a:pt x="871570" y="3432303"/>
                </a:lnTo>
                <a:lnTo>
                  <a:pt x="0" y="6607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="" xmlns:a16="http://schemas.microsoft.com/office/drawing/2014/main" id="{B5715D46-1ACB-4D6B-BFA3-32D8AE7E70B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539413" y="6242966"/>
            <a:ext cx="1139825" cy="329283"/>
          </a:xfrm>
          <a:prstGeom prst="rect">
            <a:avLst/>
          </a:prstGeom>
        </p:spPr>
      </p:pic>
      <p:sp>
        <p:nvSpPr>
          <p:cNvPr id="9" name="Tijdelijke aanduiding voor tekst 14">
            <a:extLst>
              <a:ext uri="{FF2B5EF4-FFF2-40B4-BE49-F238E27FC236}">
                <a16:creationId xmlns="" xmlns:a16="http://schemas.microsoft.com/office/drawing/2014/main" id="{C592670B-C5A2-49BD-986D-6E6476496F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1" y="2060575"/>
            <a:ext cx="7648381" cy="685380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900" cap="none" baseline="0">
                <a:latin typeface="+mn-lt"/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grpSp>
        <p:nvGrpSpPr>
          <p:cNvPr id="23" name="Groep 22">
            <a:extLst>
              <a:ext uri="{FF2B5EF4-FFF2-40B4-BE49-F238E27FC236}">
                <a16:creationId xmlns="" xmlns:a16="http://schemas.microsoft.com/office/drawing/2014/main" id="{B51771AE-EA9F-4EBE-B4F7-99F39CFFA8C4}"/>
              </a:ext>
            </a:extLst>
          </p:cNvPr>
          <p:cNvGrpSpPr/>
          <p:nvPr userDrawn="1"/>
        </p:nvGrpSpPr>
        <p:grpSpPr>
          <a:xfrm>
            <a:off x="-1720996" y="1653272"/>
            <a:ext cx="1591456" cy="3551456"/>
            <a:chOff x="-1720996" y="519113"/>
            <a:chExt cx="1591456" cy="3551456"/>
          </a:xfrm>
        </p:grpSpPr>
        <p:sp>
          <p:nvSpPr>
            <p:cNvPr id="16" name="Content Placeholder 6">
              <a:extLst>
                <a:ext uri="{FF2B5EF4-FFF2-40B4-BE49-F238E27FC236}">
                  <a16:creationId xmlns="" xmlns:a16="http://schemas.microsoft.com/office/drawing/2014/main" id="{DB9E7F44-52B5-4EE1-89D9-2B9507D8AC7C}"/>
                </a:ext>
              </a:extLst>
            </p:cNvPr>
            <p:cNvSpPr txBox="1">
              <a:spLocks/>
            </p:cNvSpPr>
            <p:nvPr userDrawn="1">
              <p:custDataLst>
                <p:tags r:id="rId4"/>
              </p:custDataLst>
            </p:nvPr>
          </p:nvSpPr>
          <p:spPr>
            <a:xfrm>
              <a:off x="-1720996" y="519113"/>
              <a:ext cx="1591456" cy="3273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nl-NL"/>
              </a:defPPr>
              <a:lvl1pPr marL="0" lvl="0" indent="0" defTabSz="91440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None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1pPr>
              <a:lvl2pPr marL="447675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2pPr>
              <a:lvl3pPr marL="628650" indent="-180975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3pPr>
              <a:lvl4pPr marL="806450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4pPr>
              <a:lvl5pPr marL="2057400" indent="-2286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nl-NL" b="1" dirty="0">
                  <a:solidFill>
                    <a:prstClr val="black"/>
                  </a:solidFill>
                </a:rPr>
                <a:t>De achtergrondkleur van de dia aanpassen:</a:t>
              </a:r>
            </a:p>
          </p:txBody>
        </p:sp>
        <p:sp>
          <p:nvSpPr>
            <p:cNvPr id="17" name="Content Placeholder 4">
              <a:extLst>
                <a:ext uri="{FF2B5EF4-FFF2-40B4-BE49-F238E27FC236}">
                  <a16:creationId xmlns="" xmlns:a16="http://schemas.microsoft.com/office/drawing/2014/main" id="{332771B9-0BE0-4AF5-B468-12CD0893ACD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20996" y="949393"/>
              <a:ext cx="1591456" cy="128035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9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Tx/>
                <a:buNone/>
              </a:pPr>
              <a:r>
                <a:rPr lang="nl-NL" dirty="0">
                  <a:solidFill>
                    <a:prstClr val="black"/>
                  </a:solidFill>
                </a:rPr>
                <a:t>Klik met de rechtermuisknop op de gekleurde achtergrond en kies voor Achtergrond opmaken.</a:t>
              </a:r>
            </a:p>
            <a:p>
              <a:pPr marL="0" indent="0">
                <a:buFontTx/>
                <a:buNone/>
                <a:defRPr/>
              </a:pPr>
              <a:r>
                <a:rPr lang="nl-NL" dirty="0">
                  <a:solidFill>
                    <a:prstClr val="black"/>
                  </a:solidFill>
                </a:rPr>
                <a:t>Kies onder Kleur uit de Themakleuren een andere kleur.</a:t>
              </a:r>
              <a:endParaRPr lang="nl-NL" b="1" dirty="0">
                <a:solidFill>
                  <a:prstClr val="black"/>
                </a:solidFill>
              </a:endParaRPr>
            </a:p>
          </p:txBody>
        </p:sp>
        <p:pic>
          <p:nvPicPr>
            <p:cNvPr id="19" name="Afbeelding 18">
              <a:extLst>
                <a:ext uri="{FF2B5EF4-FFF2-40B4-BE49-F238E27FC236}">
                  <a16:creationId xmlns="" xmlns:a16="http://schemas.microsoft.com/office/drawing/2014/main" id="{BE01B4A2-AE1F-440A-A395-6D9F1BB5FE6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720996" y="2317751"/>
              <a:ext cx="1168545" cy="1752818"/>
            </a:xfrm>
            <a:prstGeom prst="rect">
              <a:avLst/>
            </a:prstGeom>
          </p:spPr>
        </p:pic>
        <p:cxnSp>
          <p:nvCxnSpPr>
            <p:cNvPr id="22" name="Rechte verbindingslijn 21">
              <a:extLst>
                <a:ext uri="{FF2B5EF4-FFF2-40B4-BE49-F238E27FC236}">
                  <a16:creationId xmlns="" xmlns:a16="http://schemas.microsoft.com/office/drawing/2014/main" id="{0A0F4C3B-9F21-4C0B-9C16-653E4A5F5B0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20996" y="2269019"/>
              <a:ext cx="15914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ijdelijke aanduiding voor afbeelding 16">
            <a:extLst>
              <a:ext uri="{FF2B5EF4-FFF2-40B4-BE49-F238E27FC236}">
                <a16:creationId xmlns="" xmlns:a16="http://schemas.microsoft.com/office/drawing/2014/main" id="{197869EB-348A-462C-8C86-C5F6A66BD4A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0924" y="6178322"/>
            <a:ext cx="1141200" cy="456654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402262951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Blauw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F2DDAFA9-9C67-409F-8B03-25EFBB7585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482065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564" name="think-cell Slide" r:id="rId6" imgW="338" imgH="337" progId="TCLayout.ActiveDocument.1">
                  <p:embed/>
                </p:oleObj>
              </mc:Choice>
              <mc:Fallback>
                <p:oleObj name="think-cell Slide" r:id="rId6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AB38586A-E5E7-4D48-979C-16CAC40688D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6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9F9D0A6F-4923-40A0-9734-04172BFAFF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2" y="2714739"/>
            <a:ext cx="7648381" cy="839269"/>
          </a:xfrm>
        </p:spPr>
        <p:txBody>
          <a:bodyPr anchor="t" anchorCtr="0"/>
          <a:lstStyle>
            <a:lvl1pPr>
              <a:defRPr sz="6000" cap="all" baseline="0">
                <a:latin typeface="+mj-lt"/>
              </a:defRPr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B167C603-75DA-4445-A170-5F1EFEC5D5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82662" y="4723278"/>
            <a:ext cx="7648381" cy="415498"/>
          </a:xfrm>
        </p:spPr>
        <p:txBody>
          <a:bodyPr wrap="square">
            <a:spAutoFit/>
          </a:bodyPr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8A98CF33-D587-4029-99D6-82B3D027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C8D39C43-30E3-4840-8584-668100C8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7" name="Vrije vorm: vorm 6">
            <a:extLst>
              <a:ext uri="{FF2B5EF4-FFF2-40B4-BE49-F238E27FC236}">
                <a16:creationId xmlns="" xmlns:a16="http://schemas.microsoft.com/office/drawing/2014/main" id="{CD23658A-EE22-4B85-BCB0-0F9187D18D9F}"/>
              </a:ext>
            </a:extLst>
          </p:cNvPr>
          <p:cNvSpPr/>
          <p:nvPr userDrawn="1"/>
        </p:nvSpPr>
        <p:spPr>
          <a:xfrm>
            <a:off x="9284141" y="0"/>
            <a:ext cx="2907861" cy="6858000"/>
          </a:xfrm>
          <a:custGeom>
            <a:avLst/>
            <a:gdLst>
              <a:gd name="connsiteX0" fmla="*/ 0 w 2907861"/>
              <a:gd name="connsiteY0" fmla="*/ 0 h 6858000"/>
              <a:gd name="connsiteX1" fmla="*/ 2907861 w 2907861"/>
              <a:gd name="connsiteY1" fmla="*/ 0 h 6858000"/>
              <a:gd name="connsiteX2" fmla="*/ 2907861 w 2907861"/>
              <a:gd name="connsiteY2" fmla="*/ 6858000 h 6858000"/>
              <a:gd name="connsiteX3" fmla="*/ 0 w 2907861"/>
              <a:gd name="connsiteY3" fmla="*/ 6858000 h 6858000"/>
              <a:gd name="connsiteX4" fmla="*/ 871570 w 2907861"/>
              <a:gd name="connsiteY4" fmla="*/ 3432303 h 6858000"/>
              <a:gd name="connsiteX5" fmla="*/ 0 w 2907861"/>
              <a:gd name="connsiteY5" fmla="*/ 6607 h 6858000"/>
              <a:gd name="connsiteX6" fmla="*/ 0 w 290786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7861" h="6858000">
                <a:moveTo>
                  <a:pt x="0" y="0"/>
                </a:moveTo>
                <a:lnTo>
                  <a:pt x="2907861" y="0"/>
                </a:lnTo>
                <a:lnTo>
                  <a:pt x="2907861" y="6858000"/>
                </a:lnTo>
                <a:lnTo>
                  <a:pt x="0" y="6858000"/>
                </a:lnTo>
                <a:lnTo>
                  <a:pt x="871570" y="3432303"/>
                </a:lnTo>
                <a:lnTo>
                  <a:pt x="0" y="66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="" xmlns:a16="http://schemas.microsoft.com/office/drawing/2014/main" id="{B5715D46-1ACB-4D6B-BFA3-32D8AE7E70B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539413" y="6242966"/>
            <a:ext cx="1139825" cy="329283"/>
          </a:xfrm>
          <a:prstGeom prst="rect">
            <a:avLst/>
          </a:prstGeom>
        </p:spPr>
      </p:pic>
      <p:sp>
        <p:nvSpPr>
          <p:cNvPr id="9" name="Tijdelijke aanduiding voor tekst 14">
            <a:extLst>
              <a:ext uri="{FF2B5EF4-FFF2-40B4-BE49-F238E27FC236}">
                <a16:creationId xmlns="" xmlns:a16="http://schemas.microsoft.com/office/drawing/2014/main" id="{C592670B-C5A2-49BD-986D-6E6476496F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1" y="2060575"/>
            <a:ext cx="7648381" cy="685380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900" cap="none" baseline="0">
                <a:latin typeface="+mn-lt"/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grpSp>
        <p:nvGrpSpPr>
          <p:cNvPr id="12" name="Groep 11">
            <a:extLst>
              <a:ext uri="{FF2B5EF4-FFF2-40B4-BE49-F238E27FC236}">
                <a16:creationId xmlns="" xmlns:a16="http://schemas.microsoft.com/office/drawing/2014/main" id="{C522188E-C23B-4E49-B726-ABC09C273939}"/>
              </a:ext>
            </a:extLst>
          </p:cNvPr>
          <p:cNvGrpSpPr/>
          <p:nvPr userDrawn="1"/>
        </p:nvGrpSpPr>
        <p:grpSpPr>
          <a:xfrm>
            <a:off x="-1720996" y="1653272"/>
            <a:ext cx="1591456" cy="3551456"/>
            <a:chOff x="-1720996" y="519113"/>
            <a:chExt cx="1591456" cy="3551456"/>
          </a:xfrm>
        </p:grpSpPr>
        <p:sp>
          <p:nvSpPr>
            <p:cNvPr id="13" name="Content Placeholder 6">
              <a:extLst>
                <a:ext uri="{FF2B5EF4-FFF2-40B4-BE49-F238E27FC236}">
                  <a16:creationId xmlns="" xmlns:a16="http://schemas.microsoft.com/office/drawing/2014/main" id="{1EE05753-8E78-481E-9D06-9A5D66EF3773}"/>
                </a:ext>
              </a:extLst>
            </p:cNvPr>
            <p:cNvSpPr txBox="1">
              <a:spLocks/>
            </p:cNvSpPr>
            <p:nvPr userDrawn="1">
              <p:custDataLst>
                <p:tags r:id="rId4"/>
              </p:custDataLst>
            </p:nvPr>
          </p:nvSpPr>
          <p:spPr>
            <a:xfrm>
              <a:off x="-1720996" y="519113"/>
              <a:ext cx="1591456" cy="3273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nl-NL"/>
              </a:defPPr>
              <a:lvl1pPr marL="0" lvl="0" indent="0" defTabSz="91440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None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1pPr>
              <a:lvl2pPr marL="447675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2pPr>
              <a:lvl3pPr marL="628650" indent="-180975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3pPr>
              <a:lvl4pPr marL="806450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4pPr>
              <a:lvl5pPr marL="2057400" indent="-2286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nl-NL" b="1" dirty="0">
                  <a:solidFill>
                    <a:prstClr val="black"/>
                  </a:solidFill>
                </a:rPr>
                <a:t>De achtergrondkleur van de dia aanpassen:</a:t>
              </a:r>
            </a:p>
          </p:txBody>
        </p:sp>
        <p:sp>
          <p:nvSpPr>
            <p:cNvPr id="14" name="Content Placeholder 4">
              <a:extLst>
                <a:ext uri="{FF2B5EF4-FFF2-40B4-BE49-F238E27FC236}">
                  <a16:creationId xmlns="" xmlns:a16="http://schemas.microsoft.com/office/drawing/2014/main" id="{DEDE3A57-F2FC-4ACB-86AA-753B81A3FE7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20996" y="949393"/>
              <a:ext cx="1591456" cy="128035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9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Tx/>
                <a:buNone/>
              </a:pPr>
              <a:r>
                <a:rPr lang="nl-NL" dirty="0">
                  <a:solidFill>
                    <a:prstClr val="black"/>
                  </a:solidFill>
                </a:rPr>
                <a:t>Klik met de rechtermuisknop op de gekleurde achtergrond en kies voor Achtergrond opmaken.</a:t>
              </a:r>
            </a:p>
            <a:p>
              <a:pPr marL="0" indent="0">
                <a:buFontTx/>
                <a:buNone/>
                <a:defRPr/>
              </a:pPr>
              <a:r>
                <a:rPr lang="nl-NL" dirty="0">
                  <a:solidFill>
                    <a:prstClr val="black"/>
                  </a:solidFill>
                </a:rPr>
                <a:t>Kies onder Kleur uit de Themakleuren een andere kleur.</a:t>
              </a:r>
              <a:endParaRPr lang="nl-NL" b="1" dirty="0">
                <a:solidFill>
                  <a:prstClr val="black"/>
                </a:solidFill>
              </a:endParaRPr>
            </a:p>
          </p:txBody>
        </p:sp>
        <p:pic>
          <p:nvPicPr>
            <p:cNvPr id="15" name="Afbeelding 14">
              <a:extLst>
                <a:ext uri="{FF2B5EF4-FFF2-40B4-BE49-F238E27FC236}">
                  <a16:creationId xmlns="" xmlns:a16="http://schemas.microsoft.com/office/drawing/2014/main" id="{726DB542-30A2-40CF-BB21-7DD73FAD1DA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720996" y="2317751"/>
              <a:ext cx="1168545" cy="1752818"/>
            </a:xfrm>
            <a:prstGeom prst="rect">
              <a:avLst/>
            </a:prstGeom>
          </p:spPr>
        </p:pic>
        <p:cxnSp>
          <p:nvCxnSpPr>
            <p:cNvPr id="16" name="Rechte verbindingslijn 15">
              <a:extLst>
                <a:ext uri="{FF2B5EF4-FFF2-40B4-BE49-F238E27FC236}">
                  <a16:creationId xmlns="" xmlns:a16="http://schemas.microsoft.com/office/drawing/2014/main" id="{E5A9D727-B47A-4AD4-AA21-96BB43133A4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20996" y="2269019"/>
              <a:ext cx="15914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jdelijke aanduiding voor afbeelding 16">
            <a:extLst>
              <a:ext uri="{FF2B5EF4-FFF2-40B4-BE49-F238E27FC236}">
                <a16:creationId xmlns="" xmlns:a16="http://schemas.microsoft.com/office/drawing/2014/main" id="{F0A71867-1D18-4908-86D4-47BDF70D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0924" y="6178322"/>
            <a:ext cx="1141200" cy="456654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42569097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Roo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F2DDAFA9-9C67-409F-8B03-25EFBB7585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984473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588" name="think-cell Slide" r:id="rId6" imgW="338" imgH="337" progId="TCLayout.ActiveDocument.1">
                  <p:embed/>
                </p:oleObj>
              </mc:Choice>
              <mc:Fallback>
                <p:oleObj name="think-cell Slide" r:id="rId6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AB38586A-E5E7-4D48-979C-16CAC40688D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6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9F9D0A6F-4923-40A0-9734-04172BFAFF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2" y="2714739"/>
            <a:ext cx="7648381" cy="839269"/>
          </a:xfrm>
        </p:spPr>
        <p:txBody>
          <a:bodyPr anchor="t" anchorCtr="0"/>
          <a:lstStyle>
            <a:lvl1pPr>
              <a:defRPr sz="6000" cap="all" baseline="0">
                <a:latin typeface="+mj-lt"/>
              </a:defRPr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B167C603-75DA-4445-A170-5F1EFEC5D5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82662" y="4723278"/>
            <a:ext cx="7648381" cy="415498"/>
          </a:xfrm>
        </p:spPr>
        <p:txBody>
          <a:bodyPr wrap="square">
            <a:spAutoFit/>
          </a:bodyPr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8A98CF33-D587-4029-99D6-82B3D027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C8D39C43-30E3-4840-8584-668100C8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7" name="Vrije vorm: vorm 6">
            <a:extLst>
              <a:ext uri="{FF2B5EF4-FFF2-40B4-BE49-F238E27FC236}">
                <a16:creationId xmlns="" xmlns:a16="http://schemas.microsoft.com/office/drawing/2014/main" id="{CD23658A-EE22-4B85-BCB0-0F9187D18D9F}"/>
              </a:ext>
            </a:extLst>
          </p:cNvPr>
          <p:cNvSpPr/>
          <p:nvPr userDrawn="1"/>
        </p:nvSpPr>
        <p:spPr>
          <a:xfrm>
            <a:off x="9284141" y="0"/>
            <a:ext cx="2907861" cy="6858000"/>
          </a:xfrm>
          <a:custGeom>
            <a:avLst/>
            <a:gdLst>
              <a:gd name="connsiteX0" fmla="*/ 0 w 2907861"/>
              <a:gd name="connsiteY0" fmla="*/ 0 h 6858000"/>
              <a:gd name="connsiteX1" fmla="*/ 2907861 w 2907861"/>
              <a:gd name="connsiteY1" fmla="*/ 0 h 6858000"/>
              <a:gd name="connsiteX2" fmla="*/ 2907861 w 2907861"/>
              <a:gd name="connsiteY2" fmla="*/ 6858000 h 6858000"/>
              <a:gd name="connsiteX3" fmla="*/ 0 w 2907861"/>
              <a:gd name="connsiteY3" fmla="*/ 6858000 h 6858000"/>
              <a:gd name="connsiteX4" fmla="*/ 871570 w 2907861"/>
              <a:gd name="connsiteY4" fmla="*/ 3432303 h 6858000"/>
              <a:gd name="connsiteX5" fmla="*/ 0 w 2907861"/>
              <a:gd name="connsiteY5" fmla="*/ 6607 h 6858000"/>
              <a:gd name="connsiteX6" fmla="*/ 0 w 290786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7861" h="6858000">
                <a:moveTo>
                  <a:pt x="0" y="0"/>
                </a:moveTo>
                <a:lnTo>
                  <a:pt x="2907861" y="0"/>
                </a:lnTo>
                <a:lnTo>
                  <a:pt x="2907861" y="6858000"/>
                </a:lnTo>
                <a:lnTo>
                  <a:pt x="0" y="6858000"/>
                </a:lnTo>
                <a:lnTo>
                  <a:pt x="871570" y="3432303"/>
                </a:lnTo>
                <a:lnTo>
                  <a:pt x="0" y="66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="" xmlns:a16="http://schemas.microsoft.com/office/drawing/2014/main" id="{B5715D46-1ACB-4D6B-BFA3-32D8AE7E70B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539413" y="6242966"/>
            <a:ext cx="1139825" cy="329283"/>
          </a:xfrm>
          <a:prstGeom prst="rect">
            <a:avLst/>
          </a:prstGeom>
        </p:spPr>
      </p:pic>
      <p:sp>
        <p:nvSpPr>
          <p:cNvPr id="9" name="Tijdelijke aanduiding voor tekst 14">
            <a:extLst>
              <a:ext uri="{FF2B5EF4-FFF2-40B4-BE49-F238E27FC236}">
                <a16:creationId xmlns="" xmlns:a16="http://schemas.microsoft.com/office/drawing/2014/main" id="{C592670B-C5A2-49BD-986D-6E6476496F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1" y="2060575"/>
            <a:ext cx="7648381" cy="685380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900" cap="none" baseline="0">
                <a:latin typeface="+mn-lt"/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grpSp>
        <p:nvGrpSpPr>
          <p:cNvPr id="12" name="Groep 11">
            <a:extLst>
              <a:ext uri="{FF2B5EF4-FFF2-40B4-BE49-F238E27FC236}">
                <a16:creationId xmlns="" xmlns:a16="http://schemas.microsoft.com/office/drawing/2014/main" id="{E7D79693-0C40-445E-8DA9-357EBBC99B88}"/>
              </a:ext>
            </a:extLst>
          </p:cNvPr>
          <p:cNvGrpSpPr/>
          <p:nvPr userDrawn="1"/>
        </p:nvGrpSpPr>
        <p:grpSpPr>
          <a:xfrm>
            <a:off x="-1720996" y="1653272"/>
            <a:ext cx="1591456" cy="3551456"/>
            <a:chOff x="-1720996" y="519113"/>
            <a:chExt cx="1591456" cy="3551456"/>
          </a:xfrm>
        </p:grpSpPr>
        <p:sp>
          <p:nvSpPr>
            <p:cNvPr id="13" name="Content Placeholder 6">
              <a:extLst>
                <a:ext uri="{FF2B5EF4-FFF2-40B4-BE49-F238E27FC236}">
                  <a16:creationId xmlns="" xmlns:a16="http://schemas.microsoft.com/office/drawing/2014/main" id="{EF2FD591-3C4E-4144-9513-898C7E1B33F7}"/>
                </a:ext>
              </a:extLst>
            </p:cNvPr>
            <p:cNvSpPr txBox="1">
              <a:spLocks/>
            </p:cNvSpPr>
            <p:nvPr userDrawn="1">
              <p:custDataLst>
                <p:tags r:id="rId4"/>
              </p:custDataLst>
            </p:nvPr>
          </p:nvSpPr>
          <p:spPr>
            <a:xfrm>
              <a:off x="-1720996" y="519113"/>
              <a:ext cx="1591456" cy="3273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nl-NL"/>
              </a:defPPr>
              <a:lvl1pPr marL="0" lvl="0" indent="0" defTabSz="91440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None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1pPr>
              <a:lvl2pPr marL="447675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2pPr>
              <a:lvl3pPr marL="628650" indent="-180975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3pPr>
              <a:lvl4pPr marL="806450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4pPr>
              <a:lvl5pPr marL="2057400" indent="-2286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nl-NL" b="1" dirty="0">
                  <a:solidFill>
                    <a:prstClr val="black"/>
                  </a:solidFill>
                </a:rPr>
                <a:t>De achtergrondkleur van de dia aanpassen:</a:t>
              </a:r>
            </a:p>
          </p:txBody>
        </p:sp>
        <p:sp>
          <p:nvSpPr>
            <p:cNvPr id="14" name="Content Placeholder 4">
              <a:extLst>
                <a:ext uri="{FF2B5EF4-FFF2-40B4-BE49-F238E27FC236}">
                  <a16:creationId xmlns="" xmlns:a16="http://schemas.microsoft.com/office/drawing/2014/main" id="{1A2C0AE9-4007-4AE7-8717-CC8997C46B9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20996" y="949393"/>
              <a:ext cx="1591456" cy="128035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9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Tx/>
                <a:buNone/>
              </a:pPr>
              <a:r>
                <a:rPr lang="nl-NL" dirty="0">
                  <a:solidFill>
                    <a:prstClr val="black"/>
                  </a:solidFill>
                </a:rPr>
                <a:t>Klik met de rechtermuisknop op de gekleurde achtergrond en kies voor Achtergrond opmaken.</a:t>
              </a:r>
            </a:p>
            <a:p>
              <a:pPr marL="0" indent="0">
                <a:buFontTx/>
                <a:buNone/>
                <a:defRPr/>
              </a:pPr>
              <a:r>
                <a:rPr lang="nl-NL" dirty="0">
                  <a:solidFill>
                    <a:prstClr val="black"/>
                  </a:solidFill>
                </a:rPr>
                <a:t>Kies onder Kleur uit de Themakleuren een andere kleur.</a:t>
              </a:r>
              <a:endParaRPr lang="nl-NL" b="1" dirty="0">
                <a:solidFill>
                  <a:prstClr val="black"/>
                </a:solidFill>
              </a:endParaRPr>
            </a:p>
          </p:txBody>
        </p:sp>
        <p:pic>
          <p:nvPicPr>
            <p:cNvPr id="15" name="Afbeelding 14">
              <a:extLst>
                <a:ext uri="{FF2B5EF4-FFF2-40B4-BE49-F238E27FC236}">
                  <a16:creationId xmlns="" xmlns:a16="http://schemas.microsoft.com/office/drawing/2014/main" id="{844BF587-7245-4DD3-AE7C-ADFEFCD4BFF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720996" y="2317751"/>
              <a:ext cx="1168545" cy="1752818"/>
            </a:xfrm>
            <a:prstGeom prst="rect">
              <a:avLst/>
            </a:prstGeom>
          </p:spPr>
        </p:pic>
        <p:cxnSp>
          <p:nvCxnSpPr>
            <p:cNvPr id="16" name="Rechte verbindingslijn 15">
              <a:extLst>
                <a:ext uri="{FF2B5EF4-FFF2-40B4-BE49-F238E27FC236}">
                  <a16:creationId xmlns="" xmlns:a16="http://schemas.microsoft.com/office/drawing/2014/main" id="{0A76458F-EBBE-4077-85B9-3F6D9B76526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20996" y="2269019"/>
              <a:ext cx="15914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jdelijke aanduiding voor afbeelding 16">
            <a:extLst>
              <a:ext uri="{FF2B5EF4-FFF2-40B4-BE49-F238E27FC236}">
                <a16:creationId xmlns="" xmlns:a16="http://schemas.microsoft.com/office/drawing/2014/main" id="{DB5AECAD-E802-4B4A-85E2-5F60A89E280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0924" y="6178322"/>
            <a:ext cx="1141200" cy="456654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76060380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="" xmlns:a16="http://schemas.microsoft.com/office/drawing/2014/main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142913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612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="" xmlns:a16="http://schemas.microsoft.com/office/drawing/2014/main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D751A05C-7832-4FD4-B351-073B56A71D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2060575"/>
            <a:ext cx="5760000" cy="3673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Backspace om </a:t>
            </a:r>
            <a:r>
              <a:rPr lang="nl-NL" dirty="0" err="1"/>
              <a:t>bullet</a:t>
            </a:r>
            <a:r>
              <a:rPr lang="nl-NL" dirty="0"/>
              <a:t> weg te halen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="" xmlns:a16="http://schemas.microsoft.com/office/drawing/2014/main" id="{A33253EC-3BC6-4F9F-9950-D38EFCC7BD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4" y="710813"/>
            <a:ext cx="5760000" cy="55399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="" xmlns:a16="http://schemas.microsoft.com/office/drawing/2014/main" id="{F8697454-B9F8-4F8B-AA3D-9892C54FA1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96124" y="1133475"/>
            <a:ext cx="5095875" cy="4600575"/>
          </a:xfrm>
          <a:solidFill>
            <a:schemeClr val="accent1">
              <a:lumMod val="20000"/>
              <a:lumOff val="80000"/>
            </a:schemeClr>
          </a:solidFill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sp>
        <p:nvSpPr>
          <p:cNvPr id="11" name="Tijdelijke aanduiding voor afbeelding 16">
            <a:extLst>
              <a:ext uri="{FF2B5EF4-FFF2-40B4-BE49-F238E27FC236}">
                <a16:creationId xmlns="" xmlns:a16="http://schemas.microsoft.com/office/drawing/2014/main" id="{78EF0444-A6DB-400A-B09D-0973BA247CF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22602974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Gou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F2DDAFA9-9C67-409F-8B03-25EFBB7585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401098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30" name="think-cell Slide" r:id="rId6" imgW="338" imgH="337" progId="TCLayout.ActiveDocument.1">
                  <p:embed/>
                </p:oleObj>
              </mc:Choice>
              <mc:Fallback>
                <p:oleObj name="think-cell Slide" r:id="rId6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AB38586A-E5E7-4D48-979C-16CAC40688D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6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9F9D0A6F-4923-40A0-9734-04172BFAFF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2" y="2714739"/>
            <a:ext cx="7648381" cy="839269"/>
          </a:xfrm>
        </p:spPr>
        <p:txBody>
          <a:bodyPr anchor="t" anchorCtr="0"/>
          <a:lstStyle>
            <a:lvl1pPr>
              <a:defRPr sz="6000" cap="all" baseline="0">
                <a:latin typeface="+mj-lt"/>
              </a:defRPr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B167C603-75DA-4445-A170-5F1EFEC5D5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82662" y="4723278"/>
            <a:ext cx="7648381" cy="415498"/>
          </a:xfrm>
        </p:spPr>
        <p:txBody>
          <a:bodyPr wrap="square">
            <a:spAutoFit/>
          </a:bodyPr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8A98CF33-D587-4029-99D6-82B3D027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C8D39C43-30E3-4840-8584-668100C8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7" name="Vrije vorm: vorm 6">
            <a:extLst>
              <a:ext uri="{FF2B5EF4-FFF2-40B4-BE49-F238E27FC236}">
                <a16:creationId xmlns:a16="http://schemas.microsoft.com/office/drawing/2014/main" xmlns="" id="{CD23658A-EE22-4B85-BCB0-0F9187D18D9F}"/>
              </a:ext>
            </a:extLst>
          </p:cNvPr>
          <p:cNvSpPr/>
          <p:nvPr userDrawn="1"/>
        </p:nvSpPr>
        <p:spPr>
          <a:xfrm>
            <a:off x="9284141" y="0"/>
            <a:ext cx="2907861" cy="6858000"/>
          </a:xfrm>
          <a:custGeom>
            <a:avLst/>
            <a:gdLst>
              <a:gd name="connsiteX0" fmla="*/ 0 w 2907861"/>
              <a:gd name="connsiteY0" fmla="*/ 0 h 6858000"/>
              <a:gd name="connsiteX1" fmla="*/ 2907861 w 2907861"/>
              <a:gd name="connsiteY1" fmla="*/ 0 h 6858000"/>
              <a:gd name="connsiteX2" fmla="*/ 2907861 w 2907861"/>
              <a:gd name="connsiteY2" fmla="*/ 6858000 h 6858000"/>
              <a:gd name="connsiteX3" fmla="*/ 0 w 2907861"/>
              <a:gd name="connsiteY3" fmla="*/ 6858000 h 6858000"/>
              <a:gd name="connsiteX4" fmla="*/ 871570 w 2907861"/>
              <a:gd name="connsiteY4" fmla="*/ 3432303 h 6858000"/>
              <a:gd name="connsiteX5" fmla="*/ 0 w 2907861"/>
              <a:gd name="connsiteY5" fmla="*/ 6607 h 6858000"/>
              <a:gd name="connsiteX6" fmla="*/ 0 w 290786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7861" h="6858000">
                <a:moveTo>
                  <a:pt x="0" y="0"/>
                </a:moveTo>
                <a:lnTo>
                  <a:pt x="2907861" y="0"/>
                </a:lnTo>
                <a:lnTo>
                  <a:pt x="2907861" y="6858000"/>
                </a:lnTo>
                <a:lnTo>
                  <a:pt x="0" y="6858000"/>
                </a:lnTo>
                <a:lnTo>
                  <a:pt x="871570" y="3432303"/>
                </a:lnTo>
                <a:lnTo>
                  <a:pt x="0" y="6607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xmlns="" id="{B5715D46-1ACB-4D6B-BFA3-32D8AE7E70B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539413" y="6242966"/>
            <a:ext cx="1139825" cy="329283"/>
          </a:xfrm>
          <a:prstGeom prst="rect">
            <a:avLst/>
          </a:prstGeom>
        </p:spPr>
      </p:pic>
      <p:sp>
        <p:nvSpPr>
          <p:cNvPr id="9" name="Tijdelijke aanduiding voor tekst 14">
            <a:extLst>
              <a:ext uri="{FF2B5EF4-FFF2-40B4-BE49-F238E27FC236}">
                <a16:creationId xmlns:a16="http://schemas.microsoft.com/office/drawing/2014/main" xmlns="" id="{C592670B-C5A2-49BD-986D-6E6476496F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1" y="2060575"/>
            <a:ext cx="7648381" cy="685380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900" cap="none" baseline="0">
                <a:latin typeface="+mn-lt"/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grpSp>
        <p:nvGrpSpPr>
          <p:cNvPr id="23" name="Groep 22">
            <a:extLst>
              <a:ext uri="{FF2B5EF4-FFF2-40B4-BE49-F238E27FC236}">
                <a16:creationId xmlns:a16="http://schemas.microsoft.com/office/drawing/2014/main" xmlns="" id="{B51771AE-EA9F-4EBE-B4F7-99F39CFFA8C4}"/>
              </a:ext>
            </a:extLst>
          </p:cNvPr>
          <p:cNvGrpSpPr/>
          <p:nvPr userDrawn="1"/>
        </p:nvGrpSpPr>
        <p:grpSpPr>
          <a:xfrm>
            <a:off x="-1720996" y="1653272"/>
            <a:ext cx="1591456" cy="3551456"/>
            <a:chOff x="-1720996" y="519113"/>
            <a:chExt cx="1591456" cy="3551456"/>
          </a:xfrm>
        </p:grpSpPr>
        <p:sp>
          <p:nvSpPr>
            <p:cNvPr id="16" name="Content Placeholder 6">
              <a:extLst>
                <a:ext uri="{FF2B5EF4-FFF2-40B4-BE49-F238E27FC236}">
                  <a16:creationId xmlns:a16="http://schemas.microsoft.com/office/drawing/2014/main" xmlns="" id="{DB9E7F44-52B5-4EE1-89D9-2B9507D8AC7C}"/>
                </a:ext>
              </a:extLst>
            </p:cNvPr>
            <p:cNvSpPr txBox="1">
              <a:spLocks/>
            </p:cNvSpPr>
            <p:nvPr userDrawn="1">
              <p:custDataLst>
                <p:tags r:id="rId4"/>
              </p:custDataLst>
            </p:nvPr>
          </p:nvSpPr>
          <p:spPr>
            <a:xfrm>
              <a:off x="-1720996" y="519113"/>
              <a:ext cx="1591456" cy="3273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nl-NL"/>
              </a:defPPr>
              <a:lvl1pPr marL="0" lvl="0" indent="0" defTabSz="91440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None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1pPr>
              <a:lvl2pPr marL="447675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2pPr>
              <a:lvl3pPr marL="628650" indent="-180975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3pPr>
              <a:lvl4pPr marL="806450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4pPr>
              <a:lvl5pPr marL="2057400" indent="-2286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nl-NL" b="1" dirty="0">
                  <a:solidFill>
                    <a:prstClr val="black"/>
                  </a:solidFill>
                </a:rPr>
                <a:t>De achtergrondkleur van de dia aanpassen:</a:t>
              </a:r>
            </a:p>
          </p:txBody>
        </p:sp>
        <p:sp>
          <p:nvSpPr>
            <p:cNvPr id="17" name="Content Placeholder 4">
              <a:extLst>
                <a:ext uri="{FF2B5EF4-FFF2-40B4-BE49-F238E27FC236}">
                  <a16:creationId xmlns:a16="http://schemas.microsoft.com/office/drawing/2014/main" xmlns="" id="{332771B9-0BE0-4AF5-B468-12CD0893ACD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20996" y="949393"/>
              <a:ext cx="1591456" cy="128035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9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Tx/>
                <a:buNone/>
              </a:pPr>
              <a:r>
                <a:rPr lang="nl-NL" dirty="0">
                  <a:solidFill>
                    <a:prstClr val="black"/>
                  </a:solidFill>
                </a:rPr>
                <a:t>Klik met de rechtermuisknop op de gekleurde achtergrond en kies voor Achtergrond opmaken.</a:t>
              </a:r>
            </a:p>
            <a:p>
              <a:pPr marL="0" indent="0">
                <a:buFontTx/>
                <a:buNone/>
                <a:defRPr/>
              </a:pPr>
              <a:r>
                <a:rPr lang="nl-NL" dirty="0">
                  <a:solidFill>
                    <a:prstClr val="black"/>
                  </a:solidFill>
                </a:rPr>
                <a:t>Kies onder Kleur uit de Themakleuren een andere kleur.</a:t>
              </a:r>
              <a:endParaRPr lang="nl-NL" b="1" dirty="0">
                <a:solidFill>
                  <a:prstClr val="black"/>
                </a:solidFill>
              </a:endParaRPr>
            </a:p>
          </p:txBody>
        </p:sp>
        <p:pic>
          <p:nvPicPr>
            <p:cNvPr id="19" name="Afbeelding 18">
              <a:extLst>
                <a:ext uri="{FF2B5EF4-FFF2-40B4-BE49-F238E27FC236}">
                  <a16:creationId xmlns:a16="http://schemas.microsoft.com/office/drawing/2014/main" xmlns="" id="{BE01B4A2-AE1F-440A-A395-6D9F1BB5FE6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720996" y="2317751"/>
              <a:ext cx="1168545" cy="1752818"/>
            </a:xfrm>
            <a:prstGeom prst="rect">
              <a:avLst/>
            </a:prstGeom>
          </p:spPr>
        </p:pic>
        <p:cxnSp>
          <p:nvCxnSpPr>
            <p:cNvPr id="22" name="Rechte verbindingslijn 21">
              <a:extLst>
                <a:ext uri="{FF2B5EF4-FFF2-40B4-BE49-F238E27FC236}">
                  <a16:creationId xmlns:a16="http://schemas.microsoft.com/office/drawing/2014/main" xmlns="" id="{0A0F4C3B-9F21-4C0B-9C16-653E4A5F5B0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20996" y="2269019"/>
              <a:ext cx="15914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ijdelijke aanduiding voor afbeelding 16">
            <a:extLst>
              <a:ext uri="{FF2B5EF4-FFF2-40B4-BE49-F238E27FC236}">
                <a16:creationId xmlns:a16="http://schemas.microsoft.com/office/drawing/2014/main" xmlns="" id="{197869EB-348A-462C-8C86-C5F6A66BD4A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0924" y="6178322"/>
            <a:ext cx="1141200" cy="456654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269317804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="" xmlns:a16="http://schemas.microsoft.com/office/drawing/2014/main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95809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636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="" xmlns:a16="http://schemas.microsoft.com/office/drawing/2014/main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="" xmlns:a16="http://schemas.microsoft.com/office/drawing/2014/main" id="{F8697454-B9F8-4F8B-AA3D-9892C54FA1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54600" y="1710814"/>
            <a:ext cx="7137399" cy="3451122"/>
          </a:xfrm>
          <a:solidFill>
            <a:schemeClr val="accent1">
              <a:lumMod val="20000"/>
              <a:lumOff val="80000"/>
            </a:schemeClr>
          </a:solidFill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D751A05C-7832-4FD4-B351-073B56A71D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2060575"/>
            <a:ext cx="3530343" cy="3673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Backspace om </a:t>
            </a:r>
            <a:r>
              <a:rPr lang="nl-NL" dirty="0" err="1"/>
              <a:t>bullet</a:t>
            </a:r>
            <a:r>
              <a:rPr lang="nl-NL" dirty="0"/>
              <a:t> weg te halen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6AA7E260-1607-4A45-B644-31108D08BB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11" name="Tijdelijke aanduiding voor afbeelding 16">
            <a:extLst>
              <a:ext uri="{FF2B5EF4-FFF2-40B4-BE49-F238E27FC236}">
                <a16:creationId xmlns="" xmlns:a16="http://schemas.microsoft.com/office/drawing/2014/main" id="{12817FAF-C8BA-4C38-994B-F6309296BF2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417779351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conclus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="" xmlns:a16="http://schemas.microsoft.com/office/drawing/2014/main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63217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660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="" xmlns:a16="http://schemas.microsoft.com/office/drawing/2014/main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D751A05C-7832-4FD4-B351-073B56A71D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2060575"/>
            <a:ext cx="5760000" cy="3673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Backspace om </a:t>
            </a:r>
            <a:r>
              <a:rPr lang="nl-NL" dirty="0" err="1"/>
              <a:t>bullet</a:t>
            </a:r>
            <a:r>
              <a:rPr lang="nl-NL" dirty="0"/>
              <a:t> weg te halen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="" xmlns:a16="http://schemas.microsoft.com/office/drawing/2014/main" id="{A33253EC-3BC6-4F9F-9950-D38EFCC7BD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4" y="710813"/>
            <a:ext cx="5760000" cy="55399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="" xmlns:a16="http://schemas.microsoft.com/office/drawing/2014/main" id="{B9837905-C866-4110-ACDD-24F67AF20E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13338" y="2060575"/>
            <a:ext cx="3096000" cy="3673475"/>
          </a:xfrm>
          <a:solidFill>
            <a:schemeClr val="accent5"/>
          </a:solidFill>
        </p:spPr>
        <p:txBody>
          <a:bodyPr lIns="252000" tIns="252000" rIns="252000" bIns="252000">
            <a:normAutofit/>
          </a:bodyPr>
          <a:lstStyle>
            <a:lvl1pPr>
              <a:defRPr sz="2000">
                <a:latin typeface="+mj-lt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Backspace om </a:t>
            </a:r>
            <a:r>
              <a:rPr lang="nl-NL" dirty="0" err="1"/>
              <a:t>bullet</a:t>
            </a:r>
            <a:r>
              <a:rPr lang="nl-NL" dirty="0"/>
              <a:t> weg te halen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afbeelding 16">
            <a:extLst>
              <a:ext uri="{FF2B5EF4-FFF2-40B4-BE49-F238E27FC236}">
                <a16:creationId xmlns="" xmlns:a16="http://schemas.microsoft.com/office/drawing/2014/main" id="{4C7C9762-8295-45A1-A82A-68C2BDA1BC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3884800896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="" xmlns:a16="http://schemas.microsoft.com/office/drawing/2014/main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670006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84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="" xmlns:a16="http://schemas.microsoft.com/office/drawing/2014/main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="" xmlns:a16="http://schemas.microsoft.com/office/drawing/2014/main" id="{F8697454-B9F8-4F8B-AA3D-9892C54FA1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2663" y="1747838"/>
            <a:ext cx="10226675" cy="3986212"/>
          </a:xfrm>
          <a:solidFill>
            <a:schemeClr val="accent1">
              <a:lumMod val="20000"/>
              <a:lumOff val="80000"/>
            </a:schemeClr>
          </a:solidFill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0" name="Tijdelijke aanduiding voor tekst 14">
            <a:extLst>
              <a:ext uri="{FF2B5EF4-FFF2-40B4-BE49-F238E27FC236}">
                <a16:creationId xmlns="" xmlns:a16="http://schemas.microsoft.com/office/drawing/2014/main" id="{BC23E735-18D0-4352-B2F6-86DC421359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284187"/>
            <a:ext cx="6372000" cy="629468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45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4" name="Titel 3">
            <a:extLst>
              <a:ext uri="{FF2B5EF4-FFF2-40B4-BE49-F238E27FC236}">
                <a16:creationId xmlns="" xmlns:a16="http://schemas.microsoft.com/office/drawing/2014/main" id="{AD41E5C0-0387-4A0C-9701-E2D768B1D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12" name="Tijdelijke aanduiding voor afbeelding 16">
            <a:extLst>
              <a:ext uri="{FF2B5EF4-FFF2-40B4-BE49-F238E27FC236}">
                <a16:creationId xmlns="" xmlns:a16="http://schemas.microsoft.com/office/drawing/2014/main" id="{F235B4E1-8372-4941-8C61-5A4212826D6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688011967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aflope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="" xmlns:a16="http://schemas.microsoft.com/office/drawing/2014/main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705115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708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="" xmlns:a16="http://schemas.microsoft.com/office/drawing/2014/main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8" name="Tijdelijke aanduiding voor afbeelding 17">
            <a:extLst>
              <a:ext uri="{FF2B5EF4-FFF2-40B4-BE49-F238E27FC236}">
                <a16:creationId xmlns="" xmlns:a16="http://schemas.microsoft.com/office/drawing/2014/main" id="{E56EECF5-0D5D-419D-BA8C-51A1BB5E680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5416514 h 6858000"/>
              <a:gd name="connsiteX5" fmla="*/ 504825 w 12192000"/>
              <a:gd name="connsiteY5" fmla="*/ 3432303 h 6858000"/>
              <a:gd name="connsiteX6" fmla="*/ 0 w 12192000"/>
              <a:gd name="connsiteY6" fmla="*/ 144809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416514"/>
                </a:lnTo>
                <a:lnTo>
                  <a:pt x="504825" y="3432303"/>
                </a:lnTo>
                <a:lnTo>
                  <a:pt x="0" y="144809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bIns="64800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</p:spTree>
    <p:extLst>
      <p:ext uri="{BB962C8B-B14F-4D97-AF65-F5344CB8AC3E}">
        <p14:creationId xmlns:p14="http://schemas.microsoft.com/office/powerpoint/2010/main" val="3269283845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="" xmlns:a16="http://schemas.microsoft.com/office/drawing/2014/main" id="{8B7702C9-AE11-490E-82A2-3ABBC386E9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913651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732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hoek 3" hidden="1">
            <a:extLst>
              <a:ext uri="{FF2B5EF4-FFF2-40B4-BE49-F238E27FC236}">
                <a16:creationId xmlns="" xmlns:a16="http://schemas.microsoft.com/office/drawing/2014/main" id="{FB132FB0-E92A-40F2-BF86-1B3B35A0084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23493307-BD25-46B2-AD2A-A2E2815DE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="" xmlns:a16="http://schemas.microsoft.com/office/drawing/2014/main" id="{7C342768-BC73-4FFE-AA05-B59EA15467B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ijdelijke aanduiding voor tekst 14">
            <a:extLst>
              <a:ext uri="{FF2B5EF4-FFF2-40B4-BE49-F238E27FC236}">
                <a16:creationId xmlns="" xmlns:a16="http://schemas.microsoft.com/office/drawing/2014/main" id="{16A8675C-9E84-4220-AB3C-5D33964EB5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284187"/>
            <a:ext cx="6372000" cy="629468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45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12" name="Tijdelijke aanduiding voor afbeelding 16">
            <a:extLst>
              <a:ext uri="{FF2B5EF4-FFF2-40B4-BE49-F238E27FC236}">
                <a16:creationId xmlns="" xmlns:a16="http://schemas.microsoft.com/office/drawing/2014/main" id="{2BE36E59-13B8-4188-A3AF-07E432F1222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319793472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="" xmlns:a16="http://schemas.microsoft.com/office/drawing/2014/main" id="{562142E2-81C8-4572-99B1-6586DBE69EC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460387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756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hoek 5" hidden="1">
            <a:extLst>
              <a:ext uri="{FF2B5EF4-FFF2-40B4-BE49-F238E27FC236}">
                <a16:creationId xmlns="" xmlns:a16="http://schemas.microsoft.com/office/drawing/2014/main" id="{15188368-FE70-42B1-AD38-2331F2A3680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57CCAF4A-7E7C-4BAB-AF87-C6A08208F0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="" xmlns:a16="http://schemas.microsoft.com/office/drawing/2014/main" id="{BD9D8667-5D8F-4DB5-947B-FBC43AE9D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="" xmlns:a16="http://schemas.microsoft.com/office/drawing/2014/main" id="{3D4C58D2-E920-4B6E-A95B-96CE6E57B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9" name="Tijdelijke aanduiding voor afbeelding 16">
            <a:extLst>
              <a:ext uri="{FF2B5EF4-FFF2-40B4-BE49-F238E27FC236}">
                <a16:creationId xmlns="" xmlns:a16="http://schemas.microsoft.com/office/drawing/2014/main" id="{6D49A58D-A893-4D94-9945-0D83720D87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500464162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iti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780272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780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="" xmlns:a16="http://schemas.microsoft.com/office/drawing/2014/main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25650" y="2717016"/>
            <a:ext cx="8108950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Bedankt voor uw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="" xmlns:a16="http://schemas.microsoft.com/office/drawing/2014/main" id="{FB53A9F7-E054-45DF-9557-2BB97503D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25650" y="3400327"/>
            <a:ext cx="8108950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aandacht</a:t>
            </a:r>
          </a:p>
        </p:txBody>
      </p:sp>
      <p:sp>
        <p:nvSpPr>
          <p:cNvPr id="12" name="Vrije vorm: vorm 11">
            <a:extLst>
              <a:ext uri="{FF2B5EF4-FFF2-40B4-BE49-F238E27FC236}">
                <a16:creationId xmlns="" xmlns:a16="http://schemas.microsoft.com/office/drawing/2014/main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rgbClr val="9CDB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="" xmlns:a16="http://schemas.microsoft.com/office/drawing/2014/main" id="{94AF7582-77FE-45E3-AA5A-78F002554C4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677456237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fsluit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804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="" xmlns:a16="http://schemas.microsoft.com/office/drawing/2014/main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25650" y="2717016"/>
            <a:ext cx="8108950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Bedankt voor uw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="" xmlns:a16="http://schemas.microsoft.com/office/drawing/2014/main" id="{FB53A9F7-E054-45DF-9557-2BB97503D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25650" y="3400327"/>
            <a:ext cx="8108950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aandacht</a:t>
            </a:r>
          </a:p>
        </p:txBody>
      </p:sp>
      <p:sp>
        <p:nvSpPr>
          <p:cNvPr id="12" name="Vrije vorm: vorm 11">
            <a:extLst>
              <a:ext uri="{FF2B5EF4-FFF2-40B4-BE49-F238E27FC236}">
                <a16:creationId xmlns="" xmlns:a16="http://schemas.microsoft.com/office/drawing/2014/main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="" xmlns:a16="http://schemas.microsoft.com/office/drawing/2014/main" id="{94AF7582-77FE-45E3-AA5A-78F002554C4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4161687299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fsluit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4828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="" xmlns:a16="http://schemas.microsoft.com/office/drawing/2014/main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25650" y="2717016"/>
            <a:ext cx="8108950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Bedankt voor uw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="" xmlns:a16="http://schemas.microsoft.com/office/drawing/2014/main" id="{FB53A9F7-E054-45DF-9557-2BB97503D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25650" y="3400327"/>
            <a:ext cx="8108950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aandacht</a:t>
            </a:r>
          </a:p>
        </p:txBody>
      </p:sp>
      <p:sp>
        <p:nvSpPr>
          <p:cNvPr id="12" name="Vrije vorm: vorm 11">
            <a:extLst>
              <a:ext uri="{FF2B5EF4-FFF2-40B4-BE49-F238E27FC236}">
                <a16:creationId xmlns="" xmlns:a16="http://schemas.microsoft.com/office/drawing/2014/main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="" xmlns:a16="http://schemas.microsoft.com/office/drawing/2014/main" id="{94AF7582-77FE-45E3-AA5A-78F002554C4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3784619033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fsluiting alleen log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852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2" name="Vrije vorm: vorm 11">
            <a:extLst>
              <a:ext uri="{FF2B5EF4-FFF2-40B4-BE49-F238E27FC236}">
                <a16:creationId xmlns="" xmlns:a16="http://schemas.microsoft.com/office/drawing/2014/main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rgbClr val="9CDB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8CDCDED-827B-4FAD-8E2C-5A2F6280AE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90024" y="2813152"/>
            <a:ext cx="5411951" cy="15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115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Blauw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F2DDAFA9-9C67-409F-8B03-25EFBB7585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380669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54" name="think-cell Slide" r:id="rId6" imgW="338" imgH="337" progId="TCLayout.ActiveDocument.1">
                  <p:embed/>
                </p:oleObj>
              </mc:Choice>
              <mc:Fallback>
                <p:oleObj name="think-cell Slide" r:id="rId6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AB38586A-E5E7-4D48-979C-16CAC40688D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6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9F9D0A6F-4923-40A0-9734-04172BFAFF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2" y="2714739"/>
            <a:ext cx="7648381" cy="839269"/>
          </a:xfrm>
        </p:spPr>
        <p:txBody>
          <a:bodyPr anchor="t" anchorCtr="0"/>
          <a:lstStyle>
            <a:lvl1pPr>
              <a:defRPr sz="6000" cap="all" baseline="0">
                <a:latin typeface="+mj-lt"/>
              </a:defRPr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B167C603-75DA-4445-A170-5F1EFEC5D5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82662" y="4723278"/>
            <a:ext cx="7648381" cy="415498"/>
          </a:xfrm>
        </p:spPr>
        <p:txBody>
          <a:bodyPr wrap="square">
            <a:spAutoFit/>
          </a:bodyPr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8A98CF33-D587-4029-99D6-82B3D027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C8D39C43-30E3-4840-8584-668100C8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7" name="Vrije vorm: vorm 6">
            <a:extLst>
              <a:ext uri="{FF2B5EF4-FFF2-40B4-BE49-F238E27FC236}">
                <a16:creationId xmlns:a16="http://schemas.microsoft.com/office/drawing/2014/main" xmlns="" id="{CD23658A-EE22-4B85-BCB0-0F9187D18D9F}"/>
              </a:ext>
            </a:extLst>
          </p:cNvPr>
          <p:cNvSpPr/>
          <p:nvPr userDrawn="1"/>
        </p:nvSpPr>
        <p:spPr>
          <a:xfrm>
            <a:off x="9284141" y="0"/>
            <a:ext cx="2907861" cy="6858000"/>
          </a:xfrm>
          <a:custGeom>
            <a:avLst/>
            <a:gdLst>
              <a:gd name="connsiteX0" fmla="*/ 0 w 2907861"/>
              <a:gd name="connsiteY0" fmla="*/ 0 h 6858000"/>
              <a:gd name="connsiteX1" fmla="*/ 2907861 w 2907861"/>
              <a:gd name="connsiteY1" fmla="*/ 0 h 6858000"/>
              <a:gd name="connsiteX2" fmla="*/ 2907861 w 2907861"/>
              <a:gd name="connsiteY2" fmla="*/ 6858000 h 6858000"/>
              <a:gd name="connsiteX3" fmla="*/ 0 w 2907861"/>
              <a:gd name="connsiteY3" fmla="*/ 6858000 h 6858000"/>
              <a:gd name="connsiteX4" fmla="*/ 871570 w 2907861"/>
              <a:gd name="connsiteY4" fmla="*/ 3432303 h 6858000"/>
              <a:gd name="connsiteX5" fmla="*/ 0 w 2907861"/>
              <a:gd name="connsiteY5" fmla="*/ 6607 h 6858000"/>
              <a:gd name="connsiteX6" fmla="*/ 0 w 290786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7861" h="6858000">
                <a:moveTo>
                  <a:pt x="0" y="0"/>
                </a:moveTo>
                <a:lnTo>
                  <a:pt x="2907861" y="0"/>
                </a:lnTo>
                <a:lnTo>
                  <a:pt x="2907861" y="6858000"/>
                </a:lnTo>
                <a:lnTo>
                  <a:pt x="0" y="6858000"/>
                </a:lnTo>
                <a:lnTo>
                  <a:pt x="871570" y="3432303"/>
                </a:lnTo>
                <a:lnTo>
                  <a:pt x="0" y="66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xmlns="" id="{B5715D46-1ACB-4D6B-BFA3-32D8AE7E70B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539413" y="6242966"/>
            <a:ext cx="1139825" cy="329283"/>
          </a:xfrm>
          <a:prstGeom prst="rect">
            <a:avLst/>
          </a:prstGeom>
        </p:spPr>
      </p:pic>
      <p:sp>
        <p:nvSpPr>
          <p:cNvPr id="9" name="Tijdelijke aanduiding voor tekst 14">
            <a:extLst>
              <a:ext uri="{FF2B5EF4-FFF2-40B4-BE49-F238E27FC236}">
                <a16:creationId xmlns:a16="http://schemas.microsoft.com/office/drawing/2014/main" xmlns="" id="{C592670B-C5A2-49BD-986D-6E6476496F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1" y="2060575"/>
            <a:ext cx="7648381" cy="685380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900" cap="none" baseline="0">
                <a:latin typeface="+mn-lt"/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xmlns="" id="{C522188E-C23B-4E49-B726-ABC09C273939}"/>
              </a:ext>
            </a:extLst>
          </p:cNvPr>
          <p:cNvGrpSpPr/>
          <p:nvPr userDrawn="1"/>
        </p:nvGrpSpPr>
        <p:grpSpPr>
          <a:xfrm>
            <a:off x="-1720996" y="1653272"/>
            <a:ext cx="1591456" cy="3551456"/>
            <a:chOff x="-1720996" y="519113"/>
            <a:chExt cx="1591456" cy="3551456"/>
          </a:xfrm>
        </p:grpSpPr>
        <p:sp>
          <p:nvSpPr>
            <p:cNvPr id="13" name="Content Placeholder 6">
              <a:extLst>
                <a:ext uri="{FF2B5EF4-FFF2-40B4-BE49-F238E27FC236}">
                  <a16:creationId xmlns:a16="http://schemas.microsoft.com/office/drawing/2014/main" xmlns="" id="{1EE05753-8E78-481E-9D06-9A5D66EF3773}"/>
                </a:ext>
              </a:extLst>
            </p:cNvPr>
            <p:cNvSpPr txBox="1">
              <a:spLocks/>
            </p:cNvSpPr>
            <p:nvPr userDrawn="1">
              <p:custDataLst>
                <p:tags r:id="rId4"/>
              </p:custDataLst>
            </p:nvPr>
          </p:nvSpPr>
          <p:spPr>
            <a:xfrm>
              <a:off x="-1720996" y="519113"/>
              <a:ext cx="1591456" cy="3273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nl-NL"/>
              </a:defPPr>
              <a:lvl1pPr marL="0" lvl="0" indent="0" defTabSz="91440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None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1pPr>
              <a:lvl2pPr marL="447675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2pPr>
              <a:lvl3pPr marL="628650" indent="-180975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3pPr>
              <a:lvl4pPr marL="806450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4pPr>
              <a:lvl5pPr marL="2057400" indent="-2286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nl-NL" b="1" dirty="0">
                  <a:solidFill>
                    <a:prstClr val="black"/>
                  </a:solidFill>
                </a:rPr>
                <a:t>De achtergrondkleur van de dia aanpassen:</a:t>
              </a:r>
            </a:p>
          </p:txBody>
        </p:sp>
        <p:sp>
          <p:nvSpPr>
            <p:cNvPr id="14" name="Content Placeholder 4">
              <a:extLst>
                <a:ext uri="{FF2B5EF4-FFF2-40B4-BE49-F238E27FC236}">
                  <a16:creationId xmlns:a16="http://schemas.microsoft.com/office/drawing/2014/main" xmlns="" id="{DEDE3A57-F2FC-4ACB-86AA-753B81A3FE7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20996" y="949393"/>
              <a:ext cx="1591456" cy="128035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9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Tx/>
                <a:buNone/>
              </a:pPr>
              <a:r>
                <a:rPr lang="nl-NL" dirty="0">
                  <a:solidFill>
                    <a:prstClr val="black"/>
                  </a:solidFill>
                </a:rPr>
                <a:t>Klik met de rechtermuisknop op de gekleurde achtergrond en kies voor Achtergrond opmaken.</a:t>
              </a:r>
            </a:p>
            <a:p>
              <a:pPr marL="0" indent="0">
                <a:buFontTx/>
                <a:buNone/>
                <a:defRPr/>
              </a:pPr>
              <a:r>
                <a:rPr lang="nl-NL" dirty="0">
                  <a:solidFill>
                    <a:prstClr val="black"/>
                  </a:solidFill>
                </a:rPr>
                <a:t>Kies onder Kleur uit de Themakleuren een andere kleur.</a:t>
              </a:r>
              <a:endParaRPr lang="nl-NL" b="1" dirty="0">
                <a:solidFill>
                  <a:prstClr val="black"/>
                </a:solidFill>
              </a:endParaRPr>
            </a:p>
          </p:txBody>
        </p:sp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xmlns="" id="{726DB542-30A2-40CF-BB21-7DD73FAD1DA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720996" y="2317751"/>
              <a:ext cx="1168545" cy="1752818"/>
            </a:xfrm>
            <a:prstGeom prst="rect">
              <a:avLst/>
            </a:prstGeom>
          </p:spPr>
        </p:pic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xmlns="" id="{E5A9D727-B47A-4AD4-AA21-96BB43133A4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20996" y="2269019"/>
              <a:ext cx="15914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xmlns="" id="{F0A71867-1D18-4908-86D4-47BDF70D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0924" y="6178322"/>
            <a:ext cx="1141200" cy="456654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3805408460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fsluiting alleen log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6876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2" name="Vrije vorm: vorm 11">
            <a:extLst>
              <a:ext uri="{FF2B5EF4-FFF2-40B4-BE49-F238E27FC236}">
                <a16:creationId xmlns="" xmlns:a16="http://schemas.microsoft.com/office/drawing/2014/main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8CDCDED-827B-4FAD-8E2C-5A2F6280AE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90024" y="2813152"/>
            <a:ext cx="5411951" cy="15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86344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iting alleen log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972848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7900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2" name="Vrije vorm: vorm 11">
            <a:extLst>
              <a:ext uri="{FF2B5EF4-FFF2-40B4-BE49-F238E27FC236}">
                <a16:creationId xmlns="" xmlns:a16="http://schemas.microsoft.com/office/drawing/2014/main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8CDCDED-827B-4FAD-8E2C-5A2F6280AE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90024" y="2813152"/>
            <a:ext cx="5411951" cy="15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64418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814372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988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="" xmlns:a16="http://schemas.microsoft.com/office/drawing/2014/main" id="{30845392-C3B3-4676-BDB3-20C0D19C5E0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35431" y="1739590"/>
            <a:ext cx="9156569" cy="3416872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8" name="Vrije vorm: vorm 7">
            <a:extLst>
              <a:ext uri="{FF2B5EF4-FFF2-40B4-BE49-F238E27FC236}">
                <a16:creationId xmlns="" xmlns:a16="http://schemas.microsoft.com/office/drawing/2014/main" id="{4824D8FB-E97D-4FBB-8357-B73216B896D1}"/>
              </a:ext>
            </a:extLst>
          </p:cNvPr>
          <p:cNvSpPr/>
          <p:nvPr userDrawn="1"/>
        </p:nvSpPr>
        <p:spPr>
          <a:xfrm>
            <a:off x="0" y="0"/>
            <a:ext cx="1114855" cy="6858000"/>
          </a:xfrm>
          <a:custGeom>
            <a:avLst/>
            <a:gdLst>
              <a:gd name="connsiteX0" fmla="*/ 0 w 1114855"/>
              <a:gd name="connsiteY0" fmla="*/ 0 h 6858000"/>
              <a:gd name="connsiteX1" fmla="*/ 243285 w 1114855"/>
              <a:gd name="connsiteY1" fmla="*/ 0 h 6858000"/>
              <a:gd name="connsiteX2" fmla="*/ 243285 w 1114855"/>
              <a:gd name="connsiteY2" fmla="*/ 6607 h 6858000"/>
              <a:gd name="connsiteX3" fmla="*/ 1114855 w 1114855"/>
              <a:gd name="connsiteY3" fmla="*/ 3432303 h 6858000"/>
              <a:gd name="connsiteX4" fmla="*/ 243285 w 1114855"/>
              <a:gd name="connsiteY4" fmla="*/ 6858000 h 6858000"/>
              <a:gd name="connsiteX5" fmla="*/ 243285 w 1114855"/>
              <a:gd name="connsiteY5" fmla="*/ 6851394 h 6858000"/>
              <a:gd name="connsiteX6" fmla="*/ 0 w 1114855"/>
              <a:gd name="connsiteY6" fmla="*/ 6851494 h 6858000"/>
              <a:gd name="connsiteX7" fmla="*/ 0 w 1114855"/>
              <a:gd name="connsiteY7" fmla="*/ 0 h 6858000"/>
              <a:gd name="connsiteX0" fmla="*/ 0 w 1114855"/>
              <a:gd name="connsiteY0" fmla="*/ 0 h 6851494"/>
              <a:gd name="connsiteX1" fmla="*/ 243285 w 1114855"/>
              <a:gd name="connsiteY1" fmla="*/ 0 h 6851494"/>
              <a:gd name="connsiteX2" fmla="*/ 243285 w 1114855"/>
              <a:gd name="connsiteY2" fmla="*/ 6607 h 6851494"/>
              <a:gd name="connsiteX3" fmla="*/ 1114855 w 1114855"/>
              <a:gd name="connsiteY3" fmla="*/ 3432303 h 6851494"/>
              <a:gd name="connsiteX4" fmla="*/ 243285 w 1114855"/>
              <a:gd name="connsiteY4" fmla="*/ 6851394 h 6851494"/>
              <a:gd name="connsiteX5" fmla="*/ 0 w 1114855"/>
              <a:gd name="connsiteY5" fmla="*/ 6851494 h 6851494"/>
              <a:gd name="connsiteX6" fmla="*/ 0 w 1114855"/>
              <a:gd name="connsiteY6" fmla="*/ 0 h 685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4855" h="6851494">
                <a:moveTo>
                  <a:pt x="0" y="0"/>
                </a:moveTo>
                <a:lnTo>
                  <a:pt x="243285" y="0"/>
                </a:lnTo>
                <a:lnTo>
                  <a:pt x="243285" y="6607"/>
                </a:lnTo>
                <a:lnTo>
                  <a:pt x="1114855" y="3432303"/>
                </a:lnTo>
                <a:lnTo>
                  <a:pt x="243285" y="6851394"/>
                </a:lnTo>
                <a:lnTo>
                  <a:pt x="0" y="6851494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663" y="411966"/>
            <a:ext cx="6827837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="" xmlns:a16="http://schemas.microsoft.com/office/drawing/2014/main" id="{B26713D1-1FAA-48C3-B18A-5E2A1991C0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2663" y="5949950"/>
            <a:ext cx="3525581" cy="307777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Ruimte voor Naam, Plaats, Datum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="" xmlns:a16="http://schemas.microsoft.com/office/drawing/2014/main" id="{FB53A9F7-E054-45DF-9557-2BB97503D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128514"/>
            <a:ext cx="6827837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12" name="Tijdelijke aanduiding voor afbeelding 16">
            <a:extLst>
              <a:ext uri="{FF2B5EF4-FFF2-40B4-BE49-F238E27FC236}">
                <a16:creationId xmlns="" xmlns:a16="http://schemas.microsoft.com/office/drawing/2014/main" id="{61AB249C-BA07-46B5-8CA7-3FEA4307F83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="" xmlns:a16="http://schemas.microsoft.com/office/drawing/2014/main" id="{4CE81AA4-452B-4263-AADB-8A6A73786F48}"/>
              </a:ext>
            </a:extLst>
          </p:cNvPr>
          <p:cNvGrpSpPr/>
          <p:nvPr userDrawn="1"/>
        </p:nvGrpSpPr>
        <p:grpSpPr>
          <a:xfrm>
            <a:off x="-1720996" y="1653272"/>
            <a:ext cx="1591456" cy="3940773"/>
            <a:chOff x="-1720996" y="1653272"/>
            <a:chExt cx="1591456" cy="3940773"/>
          </a:xfrm>
        </p:grpSpPr>
        <p:sp>
          <p:nvSpPr>
            <p:cNvPr id="16" name="Content Placeholder 4">
              <a:extLst>
                <a:ext uri="{FF2B5EF4-FFF2-40B4-BE49-F238E27FC236}">
                  <a16:creationId xmlns="" xmlns:a16="http://schemas.microsoft.com/office/drawing/2014/main" id="{FAE9815F-C2C6-4F55-90C3-0C601190AB3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20996" y="1653272"/>
              <a:ext cx="1591456" cy="225561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8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5000"/>
                </a:lnSpc>
                <a:buFontTx/>
                <a:buNone/>
              </a:pPr>
              <a:r>
                <a:rPr lang="nl-NL" dirty="0">
                  <a:solidFill>
                    <a:srgbClr val="000000"/>
                  </a:solidFill>
                </a:rPr>
                <a:t>Wanneer een </a:t>
              </a:r>
              <a:r>
                <a:rPr lang="nl-NL" b="1" dirty="0">
                  <a:solidFill>
                    <a:srgbClr val="000000"/>
                  </a:solidFill>
                </a:rPr>
                <a:t>logo</a:t>
              </a:r>
              <a:r>
                <a:rPr lang="nl-NL" dirty="0">
                  <a:solidFill>
                    <a:srgbClr val="000000"/>
                  </a:solidFill>
                </a:rPr>
                <a:t> in een </a:t>
              </a:r>
              <a:r>
                <a:rPr lang="nl-NL" b="1" dirty="0" err="1">
                  <a:solidFill>
                    <a:srgbClr val="000000"/>
                  </a:solidFill>
                </a:rPr>
                <a:t>afbeeldingsplaceholder</a:t>
              </a:r>
              <a:r>
                <a:rPr lang="nl-NL" dirty="0">
                  <a:solidFill>
                    <a:srgbClr val="000000"/>
                  </a:solidFill>
                </a:rPr>
                <a:t> is geplaatst kun je de manier van afbeelden veranderen, indien noodzakelijk:</a:t>
              </a:r>
            </a:p>
            <a:p>
              <a:pPr marL="135731" indent="-135731">
                <a:lnSpc>
                  <a:spcPct val="105000"/>
                </a:lnSpc>
                <a:buFont typeface="Arial" panose="020B0604020202020204" pitchFamily="34" charset="0"/>
                <a:buChar char="•"/>
              </a:pPr>
              <a:r>
                <a:rPr lang="nl-NL" dirty="0">
                  <a:solidFill>
                    <a:srgbClr val="000000"/>
                  </a:solidFill>
                </a:rPr>
                <a:t>Selecteer het logo</a:t>
              </a:r>
            </a:p>
            <a:p>
              <a:pPr marL="135731" indent="-135731">
                <a:lnSpc>
                  <a:spcPct val="105000"/>
                </a:lnSpc>
                <a:buFont typeface="Arial" panose="020B0604020202020204" pitchFamily="34" charset="0"/>
                <a:buChar char="•"/>
              </a:pPr>
              <a:r>
                <a:rPr lang="nl-NL" dirty="0">
                  <a:solidFill>
                    <a:srgbClr val="000000"/>
                  </a:solidFill>
                </a:rPr>
                <a:t>Ga in het lint naar Hulpmiddelen voor afbeeldingen - </a:t>
              </a:r>
              <a:br>
                <a:rPr lang="nl-NL" dirty="0">
                  <a:solidFill>
                    <a:srgbClr val="000000"/>
                  </a:solidFill>
                </a:rPr>
              </a:br>
              <a:r>
                <a:rPr lang="nl-NL" dirty="0">
                  <a:solidFill>
                    <a:srgbClr val="000000"/>
                  </a:solidFill>
                </a:rPr>
                <a:t>Opmaak </a:t>
              </a:r>
            </a:p>
            <a:p>
              <a:pPr marL="135731" indent="-135731">
                <a:lnSpc>
                  <a:spcPct val="105000"/>
                </a:lnSpc>
                <a:buFont typeface="Arial" panose="020B0604020202020204" pitchFamily="34" charset="0"/>
                <a:buChar char="•"/>
              </a:pPr>
              <a:r>
                <a:rPr lang="nl-NL" dirty="0">
                  <a:solidFill>
                    <a:srgbClr val="000000"/>
                  </a:solidFill>
                </a:rPr>
                <a:t>Klik op het Bijsnijden gereedschap</a:t>
              </a:r>
            </a:p>
            <a:p>
              <a:pPr marL="135731" indent="-135731">
                <a:lnSpc>
                  <a:spcPct val="105000"/>
                </a:lnSpc>
                <a:buFont typeface="Arial" panose="020B0604020202020204" pitchFamily="34" charset="0"/>
                <a:buChar char="•"/>
              </a:pPr>
              <a:r>
                <a:rPr lang="nl-NL" dirty="0">
                  <a:solidFill>
                    <a:srgbClr val="000000"/>
                  </a:solidFill>
                </a:rPr>
                <a:t>Kies voor Aanpassen om het logo geheel af te beelden</a:t>
              </a:r>
            </a:p>
          </p:txBody>
        </p:sp>
        <p:cxnSp>
          <p:nvCxnSpPr>
            <p:cNvPr id="19" name="Rechte verbindingslijn 18">
              <a:extLst>
                <a:ext uri="{FF2B5EF4-FFF2-40B4-BE49-F238E27FC236}">
                  <a16:creationId xmlns="" xmlns:a16="http://schemas.microsoft.com/office/drawing/2014/main" id="{9A3526D0-799B-4E56-B59E-26E9660EB0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20996" y="3968982"/>
              <a:ext cx="15914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Afbeelding 22">
              <a:extLst>
                <a:ext uri="{FF2B5EF4-FFF2-40B4-BE49-F238E27FC236}">
                  <a16:creationId xmlns="" xmlns:a16="http://schemas.microsoft.com/office/drawing/2014/main" id="{736D74EE-F785-45BD-B0A4-EC0FDEC03E2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720996" y="4029075"/>
              <a:ext cx="1591200" cy="15649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1252452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497547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012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="" xmlns:a16="http://schemas.microsoft.com/office/drawing/2014/main" id="{30845392-C3B3-4676-BDB3-20C0D19C5E0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35431" y="1739590"/>
            <a:ext cx="9156569" cy="3416872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="" xmlns:a16="http://schemas.microsoft.com/office/drawing/2014/main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663" y="411966"/>
            <a:ext cx="6827837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="" xmlns:a16="http://schemas.microsoft.com/office/drawing/2014/main" id="{B26713D1-1FAA-48C3-B18A-5E2A1991C0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2663" y="5949950"/>
            <a:ext cx="3525581" cy="307777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Ruimte voor Naam, Plaats, Datum</a:t>
            </a:r>
          </a:p>
        </p:txBody>
      </p:sp>
      <p:sp>
        <p:nvSpPr>
          <p:cNvPr id="12" name="Vrije vorm: vorm 11">
            <a:extLst>
              <a:ext uri="{FF2B5EF4-FFF2-40B4-BE49-F238E27FC236}">
                <a16:creationId xmlns="" xmlns:a16="http://schemas.microsoft.com/office/drawing/2014/main" id="{86D6E910-A51B-42BD-84B5-4F71A0910BB9}"/>
              </a:ext>
            </a:extLst>
          </p:cNvPr>
          <p:cNvSpPr/>
          <p:nvPr userDrawn="1"/>
        </p:nvSpPr>
        <p:spPr>
          <a:xfrm>
            <a:off x="0" y="0"/>
            <a:ext cx="1114855" cy="6858000"/>
          </a:xfrm>
          <a:custGeom>
            <a:avLst/>
            <a:gdLst>
              <a:gd name="connsiteX0" fmla="*/ 0 w 1114855"/>
              <a:gd name="connsiteY0" fmla="*/ 0 h 6858000"/>
              <a:gd name="connsiteX1" fmla="*/ 243285 w 1114855"/>
              <a:gd name="connsiteY1" fmla="*/ 0 h 6858000"/>
              <a:gd name="connsiteX2" fmla="*/ 243285 w 1114855"/>
              <a:gd name="connsiteY2" fmla="*/ 6607 h 6858000"/>
              <a:gd name="connsiteX3" fmla="*/ 1114855 w 1114855"/>
              <a:gd name="connsiteY3" fmla="*/ 3432303 h 6858000"/>
              <a:gd name="connsiteX4" fmla="*/ 243285 w 1114855"/>
              <a:gd name="connsiteY4" fmla="*/ 6858000 h 6858000"/>
              <a:gd name="connsiteX5" fmla="*/ 243285 w 1114855"/>
              <a:gd name="connsiteY5" fmla="*/ 6851394 h 6858000"/>
              <a:gd name="connsiteX6" fmla="*/ 0 w 1114855"/>
              <a:gd name="connsiteY6" fmla="*/ 6851494 h 6858000"/>
              <a:gd name="connsiteX7" fmla="*/ 0 w 1114855"/>
              <a:gd name="connsiteY7" fmla="*/ 0 h 6858000"/>
              <a:gd name="connsiteX0" fmla="*/ 0 w 1114855"/>
              <a:gd name="connsiteY0" fmla="*/ 0 h 6851494"/>
              <a:gd name="connsiteX1" fmla="*/ 243285 w 1114855"/>
              <a:gd name="connsiteY1" fmla="*/ 0 h 6851494"/>
              <a:gd name="connsiteX2" fmla="*/ 243285 w 1114855"/>
              <a:gd name="connsiteY2" fmla="*/ 6607 h 6851494"/>
              <a:gd name="connsiteX3" fmla="*/ 1114855 w 1114855"/>
              <a:gd name="connsiteY3" fmla="*/ 3432303 h 6851494"/>
              <a:gd name="connsiteX4" fmla="*/ 243285 w 1114855"/>
              <a:gd name="connsiteY4" fmla="*/ 6851394 h 6851494"/>
              <a:gd name="connsiteX5" fmla="*/ 0 w 1114855"/>
              <a:gd name="connsiteY5" fmla="*/ 6851494 h 6851494"/>
              <a:gd name="connsiteX6" fmla="*/ 0 w 1114855"/>
              <a:gd name="connsiteY6" fmla="*/ 0 h 685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4855" h="6851494">
                <a:moveTo>
                  <a:pt x="0" y="0"/>
                </a:moveTo>
                <a:lnTo>
                  <a:pt x="243285" y="0"/>
                </a:lnTo>
                <a:lnTo>
                  <a:pt x="243285" y="6607"/>
                </a:lnTo>
                <a:lnTo>
                  <a:pt x="1114855" y="3432303"/>
                </a:lnTo>
                <a:lnTo>
                  <a:pt x="243285" y="6851394"/>
                </a:lnTo>
                <a:lnTo>
                  <a:pt x="0" y="6851494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4" name="Tijdelijke aanduiding voor tekst 14">
            <a:extLst>
              <a:ext uri="{FF2B5EF4-FFF2-40B4-BE49-F238E27FC236}">
                <a16:creationId xmlns="" xmlns:a16="http://schemas.microsoft.com/office/drawing/2014/main" id="{EAE0E904-2F1E-4401-A09B-A61F10FFB8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128514"/>
            <a:ext cx="6827837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="" xmlns:a16="http://schemas.microsoft.com/office/drawing/2014/main" id="{9987A6CA-AB66-4816-B930-D33E2C5AC14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360562555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3 Blauw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213322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036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="" xmlns:a16="http://schemas.microsoft.com/office/drawing/2014/main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663" y="411966"/>
            <a:ext cx="6827837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="" xmlns:a16="http://schemas.microsoft.com/office/drawing/2014/main" id="{B26713D1-1FAA-48C3-B18A-5E2A1991C0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2663" y="5949950"/>
            <a:ext cx="3525581" cy="307777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Ruimte voor Naam, Plaats, Datum</a:t>
            </a:r>
          </a:p>
        </p:txBody>
      </p:sp>
      <p:sp>
        <p:nvSpPr>
          <p:cNvPr id="13" name="Vrije vorm: vorm 12">
            <a:extLst>
              <a:ext uri="{FF2B5EF4-FFF2-40B4-BE49-F238E27FC236}">
                <a16:creationId xmlns="" xmlns:a16="http://schemas.microsoft.com/office/drawing/2014/main" id="{3D22C363-D26B-45E7-A765-0CE3336B3E57}"/>
              </a:ext>
            </a:extLst>
          </p:cNvPr>
          <p:cNvSpPr/>
          <p:nvPr userDrawn="1"/>
        </p:nvSpPr>
        <p:spPr>
          <a:xfrm>
            <a:off x="0" y="0"/>
            <a:ext cx="1114855" cy="6858000"/>
          </a:xfrm>
          <a:custGeom>
            <a:avLst/>
            <a:gdLst>
              <a:gd name="connsiteX0" fmla="*/ 0 w 1114855"/>
              <a:gd name="connsiteY0" fmla="*/ 0 h 6858000"/>
              <a:gd name="connsiteX1" fmla="*/ 243285 w 1114855"/>
              <a:gd name="connsiteY1" fmla="*/ 0 h 6858000"/>
              <a:gd name="connsiteX2" fmla="*/ 243285 w 1114855"/>
              <a:gd name="connsiteY2" fmla="*/ 6607 h 6858000"/>
              <a:gd name="connsiteX3" fmla="*/ 1114855 w 1114855"/>
              <a:gd name="connsiteY3" fmla="*/ 3432303 h 6858000"/>
              <a:gd name="connsiteX4" fmla="*/ 243285 w 1114855"/>
              <a:gd name="connsiteY4" fmla="*/ 6858000 h 6858000"/>
              <a:gd name="connsiteX5" fmla="*/ 243285 w 1114855"/>
              <a:gd name="connsiteY5" fmla="*/ 6851394 h 6858000"/>
              <a:gd name="connsiteX6" fmla="*/ 0 w 1114855"/>
              <a:gd name="connsiteY6" fmla="*/ 6851494 h 6858000"/>
              <a:gd name="connsiteX7" fmla="*/ 0 w 1114855"/>
              <a:gd name="connsiteY7" fmla="*/ 0 h 6858000"/>
              <a:gd name="connsiteX0" fmla="*/ 0 w 1114855"/>
              <a:gd name="connsiteY0" fmla="*/ 0 h 6851494"/>
              <a:gd name="connsiteX1" fmla="*/ 243285 w 1114855"/>
              <a:gd name="connsiteY1" fmla="*/ 0 h 6851494"/>
              <a:gd name="connsiteX2" fmla="*/ 243285 w 1114855"/>
              <a:gd name="connsiteY2" fmla="*/ 6607 h 6851494"/>
              <a:gd name="connsiteX3" fmla="*/ 1114855 w 1114855"/>
              <a:gd name="connsiteY3" fmla="*/ 3432303 h 6851494"/>
              <a:gd name="connsiteX4" fmla="*/ 243285 w 1114855"/>
              <a:gd name="connsiteY4" fmla="*/ 6851394 h 6851494"/>
              <a:gd name="connsiteX5" fmla="*/ 0 w 1114855"/>
              <a:gd name="connsiteY5" fmla="*/ 6851494 h 6851494"/>
              <a:gd name="connsiteX6" fmla="*/ 0 w 1114855"/>
              <a:gd name="connsiteY6" fmla="*/ 0 h 685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4855" h="6851494">
                <a:moveTo>
                  <a:pt x="0" y="0"/>
                </a:moveTo>
                <a:lnTo>
                  <a:pt x="243285" y="0"/>
                </a:lnTo>
                <a:lnTo>
                  <a:pt x="243285" y="6607"/>
                </a:lnTo>
                <a:lnTo>
                  <a:pt x="1114855" y="3432303"/>
                </a:lnTo>
                <a:lnTo>
                  <a:pt x="243285" y="6851394"/>
                </a:lnTo>
                <a:lnTo>
                  <a:pt x="0" y="68514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Tijdelijke aanduiding voor tekst 14">
            <a:extLst>
              <a:ext uri="{FF2B5EF4-FFF2-40B4-BE49-F238E27FC236}">
                <a16:creationId xmlns="" xmlns:a16="http://schemas.microsoft.com/office/drawing/2014/main" id="{C7FD398B-17A1-47CD-BBE6-C13D4E7840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119087"/>
            <a:ext cx="6827837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9" name="Tijdelijke aanduiding voor afbeelding 16">
            <a:extLst>
              <a:ext uri="{FF2B5EF4-FFF2-40B4-BE49-F238E27FC236}">
                <a16:creationId xmlns="" xmlns:a16="http://schemas.microsoft.com/office/drawing/2014/main" id="{415A715F-C7F7-4B99-8B51-D64EEEF9911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2504551993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="" xmlns:a16="http://schemas.microsoft.com/office/drawing/2014/main" id="{8B7702C9-AE11-490E-82A2-3ABBC386E9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361588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060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hoek 3" hidden="1">
            <a:extLst>
              <a:ext uri="{FF2B5EF4-FFF2-40B4-BE49-F238E27FC236}">
                <a16:creationId xmlns="" xmlns:a16="http://schemas.microsoft.com/office/drawing/2014/main" id="{FB132FB0-E92A-40F2-BF86-1B3B35A0084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="" xmlns:a16="http://schemas.microsoft.com/office/drawing/2014/main" id="{67312B0C-E62E-4AF7-A98D-8C5A81B4F9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>
            <a:lvl1pPr marL="631825" indent="-631825">
              <a:buSzPct val="90000"/>
              <a:buFont typeface="+mj-lt"/>
              <a:buAutoNum type="arabicPeriod"/>
              <a:defRPr>
                <a:latin typeface="+mj-lt"/>
              </a:defRPr>
            </a:lvl1pPr>
            <a:lvl2pPr marL="895350" indent="-266700">
              <a:defRPr sz="2800"/>
            </a:lvl2pPr>
            <a:lvl3pPr marL="1168400" indent="-268288">
              <a:defRPr sz="2800"/>
            </a:lvl3pPr>
            <a:lvl4pPr marL="1433513" indent="-277813">
              <a:defRPr sz="2800"/>
            </a:lvl4pPr>
            <a:lvl5pPr marL="1706563" indent="-268288">
              <a:defRPr sz="2800"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="" xmlns:a16="http://schemas.microsoft.com/office/drawing/2014/main" id="{8377452A-A6A3-4F19-85B6-F0330ABCEF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663" y="411966"/>
            <a:ext cx="6827837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9" name="Tijdelijke aanduiding voor tekst 14">
            <a:extLst>
              <a:ext uri="{FF2B5EF4-FFF2-40B4-BE49-F238E27FC236}">
                <a16:creationId xmlns="" xmlns:a16="http://schemas.microsoft.com/office/drawing/2014/main" id="{1949E2D2-1586-4C5B-A311-57B8EEB4C8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119087"/>
            <a:ext cx="6827837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14" name="Tijdelijke aanduiding voor afbeelding 16">
            <a:extLst>
              <a:ext uri="{FF2B5EF4-FFF2-40B4-BE49-F238E27FC236}">
                <a16:creationId xmlns="" xmlns:a16="http://schemas.microsoft.com/office/drawing/2014/main" id="{E4275016-2E73-4329-9802-93443945009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229444961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Gou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F2DDAFA9-9C67-409F-8B03-25EFBB7585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622019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084" name="think-cell Slide" r:id="rId6" imgW="338" imgH="337" progId="TCLayout.ActiveDocument.1">
                  <p:embed/>
                </p:oleObj>
              </mc:Choice>
              <mc:Fallback>
                <p:oleObj name="think-cell Slide" r:id="rId6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AB38586A-E5E7-4D48-979C-16CAC40688D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6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9F9D0A6F-4923-40A0-9734-04172BFAFF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2" y="2714739"/>
            <a:ext cx="7648381" cy="839269"/>
          </a:xfrm>
        </p:spPr>
        <p:txBody>
          <a:bodyPr anchor="t" anchorCtr="0"/>
          <a:lstStyle>
            <a:lvl1pPr>
              <a:defRPr sz="6000" cap="all" baseline="0">
                <a:latin typeface="+mj-lt"/>
              </a:defRPr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B167C603-75DA-4445-A170-5F1EFEC5D5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82662" y="4723278"/>
            <a:ext cx="7648381" cy="415498"/>
          </a:xfrm>
        </p:spPr>
        <p:txBody>
          <a:bodyPr wrap="square">
            <a:spAutoFit/>
          </a:bodyPr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8A98CF33-D587-4029-99D6-82B3D027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C8D39C43-30E3-4840-8584-668100C8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7" name="Vrije vorm: vorm 6">
            <a:extLst>
              <a:ext uri="{FF2B5EF4-FFF2-40B4-BE49-F238E27FC236}">
                <a16:creationId xmlns="" xmlns:a16="http://schemas.microsoft.com/office/drawing/2014/main" id="{CD23658A-EE22-4B85-BCB0-0F9187D18D9F}"/>
              </a:ext>
            </a:extLst>
          </p:cNvPr>
          <p:cNvSpPr/>
          <p:nvPr userDrawn="1"/>
        </p:nvSpPr>
        <p:spPr>
          <a:xfrm>
            <a:off x="9284141" y="0"/>
            <a:ext cx="2907861" cy="6858000"/>
          </a:xfrm>
          <a:custGeom>
            <a:avLst/>
            <a:gdLst>
              <a:gd name="connsiteX0" fmla="*/ 0 w 2907861"/>
              <a:gd name="connsiteY0" fmla="*/ 0 h 6858000"/>
              <a:gd name="connsiteX1" fmla="*/ 2907861 w 2907861"/>
              <a:gd name="connsiteY1" fmla="*/ 0 h 6858000"/>
              <a:gd name="connsiteX2" fmla="*/ 2907861 w 2907861"/>
              <a:gd name="connsiteY2" fmla="*/ 6858000 h 6858000"/>
              <a:gd name="connsiteX3" fmla="*/ 0 w 2907861"/>
              <a:gd name="connsiteY3" fmla="*/ 6858000 h 6858000"/>
              <a:gd name="connsiteX4" fmla="*/ 871570 w 2907861"/>
              <a:gd name="connsiteY4" fmla="*/ 3432303 h 6858000"/>
              <a:gd name="connsiteX5" fmla="*/ 0 w 2907861"/>
              <a:gd name="connsiteY5" fmla="*/ 6607 h 6858000"/>
              <a:gd name="connsiteX6" fmla="*/ 0 w 290786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7861" h="6858000">
                <a:moveTo>
                  <a:pt x="0" y="0"/>
                </a:moveTo>
                <a:lnTo>
                  <a:pt x="2907861" y="0"/>
                </a:lnTo>
                <a:lnTo>
                  <a:pt x="2907861" y="6858000"/>
                </a:lnTo>
                <a:lnTo>
                  <a:pt x="0" y="6858000"/>
                </a:lnTo>
                <a:lnTo>
                  <a:pt x="871570" y="3432303"/>
                </a:lnTo>
                <a:lnTo>
                  <a:pt x="0" y="6607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="" xmlns:a16="http://schemas.microsoft.com/office/drawing/2014/main" id="{B5715D46-1ACB-4D6B-BFA3-32D8AE7E70B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539413" y="6242966"/>
            <a:ext cx="1139825" cy="329283"/>
          </a:xfrm>
          <a:prstGeom prst="rect">
            <a:avLst/>
          </a:prstGeom>
        </p:spPr>
      </p:pic>
      <p:sp>
        <p:nvSpPr>
          <p:cNvPr id="9" name="Tijdelijke aanduiding voor tekst 14">
            <a:extLst>
              <a:ext uri="{FF2B5EF4-FFF2-40B4-BE49-F238E27FC236}">
                <a16:creationId xmlns="" xmlns:a16="http://schemas.microsoft.com/office/drawing/2014/main" id="{C592670B-C5A2-49BD-986D-6E6476496F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1" y="2060575"/>
            <a:ext cx="7648381" cy="685380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900" cap="none" baseline="0">
                <a:latin typeface="+mn-lt"/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grpSp>
        <p:nvGrpSpPr>
          <p:cNvPr id="23" name="Groep 22">
            <a:extLst>
              <a:ext uri="{FF2B5EF4-FFF2-40B4-BE49-F238E27FC236}">
                <a16:creationId xmlns="" xmlns:a16="http://schemas.microsoft.com/office/drawing/2014/main" id="{B51771AE-EA9F-4EBE-B4F7-99F39CFFA8C4}"/>
              </a:ext>
            </a:extLst>
          </p:cNvPr>
          <p:cNvGrpSpPr/>
          <p:nvPr userDrawn="1"/>
        </p:nvGrpSpPr>
        <p:grpSpPr>
          <a:xfrm>
            <a:off x="-1720996" y="1653272"/>
            <a:ext cx="1591456" cy="3551456"/>
            <a:chOff x="-1720996" y="519113"/>
            <a:chExt cx="1591456" cy="3551456"/>
          </a:xfrm>
        </p:grpSpPr>
        <p:sp>
          <p:nvSpPr>
            <p:cNvPr id="16" name="Content Placeholder 6">
              <a:extLst>
                <a:ext uri="{FF2B5EF4-FFF2-40B4-BE49-F238E27FC236}">
                  <a16:creationId xmlns="" xmlns:a16="http://schemas.microsoft.com/office/drawing/2014/main" id="{DB9E7F44-52B5-4EE1-89D9-2B9507D8AC7C}"/>
                </a:ext>
              </a:extLst>
            </p:cNvPr>
            <p:cNvSpPr txBox="1">
              <a:spLocks/>
            </p:cNvSpPr>
            <p:nvPr userDrawn="1">
              <p:custDataLst>
                <p:tags r:id="rId4"/>
              </p:custDataLst>
            </p:nvPr>
          </p:nvSpPr>
          <p:spPr>
            <a:xfrm>
              <a:off x="-1720996" y="519113"/>
              <a:ext cx="1591456" cy="3273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nl-NL"/>
              </a:defPPr>
              <a:lvl1pPr marL="0" lvl="0" indent="0" defTabSz="91440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None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1pPr>
              <a:lvl2pPr marL="447675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2pPr>
              <a:lvl3pPr marL="628650" indent="-180975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3pPr>
              <a:lvl4pPr marL="806450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4pPr>
              <a:lvl5pPr marL="2057400" indent="-2286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nl-NL" b="1" dirty="0">
                  <a:solidFill>
                    <a:prstClr val="black"/>
                  </a:solidFill>
                </a:rPr>
                <a:t>De achtergrondkleur van de dia aanpassen:</a:t>
              </a:r>
            </a:p>
          </p:txBody>
        </p:sp>
        <p:sp>
          <p:nvSpPr>
            <p:cNvPr id="17" name="Content Placeholder 4">
              <a:extLst>
                <a:ext uri="{FF2B5EF4-FFF2-40B4-BE49-F238E27FC236}">
                  <a16:creationId xmlns="" xmlns:a16="http://schemas.microsoft.com/office/drawing/2014/main" id="{332771B9-0BE0-4AF5-B468-12CD0893ACD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20996" y="949393"/>
              <a:ext cx="1591456" cy="128035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9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Tx/>
                <a:buNone/>
              </a:pPr>
              <a:r>
                <a:rPr lang="nl-NL" dirty="0">
                  <a:solidFill>
                    <a:prstClr val="black"/>
                  </a:solidFill>
                </a:rPr>
                <a:t>Klik met de rechtermuisknop op de gekleurde achtergrond en kies voor Achtergrond opmaken.</a:t>
              </a:r>
            </a:p>
            <a:p>
              <a:pPr marL="0" indent="0">
                <a:buFontTx/>
                <a:buNone/>
                <a:defRPr/>
              </a:pPr>
              <a:r>
                <a:rPr lang="nl-NL" dirty="0">
                  <a:solidFill>
                    <a:prstClr val="black"/>
                  </a:solidFill>
                </a:rPr>
                <a:t>Kies onder Kleur uit de Themakleuren een andere kleur.</a:t>
              </a:r>
              <a:endParaRPr lang="nl-NL" b="1" dirty="0">
                <a:solidFill>
                  <a:prstClr val="black"/>
                </a:solidFill>
              </a:endParaRPr>
            </a:p>
          </p:txBody>
        </p:sp>
        <p:pic>
          <p:nvPicPr>
            <p:cNvPr id="19" name="Afbeelding 18">
              <a:extLst>
                <a:ext uri="{FF2B5EF4-FFF2-40B4-BE49-F238E27FC236}">
                  <a16:creationId xmlns="" xmlns:a16="http://schemas.microsoft.com/office/drawing/2014/main" id="{BE01B4A2-AE1F-440A-A395-6D9F1BB5FE6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720996" y="2317751"/>
              <a:ext cx="1168545" cy="1752818"/>
            </a:xfrm>
            <a:prstGeom prst="rect">
              <a:avLst/>
            </a:prstGeom>
          </p:spPr>
        </p:pic>
        <p:cxnSp>
          <p:nvCxnSpPr>
            <p:cNvPr id="22" name="Rechte verbindingslijn 21">
              <a:extLst>
                <a:ext uri="{FF2B5EF4-FFF2-40B4-BE49-F238E27FC236}">
                  <a16:creationId xmlns="" xmlns:a16="http://schemas.microsoft.com/office/drawing/2014/main" id="{0A0F4C3B-9F21-4C0B-9C16-653E4A5F5B0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20996" y="2269019"/>
              <a:ext cx="15914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ijdelijke aanduiding voor afbeelding 16">
            <a:extLst>
              <a:ext uri="{FF2B5EF4-FFF2-40B4-BE49-F238E27FC236}">
                <a16:creationId xmlns="" xmlns:a16="http://schemas.microsoft.com/office/drawing/2014/main" id="{197869EB-348A-462C-8C86-C5F6A66BD4A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0924" y="6178322"/>
            <a:ext cx="1141200" cy="456654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405577981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Blauw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F2DDAFA9-9C67-409F-8B03-25EFBB7585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249652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108" name="think-cell Slide" r:id="rId6" imgW="338" imgH="337" progId="TCLayout.ActiveDocument.1">
                  <p:embed/>
                </p:oleObj>
              </mc:Choice>
              <mc:Fallback>
                <p:oleObj name="think-cell Slide" r:id="rId6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AB38586A-E5E7-4D48-979C-16CAC40688D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6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9F9D0A6F-4923-40A0-9734-04172BFAFF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2" y="2714739"/>
            <a:ext cx="7648381" cy="839269"/>
          </a:xfrm>
        </p:spPr>
        <p:txBody>
          <a:bodyPr anchor="t" anchorCtr="0"/>
          <a:lstStyle>
            <a:lvl1pPr>
              <a:defRPr sz="6000" cap="all" baseline="0">
                <a:latin typeface="+mj-lt"/>
              </a:defRPr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B167C603-75DA-4445-A170-5F1EFEC5D5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82662" y="4723278"/>
            <a:ext cx="7648381" cy="415498"/>
          </a:xfrm>
        </p:spPr>
        <p:txBody>
          <a:bodyPr wrap="square">
            <a:spAutoFit/>
          </a:bodyPr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8A98CF33-D587-4029-99D6-82B3D027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C8D39C43-30E3-4840-8584-668100C8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7" name="Vrije vorm: vorm 6">
            <a:extLst>
              <a:ext uri="{FF2B5EF4-FFF2-40B4-BE49-F238E27FC236}">
                <a16:creationId xmlns="" xmlns:a16="http://schemas.microsoft.com/office/drawing/2014/main" id="{CD23658A-EE22-4B85-BCB0-0F9187D18D9F}"/>
              </a:ext>
            </a:extLst>
          </p:cNvPr>
          <p:cNvSpPr/>
          <p:nvPr userDrawn="1"/>
        </p:nvSpPr>
        <p:spPr>
          <a:xfrm>
            <a:off x="9284141" y="0"/>
            <a:ext cx="2907861" cy="6858000"/>
          </a:xfrm>
          <a:custGeom>
            <a:avLst/>
            <a:gdLst>
              <a:gd name="connsiteX0" fmla="*/ 0 w 2907861"/>
              <a:gd name="connsiteY0" fmla="*/ 0 h 6858000"/>
              <a:gd name="connsiteX1" fmla="*/ 2907861 w 2907861"/>
              <a:gd name="connsiteY1" fmla="*/ 0 h 6858000"/>
              <a:gd name="connsiteX2" fmla="*/ 2907861 w 2907861"/>
              <a:gd name="connsiteY2" fmla="*/ 6858000 h 6858000"/>
              <a:gd name="connsiteX3" fmla="*/ 0 w 2907861"/>
              <a:gd name="connsiteY3" fmla="*/ 6858000 h 6858000"/>
              <a:gd name="connsiteX4" fmla="*/ 871570 w 2907861"/>
              <a:gd name="connsiteY4" fmla="*/ 3432303 h 6858000"/>
              <a:gd name="connsiteX5" fmla="*/ 0 w 2907861"/>
              <a:gd name="connsiteY5" fmla="*/ 6607 h 6858000"/>
              <a:gd name="connsiteX6" fmla="*/ 0 w 290786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7861" h="6858000">
                <a:moveTo>
                  <a:pt x="0" y="0"/>
                </a:moveTo>
                <a:lnTo>
                  <a:pt x="2907861" y="0"/>
                </a:lnTo>
                <a:lnTo>
                  <a:pt x="2907861" y="6858000"/>
                </a:lnTo>
                <a:lnTo>
                  <a:pt x="0" y="6858000"/>
                </a:lnTo>
                <a:lnTo>
                  <a:pt x="871570" y="3432303"/>
                </a:lnTo>
                <a:lnTo>
                  <a:pt x="0" y="66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="" xmlns:a16="http://schemas.microsoft.com/office/drawing/2014/main" id="{B5715D46-1ACB-4D6B-BFA3-32D8AE7E70B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539413" y="6242966"/>
            <a:ext cx="1139825" cy="329283"/>
          </a:xfrm>
          <a:prstGeom prst="rect">
            <a:avLst/>
          </a:prstGeom>
        </p:spPr>
      </p:pic>
      <p:sp>
        <p:nvSpPr>
          <p:cNvPr id="9" name="Tijdelijke aanduiding voor tekst 14">
            <a:extLst>
              <a:ext uri="{FF2B5EF4-FFF2-40B4-BE49-F238E27FC236}">
                <a16:creationId xmlns="" xmlns:a16="http://schemas.microsoft.com/office/drawing/2014/main" id="{C592670B-C5A2-49BD-986D-6E6476496F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1" y="2060575"/>
            <a:ext cx="7648381" cy="685380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900" cap="none" baseline="0">
                <a:latin typeface="+mn-lt"/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grpSp>
        <p:nvGrpSpPr>
          <p:cNvPr id="12" name="Groep 11">
            <a:extLst>
              <a:ext uri="{FF2B5EF4-FFF2-40B4-BE49-F238E27FC236}">
                <a16:creationId xmlns="" xmlns:a16="http://schemas.microsoft.com/office/drawing/2014/main" id="{C522188E-C23B-4E49-B726-ABC09C273939}"/>
              </a:ext>
            </a:extLst>
          </p:cNvPr>
          <p:cNvGrpSpPr/>
          <p:nvPr userDrawn="1"/>
        </p:nvGrpSpPr>
        <p:grpSpPr>
          <a:xfrm>
            <a:off x="-1720996" y="1653272"/>
            <a:ext cx="1591456" cy="3551456"/>
            <a:chOff x="-1720996" y="519113"/>
            <a:chExt cx="1591456" cy="3551456"/>
          </a:xfrm>
        </p:grpSpPr>
        <p:sp>
          <p:nvSpPr>
            <p:cNvPr id="13" name="Content Placeholder 6">
              <a:extLst>
                <a:ext uri="{FF2B5EF4-FFF2-40B4-BE49-F238E27FC236}">
                  <a16:creationId xmlns="" xmlns:a16="http://schemas.microsoft.com/office/drawing/2014/main" id="{1EE05753-8E78-481E-9D06-9A5D66EF3773}"/>
                </a:ext>
              </a:extLst>
            </p:cNvPr>
            <p:cNvSpPr txBox="1">
              <a:spLocks/>
            </p:cNvSpPr>
            <p:nvPr userDrawn="1">
              <p:custDataLst>
                <p:tags r:id="rId4"/>
              </p:custDataLst>
            </p:nvPr>
          </p:nvSpPr>
          <p:spPr>
            <a:xfrm>
              <a:off x="-1720996" y="519113"/>
              <a:ext cx="1591456" cy="3273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nl-NL"/>
              </a:defPPr>
              <a:lvl1pPr marL="0" lvl="0" indent="0" defTabSz="91440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None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1pPr>
              <a:lvl2pPr marL="447675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2pPr>
              <a:lvl3pPr marL="628650" indent="-180975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3pPr>
              <a:lvl4pPr marL="806450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4pPr>
              <a:lvl5pPr marL="2057400" indent="-2286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nl-NL" b="1" dirty="0">
                  <a:solidFill>
                    <a:prstClr val="black"/>
                  </a:solidFill>
                </a:rPr>
                <a:t>De achtergrondkleur van de dia aanpassen:</a:t>
              </a:r>
            </a:p>
          </p:txBody>
        </p:sp>
        <p:sp>
          <p:nvSpPr>
            <p:cNvPr id="14" name="Content Placeholder 4">
              <a:extLst>
                <a:ext uri="{FF2B5EF4-FFF2-40B4-BE49-F238E27FC236}">
                  <a16:creationId xmlns="" xmlns:a16="http://schemas.microsoft.com/office/drawing/2014/main" id="{DEDE3A57-F2FC-4ACB-86AA-753B81A3FE7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20996" y="949393"/>
              <a:ext cx="1591456" cy="128035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9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Tx/>
                <a:buNone/>
              </a:pPr>
              <a:r>
                <a:rPr lang="nl-NL" dirty="0">
                  <a:solidFill>
                    <a:prstClr val="black"/>
                  </a:solidFill>
                </a:rPr>
                <a:t>Klik met de rechtermuisknop op de gekleurde achtergrond en kies voor Achtergrond opmaken.</a:t>
              </a:r>
            </a:p>
            <a:p>
              <a:pPr marL="0" indent="0">
                <a:buFontTx/>
                <a:buNone/>
                <a:defRPr/>
              </a:pPr>
              <a:r>
                <a:rPr lang="nl-NL" dirty="0">
                  <a:solidFill>
                    <a:prstClr val="black"/>
                  </a:solidFill>
                </a:rPr>
                <a:t>Kies onder Kleur uit de Themakleuren een andere kleur.</a:t>
              </a:r>
              <a:endParaRPr lang="nl-NL" b="1" dirty="0">
                <a:solidFill>
                  <a:prstClr val="black"/>
                </a:solidFill>
              </a:endParaRPr>
            </a:p>
          </p:txBody>
        </p:sp>
        <p:pic>
          <p:nvPicPr>
            <p:cNvPr id="15" name="Afbeelding 14">
              <a:extLst>
                <a:ext uri="{FF2B5EF4-FFF2-40B4-BE49-F238E27FC236}">
                  <a16:creationId xmlns="" xmlns:a16="http://schemas.microsoft.com/office/drawing/2014/main" id="{726DB542-30A2-40CF-BB21-7DD73FAD1DA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720996" y="2317751"/>
              <a:ext cx="1168545" cy="1752818"/>
            </a:xfrm>
            <a:prstGeom prst="rect">
              <a:avLst/>
            </a:prstGeom>
          </p:spPr>
        </p:pic>
        <p:cxnSp>
          <p:nvCxnSpPr>
            <p:cNvPr id="16" name="Rechte verbindingslijn 15">
              <a:extLst>
                <a:ext uri="{FF2B5EF4-FFF2-40B4-BE49-F238E27FC236}">
                  <a16:creationId xmlns="" xmlns:a16="http://schemas.microsoft.com/office/drawing/2014/main" id="{E5A9D727-B47A-4AD4-AA21-96BB43133A4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20996" y="2269019"/>
              <a:ext cx="15914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jdelijke aanduiding voor afbeelding 16">
            <a:extLst>
              <a:ext uri="{FF2B5EF4-FFF2-40B4-BE49-F238E27FC236}">
                <a16:creationId xmlns="" xmlns:a16="http://schemas.microsoft.com/office/drawing/2014/main" id="{F0A71867-1D18-4908-86D4-47BDF70D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0924" y="6178322"/>
            <a:ext cx="1141200" cy="456654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10021510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Roo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F2DDAFA9-9C67-409F-8B03-25EFBB7585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544692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132" name="think-cell Slide" r:id="rId6" imgW="338" imgH="337" progId="TCLayout.ActiveDocument.1">
                  <p:embed/>
                </p:oleObj>
              </mc:Choice>
              <mc:Fallback>
                <p:oleObj name="think-cell Slide" r:id="rId6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AB38586A-E5E7-4D48-979C-16CAC40688D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6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9F9D0A6F-4923-40A0-9734-04172BFAFF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2" y="2714739"/>
            <a:ext cx="7648381" cy="839269"/>
          </a:xfrm>
        </p:spPr>
        <p:txBody>
          <a:bodyPr anchor="t" anchorCtr="0"/>
          <a:lstStyle>
            <a:lvl1pPr>
              <a:defRPr sz="6000" cap="all" baseline="0">
                <a:latin typeface="+mj-lt"/>
              </a:defRPr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B167C603-75DA-4445-A170-5F1EFEC5D5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82662" y="4723278"/>
            <a:ext cx="7648381" cy="415498"/>
          </a:xfrm>
        </p:spPr>
        <p:txBody>
          <a:bodyPr wrap="square">
            <a:spAutoFit/>
          </a:bodyPr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8A98CF33-D587-4029-99D6-82B3D027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C8D39C43-30E3-4840-8584-668100C8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7" name="Vrije vorm: vorm 6">
            <a:extLst>
              <a:ext uri="{FF2B5EF4-FFF2-40B4-BE49-F238E27FC236}">
                <a16:creationId xmlns="" xmlns:a16="http://schemas.microsoft.com/office/drawing/2014/main" id="{CD23658A-EE22-4B85-BCB0-0F9187D18D9F}"/>
              </a:ext>
            </a:extLst>
          </p:cNvPr>
          <p:cNvSpPr/>
          <p:nvPr userDrawn="1"/>
        </p:nvSpPr>
        <p:spPr>
          <a:xfrm>
            <a:off x="9284141" y="0"/>
            <a:ext cx="2907861" cy="6858000"/>
          </a:xfrm>
          <a:custGeom>
            <a:avLst/>
            <a:gdLst>
              <a:gd name="connsiteX0" fmla="*/ 0 w 2907861"/>
              <a:gd name="connsiteY0" fmla="*/ 0 h 6858000"/>
              <a:gd name="connsiteX1" fmla="*/ 2907861 w 2907861"/>
              <a:gd name="connsiteY1" fmla="*/ 0 h 6858000"/>
              <a:gd name="connsiteX2" fmla="*/ 2907861 w 2907861"/>
              <a:gd name="connsiteY2" fmla="*/ 6858000 h 6858000"/>
              <a:gd name="connsiteX3" fmla="*/ 0 w 2907861"/>
              <a:gd name="connsiteY3" fmla="*/ 6858000 h 6858000"/>
              <a:gd name="connsiteX4" fmla="*/ 871570 w 2907861"/>
              <a:gd name="connsiteY4" fmla="*/ 3432303 h 6858000"/>
              <a:gd name="connsiteX5" fmla="*/ 0 w 2907861"/>
              <a:gd name="connsiteY5" fmla="*/ 6607 h 6858000"/>
              <a:gd name="connsiteX6" fmla="*/ 0 w 290786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7861" h="6858000">
                <a:moveTo>
                  <a:pt x="0" y="0"/>
                </a:moveTo>
                <a:lnTo>
                  <a:pt x="2907861" y="0"/>
                </a:lnTo>
                <a:lnTo>
                  <a:pt x="2907861" y="6858000"/>
                </a:lnTo>
                <a:lnTo>
                  <a:pt x="0" y="6858000"/>
                </a:lnTo>
                <a:lnTo>
                  <a:pt x="871570" y="3432303"/>
                </a:lnTo>
                <a:lnTo>
                  <a:pt x="0" y="66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="" xmlns:a16="http://schemas.microsoft.com/office/drawing/2014/main" id="{B5715D46-1ACB-4D6B-BFA3-32D8AE7E70B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539413" y="6242966"/>
            <a:ext cx="1139825" cy="329283"/>
          </a:xfrm>
          <a:prstGeom prst="rect">
            <a:avLst/>
          </a:prstGeom>
        </p:spPr>
      </p:pic>
      <p:sp>
        <p:nvSpPr>
          <p:cNvPr id="9" name="Tijdelijke aanduiding voor tekst 14">
            <a:extLst>
              <a:ext uri="{FF2B5EF4-FFF2-40B4-BE49-F238E27FC236}">
                <a16:creationId xmlns="" xmlns:a16="http://schemas.microsoft.com/office/drawing/2014/main" id="{C592670B-C5A2-49BD-986D-6E6476496F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1" y="2060575"/>
            <a:ext cx="7648381" cy="685380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900" cap="none" baseline="0">
                <a:latin typeface="+mn-lt"/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grpSp>
        <p:nvGrpSpPr>
          <p:cNvPr id="12" name="Groep 11">
            <a:extLst>
              <a:ext uri="{FF2B5EF4-FFF2-40B4-BE49-F238E27FC236}">
                <a16:creationId xmlns="" xmlns:a16="http://schemas.microsoft.com/office/drawing/2014/main" id="{E7D79693-0C40-445E-8DA9-357EBBC99B88}"/>
              </a:ext>
            </a:extLst>
          </p:cNvPr>
          <p:cNvGrpSpPr/>
          <p:nvPr userDrawn="1"/>
        </p:nvGrpSpPr>
        <p:grpSpPr>
          <a:xfrm>
            <a:off x="-1720996" y="1653272"/>
            <a:ext cx="1591456" cy="3551456"/>
            <a:chOff x="-1720996" y="519113"/>
            <a:chExt cx="1591456" cy="3551456"/>
          </a:xfrm>
        </p:grpSpPr>
        <p:sp>
          <p:nvSpPr>
            <p:cNvPr id="13" name="Content Placeholder 6">
              <a:extLst>
                <a:ext uri="{FF2B5EF4-FFF2-40B4-BE49-F238E27FC236}">
                  <a16:creationId xmlns="" xmlns:a16="http://schemas.microsoft.com/office/drawing/2014/main" id="{EF2FD591-3C4E-4144-9513-898C7E1B33F7}"/>
                </a:ext>
              </a:extLst>
            </p:cNvPr>
            <p:cNvSpPr txBox="1">
              <a:spLocks/>
            </p:cNvSpPr>
            <p:nvPr userDrawn="1">
              <p:custDataLst>
                <p:tags r:id="rId4"/>
              </p:custDataLst>
            </p:nvPr>
          </p:nvSpPr>
          <p:spPr>
            <a:xfrm>
              <a:off x="-1720996" y="519113"/>
              <a:ext cx="1591456" cy="3273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nl-NL"/>
              </a:defPPr>
              <a:lvl1pPr marL="0" lvl="0" indent="0" defTabSz="91440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None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1pPr>
              <a:lvl2pPr marL="447675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2pPr>
              <a:lvl3pPr marL="628650" indent="-180975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3pPr>
              <a:lvl4pPr marL="806450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4pPr>
              <a:lvl5pPr marL="2057400" indent="-2286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nl-NL" b="1" dirty="0">
                  <a:solidFill>
                    <a:prstClr val="black"/>
                  </a:solidFill>
                </a:rPr>
                <a:t>De achtergrondkleur van de dia aanpassen:</a:t>
              </a:r>
            </a:p>
          </p:txBody>
        </p:sp>
        <p:sp>
          <p:nvSpPr>
            <p:cNvPr id="14" name="Content Placeholder 4">
              <a:extLst>
                <a:ext uri="{FF2B5EF4-FFF2-40B4-BE49-F238E27FC236}">
                  <a16:creationId xmlns="" xmlns:a16="http://schemas.microsoft.com/office/drawing/2014/main" id="{1A2C0AE9-4007-4AE7-8717-CC8997C46B9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20996" y="949393"/>
              <a:ext cx="1591456" cy="128035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9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Tx/>
                <a:buNone/>
              </a:pPr>
              <a:r>
                <a:rPr lang="nl-NL" dirty="0">
                  <a:solidFill>
                    <a:prstClr val="black"/>
                  </a:solidFill>
                </a:rPr>
                <a:t>Klik met de rechtermuisknop op de gekleurde achtergrond en kies voor Achtergrond opmaken.</a:t>
              </a:r>
            </a:p>
            <a:p>
              <a:pPr marL="0" indent="0">
                <a:buFontTx/>
                <a:buNone/>
                <a:defRPr/>
              </a:pPr>
              <a:r>
                <a:rPr lang="nl-NL" dirty="0">
                  <a:solidFill>
                    <a:prstClr val="black"/>
                  </a:solidFill>
                </a:rPr>
                <a:t>Kies onder Kleur uit de Themakleuren een andere kleur.</a:t>
              </a:r>
              <a:endParaRPr lang="nl-NL" b="1" dirty="0">
                <a:solidFill>
                  <a:prstClr val="black"/>
                </a:solidFill>
              </a:endParaRPr>
            </a:p>
          </p:txBody>
        </p:sp>
        <p:pic>
          <p:nvPicPr>
            <p:cNvPr id="15" name="Afbeelding 14">
              <a:extLst>
                <a:ext uri="{FF2B5EF4-FFF2-40B4-BE49-F238E27FC236}">
                  <a16:creationId xmlns="" xmlns:a16="http://schemas.microsoft.com/office/drawing/2014/main" id="{844BF587-7245-4DD3-AE7C-ADFEFCD4BFF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720996" y="2317751"/>
              <a:ext cx="1168545" cy="1752818"/>
            </a:xfrm>
            <a:prstGeom prst="rect">
              <a:avLst/>
            </a:prstGeom>
          </p:spPr>
        </p:pic>
        <p:cxnSp>
          <p:nvCxnSpPr>
            <p:cNvPr id="16" name="Rechte verbindingslijn 15">
              <a:extLst>
                <a:ext uri="{FF2B5EF4-FFF2-40B4-BE49-F238E27FC236}">
                  <a16:creationId xmlns="" xmlns:a16="http://schemas.microsoft.com/office/drawing/2014/main" id="{0A76458F-EBBE-4077-85B9-3F6D9B76526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20996" y="2269019"/>
              <a:ext cx="15914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jdelijke aanduiding voor afbeelding 16">
            <a:extLst>
              <a:ext uri="{FF2B5EF4-FFF2-40B4-BE49-F238E27FC236}">
                <a16:creationId xmlns="" xmlns:a16="http://schemas.microsoft.com/office/drawing/2014/main" id="{DB5AECAD-E802-4B4A-85E2-5F60A89E280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0924" y="6178322"/>
            <a:ext cx="1141200" cy="456654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345248245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="" xmlns:a16="http://schemas.microsoft.com/office/drawing/2014/main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177961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56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="" xmlns:a16="http://schemas.microsoft.com/office/drawing/2014/main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D751A05C-7832-4FD4-B351-073B56A71D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2060575"/>
            <a:ext cx="5760000" cy="3673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Backspace om </a:t>
            </a:r>
            <a:r>
              <a:rPr lang="nl-NL" dirty="0" err="1"/>
              <a:t>bullet</a:t>
            </a:r>
            <a:r>
              <a:rPr lang="nl-NL" dirty="0"/>
              <a:t> weg te halen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="" xmlns:a16="http://schemas.microsoft.com/office/drawing/2014/main" id="{A33253EC-3BC6-4F9F-9950-D38EFCC7BD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4" y="710813"/>
            <a:ext cx="5760000" cy="55399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="" xmlns:a16="http://schemas.microsoft.com/office/drawing/2014/main" id="{F8697454-B9F8-4F8B-AA3D-9892C54FA1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96124" y="1133475"/>
            <a:ext cx="5095875" cy="4600575"/>
          </a:xfrm>
          <a:solidFill>
            <a:schemeClr val="accent1">
              <a:lumMod val="20000"/>
              <a:lumOff val="80000"/>
            </a:schemeClr>
          </a:solidFill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sp>
        <p:nvSpPr>
          <p:cNvPr id="11" name="Tijdelijke aanduiding voor afbeelding 16">
            <a:extLst>
              <a:ext uri="{FF2B5EF4-FFF2-40B4-BE49-F238E27FC236}">
                <a16:creationId xmlns="" xmlns:a16="http://schemas.microsoft.com/office/drawing/2014/main" id="{78EF0444-A6DB-400A-B09D-0973BA247CF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32990772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Roo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F2DDAFA9-9C67-409F-8B03-25EFBB7585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574922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78" name="think-cell Slide" r:id="rId6" imgW="338" imgH="337" progId="TCLayout.ActiveDocument.1">
                  <p:embed/>
                </p:oleObj>
              </mc:Choice>
              <mc:Fallback>
                <p:oleObj name="think-cell Slide" r:id="rId6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AB38586A-E5E7-4D48-979C-16CAC40688D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6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9F9D0A6F-4923-40A0-9734-04172BFAFF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2" y="2714739"/>
            <a:ext cx="7648381" cy="839269"/>
          </a:xfrm>
        </p:spPr>
        <p:txBody>
          <a:bodyPr anchor="t" anchorCtr="0"/>
          <a:lstStyle>
            <a:lvl1pPr>
              <a:defRPr sz="6000" cap="all" baseline="0">
                <a:latin typeface="+mj-lt"/>
              </a:defRPr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B167C603-75DA-4445-A170-5F1EFEC5D5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82662" y="4723278"/>
            <a:ext cx="7648381" cy="415498"/>
          </a:xfrm>
        </p:spPr>
        <p:txBody>
          <a:bodyPr wrap="square">
            <a:spAutoFit/>
          </a:bodyPr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8A98CF33-D587-4029-99D6-82B3D027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C8D39C43-30E3-4840-8584-668100C8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7" name="Vrije vorm: vorm 6">
            <a:extLst>
              <a:ext uri="{FF2B5EF4-FFF2-40B4-BE49-F238E27FC236}">
                <a16:creationId xmlns:a16="http://schemas.microsoft.com/office/drawing/2014/main" xmlns="" id="{CD23658A-EE22-4B85-BCB0-0F9187D18D9F}"/>
              </a:ext>
            </a:extLst>
          </p:cNvPr>
          <p:cNvSpPr/>
          <p:nvPr userDrawn="1"/>
        </p:nvSpPr>
        <p:spPr>
          <a:xfrm>
            <a:off x="9284141" y="0"/>
            <a:ext cx="2907861" cy="6858000"/>
          </a:xfrm>
          <a:custGeom>
            <a:avLst/>
            <a:gdLst>
              <a:gd name="connsiteX0" fmla="*/ 0 w 2907861"/>
              <a:gd name="connsiteY0" fmla="*/ 0 h 6858000"/>
              <a:gd name="connsiteX1" fmla="*/ 2907861 w 2907861"/>
              <a:gd name="connsiteY1" fmla="*/ 0 h 6858000"/>
              <a:gd name="connsiteX2" fmla="*/ 2907861 w 2907861"/>
              <a:gd name="connsiteY2" fmla="*/ 6858000 h 6858000"/>
              <a:gd name="connsiteX3" fmla="*/ 0 w 2907861"/>
              <a:gd name="connsiteY3" fmla="*/ 6858000 h 6858000"/>
              <a:gd name="connsiteX4" fmla="*/ 871570 w 2907861"/>
              <a:gd name="connsiteY4" fmla="*/ 3432303 h 6858000"/>
              <a:gd name="connsiteX5" fmla="*/ 0 w 2907861"/>
              <a:gd name="connsiteY5" fmla="*/ 6607 h 6858000"/>
              <a:gd name="connsiteX6" fmla="*/ 0 w 290786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7861" h="6858000">
                <a:moveTo>
                  <a:pt x="0" y="0"/>
                </a:moveTo>
                <a:lnTo>
                  <a:pt x="2907861" y="0"/>
                </a:lnTo>
                <a:lnTo>
                  <a:pt x="2907861" y="6858000"/>
                </a:lnTo>
                <a:lnTo>
                  <a:pt x="0" y="6858000"/>
                </a:lnTo>
                <a:lnTo>
                  <a:pt x="871570" y="3432303"/>
                </a:lnTo>
                <a:lnTo>
                  <a:pt x="0" y="66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xmlns="" id="{B5715D46-1ACB-4D6B-BFA3-32D8AE7E70B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539413" y="6242966"/>
            <a:ext cx="1139825" cy="329283"/>
          </a:xfrm>
          <a:prstGeom prst="rect">
            <a:avLst/>
          </a:prstGeom>
        </p:spPr>
      </p:pic>
      <p:sp>
        <p:nvSpPr>
          <p:cNvPr id="9" name="Tijdelijke aanduiding voor tekst 14">
            <a:extLst>
              <a:ext uri="{FF2B5EF4-FFF2-40B4-BE49-F238E27FC236}">
                <a16:creationId xmlns:a16="http://schemas.microsoft.com/office/drawing/2014/main" xmlns="" id="{C592670B-C5A2-49BD-986D-6E6476496F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1" y="2060575"/>
            <a:ext cx="7648381" cy="685380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900" cap="none" baseline="0">
                <a:latin typeface="+mn-lt"/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xmlns="" id="{E7D79693-0C40-445E-8DA9-357EBBC99B88}"/>
              </a:ext>
            </a:extLst>
          </p:cNvPr>
          <p:cNvGrpSpPr/>
          <p:nvPr userDrawn="1"/>
        </p:nvGrpSpPr>
        <p:grpSpPr>
          <a:xfrm>
            <a:off x="-1720996" y="1653272"/>
            <a:ext cx="1591456" cy="3551456"/>
            <a:chOff x="-1720996" y="519113"/>
            <a:chExt cx="1591456" cy="3551456"/>
          </a:xfrm>
        </p:grpSpPr>
        <p:sp>
          <p:nvSpPr>
            <p:cNvPr id="13" name="Content Placeholder 6">
              <a:extLst>
                <a:ext uri="{FF2B5EF4-FFF2-40B4-BE49-F238E27FC236}">
                  <a16:creationId xmlns:a16="http://schemas.microsoft.com/office/drawing/2014/main" xmlns="" id="{EF2FD591-3C4E-4144-9513-898C7E1B33F7}"/>
                </a:ext>
              </a:extLst>
            </p:cNvPr>
            <p:cNvSpPr txBox="1">
              <a:spLocks/>
            </p:cNvSpPr>
            <p:nvPr userDrawn="1">
              <p:custDataLst>
                <p:tags r:id="rId4"/>
              </p:custDataLst>
            </p:nvPr>
          </p:nvSpPr>
          <p:spPr>
            <a:xfrm>
              <a:off x="-1720996" y="519113"/>
              <a:ext cx="1591456" cy="3273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nl-NL"/>
              </a:defPPr>
              <a:lvl1pPr marL="0" lvl="0" indent="0" defTabSz="91440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None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1pPr>
              <a:lvl2pPr marL="447675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2pPr>
              <a:lvl3pPr marL="628650" indent="-180975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3pPr>
              <a:lvl4pPr marL="806450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4pPr>
              <a:lvl5pPr marL="2057400" indent="-2286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nl-NL" b="1" dirty="0">
                  <a:solidFill>
                    <a:prstClr val="black"/>
                  </a:solidFill>
                </a:rPr>
                <a:t>De achtergrondkleur van de dia aanpassen:</a:t>
              </a:r>
            </a:p>
          </p:txBody>
        </p:sp>
        <p:sp>
          <p:nvSpPr>
            <p:cNvPr id="14" name="Content Placeholder 4">
              <a:extLst>
                <a:ext uri="{FF2B5EF4-FFF2-40B4-BE49-F238E27FC236}">
                  <a16:creationId xmlns:a16="http://schemas.microsoft.com/office/drawing/2014/main" xmlns="" id="{1A2C0AE9-4007-4AE7-8717-CC8997C46B9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20996" y="949393"/>
              <a:ext cx="1591456" cy="128035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9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Tx/>
                <a:buNone/>
              </a:pPr>
              <a:r>
                <a:rPr lang="nl-NL" dirty="0">
                  <a:solidFill>
                    <a:prstClr val="black"/>
                  </a:solidFill>
                </a:rPr>
                <a:t>Klik met de rechtermuisknop op de gekleurde achtergrond en kies voor Achtergrond opmaken.</a:t>
              </a:r>
            </a:p>
            <a:p>
              <a:pPr marL="0" indent="0">
                <a:buFontTx/>
                <a:buNone/>
                <a:defRPr/>
              </a:pPr>
              <a:r>
                <a:rPr lang="nl-NL" dirty="0">
                  <a:solidFill>
                    <a:prstClr val="black"/>
                  </a:solidFill>
                </a:rPr>
                <a:t>Kies onder Kleur uit de Themakleuren een andere kleur.</a:t>
              </a:r>
              <a:endParaRPr lang="nl-NL" b="1" dirty="0">
                <a:solidFill>
                  <a:prstClr val="black"/>
                </a:solidFill>
              </a:endParaRPr>
            </a:p>
          </p:txBody>
        </p:sp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xmlns="" id="{844BF587-7245-4DD3-AE7C-ADFEFCD4BFF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720996" y="2317751"/>
              <a:ext cx="1168545" cy="1752818"/>
            </a:xfrm>
            <a:prstGeom prst="rect">
              <a:avLst/>
            </a:prstGeom>
          </p:spPr>
        </p:pic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xmlns="" id="{0A76458F-EBBE-4077-85B9-3F6D9B76526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20996" y="2269019"/>
              <a:ext cx="15914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xmlns="" id="{DB5AECAD-E802-4B4A-85E2-5F60A89E280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0924" y="6178322"/>
            <a:ext cx="1141200" cy="456654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19763601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="" xmlns:a16="http://schemas.microsoft.com/office/drawing/2014/main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068460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180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="" xmlns:a16="http://schemas.microsoft.com/office/drawing/2014/main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="" xmlns:a16="http://schemas.microsoft.com/office/drawing/2014/main" id="{F8697454-B9F8-4F8B-AA3D-9892C54FA1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54600" y="1710814"/>
            <a:ext cx="7137399" cy="3451122"/>
          </a:xfrm>
          <a:solidFill>
            <a:schemeClr val="accent1">
              <a:lumMod val="20000"/>
              <a:lumOff val="80000"/>
            </a:schemeClr>
          </a:solidFill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D751A05C-7832-4FD4-B351-073B56A71D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2060575"/>
            <a:ext cx="3530343" cy="3673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Backspace om </a:t>
            </a:r>
            <a:r>
              <a:rPr lang="nl-NL" dirty="0" err="1"/>
              <a:t>bullet</a:t>
            </a:r>
            <a:r>
              <a:rPr lang="nl-NL" dirty="0"/>
              <a:t> weg te halen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6AA7E260-1607-4A45-B644-31108D08BB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11" name="Tijdelijke aanduiding voor afbeelding 16">
            <a:extLst>
              <a:ext uri="{FF2B5EF4-FFF2-40B4-BE49-F238E27FC236}">
                <a16:creationId xmlns="" xmlns:a16="http://schemas.microsoft.com/office/drawing/2014/main" id="{12817FAF-C8BA-4C38-994B-F6309296BF2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2432283289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conclus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="" xmlns:a16="http://schemas.microsoft.com/office/drawing/2014/main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623201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204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="" xmlns:a16="http://schemas.microsoft.com/office/drawing/2014/main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D751A05C-7832-4FD4-B351-073B56A71D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2060575"/>
            <a:ext cx="5760000" cy="3673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Backspace om </a:t>
            </a:r>
            <a:r>
              <a:rPr lang="nl-NL" dirty="0" err="1"/>
              <a:t>bullet</a:t>
            </a:r>
            <a:r>
              <a:rPr lang="nl-NL" dirty="0"/>
              <a:t> weg te halen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="" xmlns:a16="http://schemas.microsoft.com/office/drawing/2014/main" id="{A33253EC-3BC6-4F9F-9950-D38EFCC7BD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4" y="710813"/>
            <a:ext cx="5760000" cy="55399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="" xmlns:a16="http://schemas.microsoft.com/office/drawing/2014/main" id="{B9837905-C866-4110-ACDD-24F67AF20E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13338" y="2060575"/>
            <a:ext cx="3096000" cy="3673475"/>
          </a:xfrm>
          <a:solidFill>
            <a:schemeClr val="accent5"/>
          </a:solidFill>
        </p:spPr>
        <p:txBody>
          <a:bodyPr lIns="252000" tIns="252000" rIns="252000" bIns="252000">
            <a:normAutofit/>
          </a:bodyPr>
          <a:lstStyle>
            <a:lvl1pPr>
              <a:defRPr sz="2000">
                <a:latin typeface="+mj-lt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Backspace om </a:t>
            </a:r>
            <a:r>
              <a:rPr lang="nl-NL" dirty="0" err="1"/>
              <a:t>bullet</a:t>
            </a:r>
            <a:r>
              <a:rPr lang="nl-NL" dirty="0"/>
              <a:t> weg te halen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afbeelding 16">
            <a:extLst>
              <a:ext uri="{FF2B5EF4-FFF2-40B4-BE49-F238E27FC236}">
                <a16:creationId xmlns="" xmlns:a16="http://schemas.microsoft.com/office/drawing/2014/main" id="{4C7C9762-8295-45A1-A82A-68C2BDA1BC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43487676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="" xmlns:a16="http://schemas.microsoft.com/office/drawing/2014/main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01144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228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="" xmlns:a16="http://schemas.microsoft.com/office/drawing/2014/main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="" xmlns:a16="http://schemas.microsoft.com/office/drawing/2014/main" id="{F8697454-B9F8-4F8B-AA3D-9892C54FA1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2663" y="1747838"/>
            <a:ext cx="10226675" cy="3986212"/>
          </a:xfrm>
          <a:solidFill>
            <a:schemeClr val="accent1">
              <a:lumMod val="20000"/>
              <a:lumOff val="80000"/>
            </a:schemeClr>
          </a:solidFill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0" name="Tijdelijke aanduiding voor tekst 14">
            <a:extLst>
              <a:ext uri="{FF2B5EF4-FFF2-40B4-BE49-F238E27FC236}">
                <a16:creationId xmlns="" xmlns:a16="http://schemas.microsoft.com/office/drawing/2014/main" id="{BC23E735-18D0-4352-B2F6-86DC421359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284187"/>
            <a:ext cx="6372000" cy="629468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45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4" name="Titel 3">
            <a:extLst>
              <a:ext uri="{FF2B5EF4-FFF2-40B4-BE49-F238E27FC236}">
                <a16:creationId xmlns="" xmlns:a16="http://schemas.microsoft.com/office/drawing/2014/main" id="{AD41E5C0-0387-4A0C-9701-E2D768B1D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12" name="Tijdelijke aanduiding voor afbeelding 16">
            <a:extLst>
              <a:ext uri="{FF2B5EF4-FFF2-40B4-BE49-F238E27FC236}">
                <a16:creationId xmlns="" xmlns:a16="http://schemas.microsoft.com/office/drawing/2014/main" id="{F235B4E1-8372-4941-8C61-5A4212826D6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512049240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aflope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="" xmlns:a16="http://schemas.microsoft.com/office/drawing/2014/main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850773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252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="" xmlns:a16="http://schemas.microsoft.com/office/drawing/2014/main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8" name="Tijdelijke aanduiding voor afbeelding 17">
            <a:extLst>
              <a:ext uri="{FF2B5EF4-FFF2-40B4-BE49-F238E27FC236}">
                <a16:creationId xmlns="" xmlns:a16="http://schemas.microsoft.com/office/drawing/2014/main" id="{E56EECF5-0D5D-419D-BA8C-51A1BB5E680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5416514 h 6858000"/>
              <a:gd name="connsiteX5" fmla="*/ 504825 w 12192000"/>
              <a:gd name="connsiteY5" fmla="*/ 3432303 h 6858000"/>
              <a:gd name="connsiteX6" fmla="*/ 0 w 12192000"/>
              <a:gd name="connsiteY6" fmla="*/ 144809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416514"/>
                </a:lnTo>
                <a:lnTo>
                  <a:pt x="504825" y="3432303"/>
                </a:lnTo>
                <a:lnTo>
                  <a:pt x="0" y="144809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bIns="64800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</p:spTree>
    <p:extLst>
      <p:ext uri="{BB962C8B-B14F-4D97-AF65-F5344CB8AC3E}">
        <p14:creationId xmlns:p14="http://schemas.microsoft.com/office/powerpoint/2010/main" val="871017522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="" xmlns:a16="http://schemas.microsoft.com/office/drawing/2014/main" id="{8B7702C9-AE11-490E-82A2-3ABBC386E9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853978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276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hoek 3" hidden="1">
            <a:extLst>
              <a:ext uri="{FF2B5EF4-FFF2-40B4-BE49-F238E27FC236}">
                <a16:creationId xmlns="" xmlns:a16="http://schemas.microsoft.com/office/drawing/2014/main" id="{FB132FB0-E92A-40F2-BF86-1B3B35A0084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23493307-BD25-46B2-AD2A-A2E2815DE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="" xmlns:a16="http://schemas.microsoft.com/office/drawing/2014/main" id="{7C342768-BC73-4FFE-AA05-B59EA15467B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ijdelijke aanduiding voor tekst 14">
            <a:extLst>
              <a:ext uri="{FF2B5EF4-FFF2-40B4-BE49-F238E27FC236}">
                <a16:creationId xmlns="" xmlns:a16="http://schemas.microsoft.com/office/drawing/2014/main" id="{16A8675C-9E84-4220-AB3C-5D33964EB5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284187"/>
            <a:ext cx="6372000" cy="629468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45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12" name="Tijdelijke aanduiding voor afbeelding 16">
            <a:extLst>
              <a:ext uri="{FF2B5EF4-FFF2-40B4-BE49-F238E27FC236}">
                <a16:creationId xmlns="" xmlns:a16="http://schemas.microsoft.com/office/drawing/2014/main" id="{2BE36E59-13B8-4188-A3AF-07E432F1222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2753478492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="" xmlns:a16="http://schemas.microsoft.com/office/drawing/2014/main" id="{562142E2-81C8-4572-99B1-6586DBE69EC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580467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5300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hoek 5" hidden="1">
            <a:extLst>
              <a:ext uri="{FF2B5EF4-FFF2-40B4-BE49-F238E27FC236}">
                <a16:creationId xmlns="" xmlns:a16="http://schemas.microsoft.com/office/drawing/2014/main" id="{15188368-FE70-42B1-AD38-2331F2A3680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57CCAF4A-7E7C-4BAB-AF87-C6A08208F0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="" xmlns:a16="http://schemas.microsoft.com/office/drawing/2014/main" id="{BD9D8667-5D8F-4DB5-947B-FBC43AE9D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="" xmlns:a16="http://schemas.microsoft.com/office/drawing/2014/main" id="{3D4C58D2-E920-4B6E-A95B-96CE6E57B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9" name="Tijdelijke aanduiding voor afbeelding 16">
            <a:extLst>
              <a:ext uri="{FF2B5EF4-FFF2-40B4-BE49-F238E27FC236}">
                <a16:creationId xmlns="" xmlns:a16="http://schemas.microsoft.com/office/drawing/2014/main" id="{6D49A58D-A893-4D94-9945-0D83720D87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73932105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iti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721373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324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="" xmlns:a16="http://schemas.microsoft.com/office/drawing/2014/main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25650" y="2717016"/>
            <a:ext cx="8108950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Bedankt voor uw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="" xmlns:a16="http://schemas.microsoft.com/office/drawing/2014/main" id="{FB53A9F7-E054-45DF-9557-2BB97503D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25650" y="3400327"/>
            <a:ext cx="8108950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aandacht</a:t>
            </a:r>
          </a:p>
        </p:txBody>
      </p:sp>
      <p:sp>
        <p:nvSpPr>
          <p:cNvPr id="12" name="Vrije vorm: vorm 11">
            <a:extLst>
              <a:ext uri="{FF2B5EF4-FFF2-40B4-BE49-F238E27FC236}">
                <a16:creationId xmlns="" xmlns:a16="http://schemas.microsoft.com/office/drawing/2014/main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rgbClr val="9CDB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="" xmlns:a16="http://schemas.microsoft.com/office/drawing/2014/main" id="{94AF7582-77FE-45E3-AA5A-78F002554C4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626894469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fsluit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348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="" xmlns:a16="http://schemas.microsoft.com/office/drawing/2014/main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25650" y="2717016"/>
            <a:ext cx="8108950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Bedankt voor uw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="" xmlns:a16="http://schemas.microsoft.com/office/drawing/2014/main" id="{FB53A9F7-E054-45DF-9557-2BB97503D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25650" y="3400327"/>
            <a:ext cx="8108950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aandacht</a:t>
            </a:r>
          </a:p>
        </p:txBody>
      </p:sp>
      <p:sp>
        <p:nvSpPr>
          <p:cNvPr id="12" name="Vrije vorm: vorm 11">
            <a:extLst>
              <a:ext uri="{FF2B5EF4-FFF2-40B4-BE49-F238E27FC236}">
                <a16:creationId xmlns="" xmlns:a16="http://schemas.microsoft.com/office/drawing/2014/main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="" xmlns:a16="http://schemas.microsoft.com/office/drawing/2014/main" id="{94AF7582-77FE-45E3-AA5A-78F002554C4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2327268577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fsluit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8372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="" xmlns:a16="http://schemas.microsoft.com/office/drawing/2014/main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25650" y="2717016"/>
            <a:ext cx="8108950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Bedankt voor uw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="" xmlns:a16="http://schemas.microsoft.com/office/drawing/2014/main" id="{FB53A9F7-E054-45DF-9557-2BB97503D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25650" y="3400327"/>
            <a:ext cx="8108950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aandacht</a:t>
            </a:r>
          </a:p>
        </p:txBody>
      </p:sp>
      <p:sp>
        <p:nvSpPr>
          <p:cNvPr id="12" name="Vrije vorm: vorm 11">
            <a:extLst>
              <a:ext uri="{FF2B5EF4-FFF2-40B4-BE49-F238E27FC236}">
                <a16:creationId xmlns="" xmlns:a16="http://schemas.microsoft.com/office/drawing/2014/main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="" xmlns:a16="http://schemas.microsoft.com/office/drawing/2014/main" id="{94AF7582-77FE-45E3-AA5A-78F002554C4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3179982515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fsluiting alleen log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396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2" name="Vrije vorm: vorm 11">
            <a:extLst>
              <a:ext uri="{FF2B5EF4-FFF2-40B4-BE49-F238E27FC236}">
                <a16:creationId xmlns="" xmlns:a16="http://schemas.microsoft.com/office/drawing/2014/main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rgbClr val="9CDB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8CDCDED-827B-4FAD-8E2C-5A2F6280AE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90024" y="2813152"/>
            <a:ext cx="5411951" cy="15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39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750913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02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:a16="http://schemas.microsoft.com/office/drawing/2014/main" xmlns="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D751A05C-7832-4FD4-B351-073B56A71D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2060575"/>
            <a:ext cx="5760000" cy="3673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Backspace om </a:t>
            </a:r>
            <a:r>
              <a:rPr lang="nl-NL" dirty="0" err="1"/>
              <a:t>bullet</a:t>
            </a:r>
            <a:r>
              <a:rPr lang="nl-NL" dirty="0"/>
              <a:t> weg te halen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xmlns="" id="{A33253EC-3BC6-4F9F-9950-D38EFCC7BD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4" y="710813"/>
            <a:ext cx="5760000" cy="55399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xmlns="" id="{F8697454-B9F8-4F8B-AA3D-9892C54FA1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96124" y="1133475"/>
            <a:ext cx="5095875" cy="4600575"/>
          </a:xfrm>
          <a:solidFill>
            <a:schemeClr val="accent1">
              <a:lumMod val="20000"/>
              <a:lumOff val="80000"/>
            </a:schemeClr>
          </a:solidFill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sp>
        <p:nvSpPr>
          <p:cNvPr id="11" name="Tijdelijke aanduiding voor afbeelding 16">
            <a:extLst>
              <a:ext uri="{FF2B5EF4-FFF2-40B4-BE49-F238E27FC236}">
                <a16:creationId xmlns:a16="http://schemas.microsoft.com/office/drawing/2014/main" xmlns="" id="{78EF0444-A6DB-400A-B09D-0973BA247CF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3297446962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fsluiting alleen log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420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2" name="Vrije vorm: vorm 11">
            <a:extLst>
              <a:ext uri="{FF2B5EF4-FFF2-40B4-BE49-F238E27FC236}">
                <a16:creationId xmlns="" xmlns:a16="http://schemas.microsoft.com/office/drawing/2014/main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8CDCDED-827B-4FAD-8E2C-5A2F6280AE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90024" y="2813152"/>
            <a:ext cx="5411951" cy="15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56818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iting alleen log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511615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444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2" name="Vrije vorm: vorm 11">
            <a:extLst>
              <a:ext uri="{FF2B5EF4-FFF2-40B4-BE49-F238E27FC236}">
                <a16:creationId xmlns="" xmlns:a16="http://schemas.microsoft.com/office/drawing/2014/main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8CDCDED-827B-4FAD-8E2C-5A2F6280AE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90024" y="2813152"/>
            <a:ext cx="5411951" cy="15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53441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3925" y="1285874"/>
            <a:ext cx="5248275" cy="733425"/>
          </a:xfrm>
          <a:prstGeom prst="rect">
            <a:avLst/>
          </a:prstGeom>
        </p:spPr>
        <p:txBody>
          <a:bodyPr anchor="b"/>
          <a:lstStyle>
            <a:lvl1pPr algn="l">
              <a:defRPr sz="2800" b="1">
                <a:solidFill>
                  <a:srgbClr val="E2B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3925" y="2387599"/>
            <a:ext cx="5572125" cy="3241675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tx1"/>
                </a:solidFill>
              </a:defRPr>
            </a:lvl1pPr>
            <a:lvl2pPr marL="4572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2pPr>
            <a:lvl3pPr marL="1200150" indent="-285750" algn="ctr">
              <a:buFont typeface="Arial" panose="020B0604020202020204" pitchFamily="34" charset="0"/>
              <a:buChar char="•"/>
              <a:defRPr sz="1800"/>
            </a:lvl3pPr>
            <a:lvl4pPr marL="1657350" indent="-285750" algn="ctr">
              <a:buFont typeface="Arial" panose="020B0604020202020204" pitchFamily="34" charset="0"/>
              <a:buChar char="•"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7629525" y="1365250"/>
            <a:ext cx="4000500" cy="4438650"/>
          </a:xfrm>
          <a:solidFill>
            <a:schemeClr val="tx1">
              <a:lumMod val="65000"/>
              <a:lumOff val="3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7724775" y="104775"/>
            <a:ext cx="4248150" cy="438150"/>
          </a:xfrm>
        </p:spPr>
        <p:txBody>
          <a:bodyPr>
            <a:normAutofit/>
          </a:bodyPr>
          <a:lstStyle>
            <a:lvl1pPr marL="0" indent="0" algn="r">
              <a:buNone/>
              <a:defRPr sz="2400"/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9BA06-8220-4194-8E87-35348A79974B}" type="slidenum">
              <a:rPr lang="nl-NL" altLang="nl-NL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nl-NL" alt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72906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7724775" y="104775"/>
            <a:ext cx="4248150" cy="438150"/>
          </a:xfrm>
        </p:spPr>
        <p:txBody>
          <a:bodyPr>
            <a:normAutofit/>
          </a:bodyPr>
          <a:lstStyle>
            <a:lvl1pPr marL="0" indent="0" algn="r">
              <a:buNone/>
              <a:defRPr sz="2400"/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060222" y="1179738"/>
            <a:ext cx="5248275" cy="733425"/>
          </a:xfrm>
          <a:prstGeom prst="rect">
            <a:avLst/>
          </a:prstGeom>
        </p:spPr>
        <p:txBody>
          <a:bodyPr anchor="b"/>
          <a:lstStyle>
            <a:lvl1pPr algn="l">
              <a:defRPr sz="2800" b="1">
                <a:solidFill>
                  <a:srgbClr val="E2B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060222" y="2374152"/>
            <a:ext cx="10102663" cy="326016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chemeClr val="tx1"/>
                </a:solidFill>
              </a:defRPr>
            </a:lvl1pPr>
            <a:lvl2pPr marL="4572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2pPr>
            <a:lvl3pPr marL="1200150" indent="-285750" algn="ctr">
              <a:buFont typeface="Arial" panose="020B0604020202020204" pitchFamily="34" charset="0"/>
              <a:buChar char="•"/>
              <a:defRPr sz="1800"/>
            </a:lvl3pPr>
            <a:lvl4pPr marL="1657350" indent="-285750" algn="ctr">
              <a:buFont typeface="Arial" panose="020B0604020202020204" pitchFamily="34" charset="0"/>
              <a:buChar char="•"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9DB81-7F7B-4377-9DF5-DB97EEB1C7FB}" type="slidenum">
              <a:rPr lang="nl-NL" altLang="nl-NL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nl-NL" alt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845301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529262" y="1285874"/>
            <a:ext cx="5248275" cy="733425"/>
          </a:xfrm>
          <a:prstGeom prst="rect">
            <a:avLst/>
          </a:prstGeom>
        </p:spPr>
        <p:txBody>
          <a:bodyPr anchor="b"/>
          <a:lstStyle>
            <a:lvl1pPr algn="l">
              <a:defRPr sz="2800" b="1">
                <a:solidFill>
                  <a:srgbClr val="E2B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529262" y="2387599"/>
            <a:ext cx="5572125" cy="3241675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923925" y="1365250"/>
            <a:ext cx="4000500" cy="4438650"/>
          </a:xfrm>
          <a:solidFill>
            <a:schemeClr val="tx1">
              <a:lumMod val="65000"/>
              <a:lumOff val="3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7724775" y="104775"/>
            <a:ext cx="4248150" cy="438150"/>
          </a:xfrm>
        </p:spPr>
        <p:txBody>
          <a:bodyPr>
            <a:normAutofit/>
          </a:bodyPr>
          <a:lstStyle>
            <a:lvl1pPr marL="0" indent="0" algn="r">
              <a:buNone/>
              <a:defRPr sz="2400"/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3ADBF0C-64DF-4BF8-87C9-BFBC9B532EDD}" type="slidenum">
              <a:rPr lang="nl-NL" altLang="en-US">
                <a:solidFill>
                  <a:prstClr val="black"/>
                </a:solidFill>
              </a:rPr>
              <a:pPr/>
              <a:t>‹nr.›</a:t>
            </a:fld>
            <a:endParaRPr lang="nl-NL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5220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109932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26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:a16="http://schemas.microsoft.com/office/drawing/2014/main" xmlns="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xmlns="" id="{F8697454-B9F8-4F8B-AA3D-9892C54FA1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54600" y="1710814"/>
            <a:ext cx="7137399" cy="3451122"/>
          </a:xfrm>
          <a:solidFill>
            <a:schemeClr val="accent1">
              <a:lumMod val="20000"/>
              <a:lumOff val="80000"/>
            </a:schemeClr>
          </a:solidFill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D751A05C-7832-4FD4-B351-073B56A71D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2060575"/>
            <a:ext cx="3530343" cy="3673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Backspace om </a:t>
            </a:r>
            <a:r>
              <a:rPr lang="nl-NL" dirty="0" err="1"/>
              <a:t>bullet</a:t>
            </a:r>
            <a:r>
              <a:rPr lang="nl-NL" dirty="0"/>
              <a:t> weg te halen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6AA7E260-1607-4A45-B644-31108D08BB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11" name="Tijdelijke aanduiding voor afbeelding 16">
            <a:extLst>
              <a:ext uri="{FF2B5EF4-FFF2-40B4-BE49-F238E27FC236}">
                <a16:creationId xmlns:a16="http://schemas.microsoft.com/office/drawing/2014/main" xmlns="" id="{12817FAF-C8BA-4C38-994B-F6309296BF2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78175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3 Blauw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190243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6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="" xmlns:a16="http://schemas.microsoft.com/office/drawing/2014/main" id="{EF5744E8-65D9-40C8-BDDC-15C0D9822C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b="0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="" xmlns:a16="http://schemas.microsoft.com/office/drawing/2014/main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663" y="411966"/>
            <a:ext cx="6827837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="" xmlns:a16="http://schemas.microsoft.com/office/drawing/2014/main" id="{B26713D1-1FAA-48C3-B18A-5E2A1991C0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2663" y="5949950"/>
            <a:ext cx="3525581" cy="307777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Ruimte voor Naam, Plaats, Datum</a:t>
            </a:r>
          </a:p>
        </p:txBody>
      </p:sp>
      <p:sp>
        <p:nvSpPr>
          <p:cNvPr id="13" name="Vrije vorm: vorm 12">
            <a:extLst>
              <a:ext uri="{FF2B5EF4-FFF2-40B4-BE49-F238E27FC236}">
                <a16:creationId xmlns="" xmlns:a16="http://schemas.microsoft.com/office/drawing/2014/main" id="{3D22C363-D26B-45E7-A765-0CE3336B3E57}"/>
              </a:ext>
            </a:extLst>
          </p:cNvPr>
          <p:cNvSpPr/>
          <p:nvPr userDrawn="1"/>
        </p:nvSpPr>
        <p:spPr>
          <a:xfrm>
            <a:off x="0" y="0"/>
            <a:ext cx="1114855" cy="6858000"/>
          </a:xfrm>
          <a:custGeom>
            <a:avLst/>
            <a:gdLst>
              <a:gd name="connsiteX0" fmla="*/ 0 w 1114855"/>
              <a:gd name="connsiteY0" fmla="*/ 0 h 6858000"/>
              <a:gd name="connsiteX1" fmla="*/ 243285 w 1114855"/>
              <a:gd name="connsiteY1" fmla="*/ 0 h 6858000"/>
              <a:gd name="connsiteX2" fmla="*/ 243285 w 1114855"/>
              <a:gd name="connsiteY2" fmla="*/ 6607 h 6858000"/>
              <a:gd name="connsiteX3" fmla="*/ 1114855 w 1114855"/>
              <a:gd name="connsiteY3" fmla="*/ 3432303 h 6858000"/>
              <a:gd name="connsiteX4" fmla="*/ 243285 w 1114855"/>
              <a:gd name="connsiteY4" fmla="*/ 6858000 h 6858000"/>
              <a:gd name="connsiteX5" fmla="*/ 243285 w 1114855"/>
              <a:gd name="connsiteY5" fmla="*/ 6851394 h 6858000"/>
              <a:gd name="connsiteX6" fmla="*/ 0 w 1114855"/>
              <a:gd name="connsiteY6" fmla="*/ 6851494 h 6858000"/>
              <a:gd name="connsiteX7" fmla="*/ 0 w 1114855"/>
              <a:gd name="connsiteY7" fmla="*/ 0 h 6858000"/>
              <a:gd name="connsiteX0" fmla="*/ 0 w 1114855"/>
              <a:gd name="connsiteY0" fmla="*/ 0 h 6851494"/>
              <a:gd name="connsiteX1" fmla="*/ 243285 w 1114855"/>
              <a:gd name="connsiteY1" fmla="*/ 0 h 6851494"/>
              <a:gd name="connsiteX2" fmla="*/ 243285 w 1114855"/>
              <a:gd name="connsiteY2" fmla="*/ 6607 h 6851494"/>
              <a:gd name="connsiteX3" fmla="*/ 1114855 w 1114855"/>
              <a:gd name="connsiteY3" fmla="*/ 3432303 h 6851494"/>
              <a:gd name="connsiteX4" fmla="*/ 243285 w 1114855"/>
              <a:gd name="connsiteY4" fmla="*/ 6851394 h 6851494"/>
              <a:gd name="connsiteX5" fmla="*/ 0 w 1114855"/>
              <a:gd name="connsiteY5" fmla="*/ 6851494 h 6851494"/>
              <a:gd name="connsiteX6" fmla="*/ 0 w 1114855"/>
              <a:gd name="connsiteY6" fmla="*/ 0 h 685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4855" h="6851494">
                <a:moveTo>
                  <a:pt x="0" y="0"/>
                </a:moveTo>
                <a:lnTo>
                  <a:pt x="243285" y="0"/>
                </a:lnTo>
                <a:lnTo>
                  <a:pt x="243285" y="6607"/>
                </a:lnTo>
                <a:lnTo>
                  <a:pt x="1114855" y="3432303"/>
                </a:lnTo>
                <a:lnTo>
                  <a:pt x="243285" y="6851394"/>
                </a:lnTo>
                <a:lnTo>
                  <a:pt x="0" y="68514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2" name="Tijdelijke aanduiding voor tekst 14">
            <a:extLst>
              <a:ext uri="{FF2B5EF4-FFF2-40B4-BE49-F238E27FC236}">
                <a16:creationId xmlns="" xmlns:a16="http://schemas.microsoft.com/office/drawing/2014/main" id="{C7FD398B-17A1-47CD-BBE6-C13D4E7840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119087"/>
            <a:ext cx="6827837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9" name="Tijdelijke aanduiding voor afbeelding 16">
            <a:extLst>
              <a:ext uri="{FF2B5EF4-FFF2-40B4-BE49-F238E27FC236}">
                <a16:creationId xmlns="" xmlns:a16="http://schemas.microsoft.com/office/drawing/2014/main" id="{415A715F-C7F7-4B99-8B51-D64EEEF9911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6927820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conclus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163674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50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:a16="http://schemas.microsoft.com/office/drawing/2014/main" xmlns="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D751A05C-7832-4FD4-B351-073B56A71D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2060575"/>
            <a:ext cx="5760000" cy="3673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Backspace om </a:t>
            </a:r>
            <a:r>
              <a:rPr lang="nl-NL" dirty="0" err="1"/>
              <a:t>bullet</a:t>
            </a:r>
            <a:r>
              <a:rPr lang="nl-NL" dirty="0"/>
              <a:t> weg te halen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xmlns="" id="{A33253EC-3BC6-4F9F-9950-D38EFCC7BD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4" y="710813"/>
            <a:ext cx="5760000" cy="55399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B9837905-C866-4110-ACDD-24F67AF20E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13338" y="2060575"/>
            <a:ext cx="3096000" cy="3673475"/>
          </a:xfrm>
          <a:solidFill>
            <a:schemeClr val="accent5"/>
          </a:solidFill>
        </p:spPr>
        <p:txBody>
          <a:bodyPr lIns="252000" tIns="252000" rIns="252000" bIns="252000">
            <a:normAutofit/>
          </a:bodyPr>
          <a:lstStyle>
            <a:lvl1pPr>
              <a:defRPr sz="2000">
                <a:latin typeface="+mj-lt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Backspace om </a:t>
            </a:r>
            <a:r>
              <a:rPr lang="nl-NL" dirty="0" err="1"/>
              <a:t>bullet</a:t>
            </a:r>
            <a:r>
              <a:rPr lang="nl-NL" dirty="0"/>
              <a:t> weg te halen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afbeelding 16">
            <a:extLst>
              <a:ext uri="{FF2B5EF4-FFF2-40B4-BE49-F238E27FC236}">
                <a16:creationId xmlns:a16="http://schemas.microsoft.com/office/drawing/2014/main" xmlns="" id="{4C7C9762-8295-45A1-A82A-68C2BDA1BC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27784435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155391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74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:a16="http://schemas.microsoft.com/office/drawing/2014/main" xmlns="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xmlns="" id="{F8697454-B9F8-4F8B-AA3D-9892C54FA1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2663" y="1747838"/>
            <a:ext cx="10226675" cy="3986212"/>
          </a:xfrm>
          <a:solidFill>
            <a:schemeClr val="accent1">
              <a:lumMod val="20000"/>
              <a:lumOff val="80000"/>
            </a:schemeClr>
          </a:solidFill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0" name="Tijdelijke aanduiding voor tekst 14">
            <a:extLst>
              <a:ext uri="{FF2B5EF4-FFF2-40B4-BE49-F238E27FC236}">
                <a16:creationId xmlns:a16="http://schemas.microsoft.com/office/drawing/2014/main" xmlns="" id="{BC23E735-18D0-4352-B2F6-86DC421359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284187"/>
            <a:ext cx="6372000" cy="629468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45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xmlns="" id="{AD41E5C0-0387-4A0C-9701-E2D768B1D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12" name="Tijdelijke aanduiding voor afbeelding 16">
            <a:extLst>
              <a:ext uri="{FF2B5EF4-FFF2-40B4-BE49-F238E27FC236}">
                <a16:creationId xmlns:a16="http://schemas.microsoft.com/office/drawing/2014/main" xmlns="" id="{F235B4E1-8372-4941-8C61-5A4212826D6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29240271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aflope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392008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98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:a16="http://schemas.microsoft.com/office/drawing/2014/main" xmlns="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8" name="Tijdelijke aanduiding voor afbeelding 17">
            <a:extLst>
              <a:ext uri="{FF2B5EF4-FFF2-40B4-BE49-F238E27FC236}">
                <a16:creationId xmlns:a16="http://schemas.microsoft.com/office/drawing/2014/main" xmlns="" id="{E56EECF5-0D5D-419D-BA8C-51A1BB5E680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5416514 h 6858000"/>
              <a:gd name="connsiteX5" fmla="*/ 504825 w 12192000"/>
              <a:gd name="connsiteY5" fmla="*/ 3432303 h 6858000"/>
              <a:gd name="connsiteX6" fmla="*/ 0 w 12192000"/>
              <a:gd name="connsiteY6" fmla="*/ 144809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416514"/>
                </a:lnTo>
                <a:lnTo>
                  <a:pt x="504825" y="3432303"/>
                </a:lnTo>
                <a:lnTo>
                  <a:pt x="0" y="144809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bIns="64800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</p:spTree>
    <p:extLst>
      <p:ext uri="{BB962C8B-B14F-4D97-AF65-F5344CB8AC3E}">
        <p14:creationId xmlns:p14="http://schemas.microsoft.com/office/powerpoint/2010/main" val="9894597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xmlns="" id="{8B7702C9-AE11-490E-82A2-3ABBC386E9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369488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2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hoek 3" hidden="1">
            <a:extLst>
              <a:ext uri="{FF2B5EF4-FFF2-40B4-BE49-F238E27FC236}">
                <a16:creationId xmlns:a16="http://schemas.microsoft.com/office/drawing/2014/main" xmlns="" id="{FB132FB0-E92A-40F2-BF86-1B3B35A0084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23493307-BD25-46B2-AD2A-A2E2815DE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xmlns="" id="{7C342768-BC73-4FFE-AA05-B59EA15467B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ijdelijke aanduiding voor tekst 14">
            <a:extLst>
              <a:ext uri="{FF2B5EF4-FFF2-40B4-BE49-F238E27FC236}">
                <a16:creationId xmlns:a16="http://schemas.microsoft.com/office/drawing/2014/main" xmlns="" id="{16A8675C-9E84-4220-AB3C-5D33964EB5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284187"/>
            <a:ext cx="6372000" cy="629468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45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12" name="Tijdelijke aanduiding voor afbeelding 16">
            <a:extLst>
              <a:ext uri="{FF2B5EF4-FFF2-40B4-BE49-F238E27FC236}">
                <a16:creationId xmlns:a16="http://schemas.microsoft.com/office/drawing/2014/main" xmlns="" id="{2BE36E59-13B8-4188-A3AF-07E432F1222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21292834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562142E2-81C8-4572-99B1-6586DBE69EC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227860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46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hoek 5" hidden="1">
            <a:extLst>
              <a:ext uri="{FF2B5EF4-FFF2-40B4-BE49-F238E27FC236}">
                <a16:creationId xmlns:a16="http://schemas.microsoft.com/office/drawing/2014/main" xmlns="" id="{15188368-FE70-42B1-AD38-2331F2A3680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57CCAF4A-7E7C-4BAB-AF87-C6A08208F0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BD9D8667-5D8F-4DB5-947B-FBC43AE9D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3D4C58D2-E920-4B6E-A95B-96CE6E57B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9" name="Tijdelijke aanduiding voor afbeelding 16">
            <a:extLst>
              <a:ext uri="{FF2B5EF4-FFF2-40B4-BE49-F238E27FC236}">
                <a16:creationId xmlns:a16="http://schemas.microsoft.com/office/drawing/2014/main" xmlns="" id="{6D49A58D-A893-4D94-9945-0D83720D87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40382561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iti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680468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70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25650" y="2717016"/>
            <a:ext cx="8108950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Bedankt voor uw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xmlns="" id="{FB53A9F7-E054-45DF-9557-2BB97503D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25650" y="3400327"/>
            <a:ext cx="8108950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aandacht</a:t>
            </a: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rgbClr val="9CDB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xmlns="" id="{94AF7582-77FE-45E3-AA5A-78F002554C4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382374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fsluit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94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25650" y="2717016"/>
            <a:ext cx="8108950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Bedankt voor uw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xmlns="" id="{FB53A9F7-E054-45DF-9557-2BB97503D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25650" y="3400327"/>
            <a:ext cx="8108950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aandacht</a:t>
            </a: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xmlns="" id="{94AF7582-77FE-45E3-AA5A-78F002554C4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33647525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fsluit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18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25650" y="2717016"/>
            <a:ext cx="8108950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Bedankt voor uw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xmlns="" id="{FB53A9F7-E054-45DF-9557-2BB97503D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25650" y="3400327"/>
            <a:ext cx="8108950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aandacht</a:t>
            </a: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xmlns="" id="{94AF7582-77FE-45E3-AA5A-78F002554C4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6929549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fsluiting alleen log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42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rgbClr val="9CDB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8CDCDED-827B-4FAD-8E2C-5A2F6280AE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90024" y="2813152"/>
            <a:ext cx="5411951" cy="15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906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fsluiting alleen log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66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8CDCDED-827B-4FAD-8E2C-5A2F6280AE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90024" y="2813152"/>
            <a:ext cx="5411951" cy="15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12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="" xmlns:a16="http://schemas.microsoft.com/office/drawing/2014/main" id="{8B7702C9-AE11-490E-82A2-3ABBC386E9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512749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3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hoek 3" hidden="1">
            <a:extLst>
              <a:ext uri="{FF2B5EF4-FFF2-40B4-BE49-F238E27FC236}">
                <a16:creationId xmlns="" xmlns:a16="http://schemas.microsoft.com/office/drawing/2014/main" id="{FB132FB0-E92A-40F2-BF86-1B3B35A0084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b="0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="" xmlns:a16="http://schemas.microsoft.com/office/drawing/2014/main" id="{67312B0C-E62E-4AF7-A98D-8C5A81B4F9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>
            <a:lvl1pPr marL="631825" indent="-631825">
              <a:buSzPct val="90000"/>
              <a:buFont typeface="+mj-lt"/>
              <a:buAutoNum type="arabicPeriod"/>
              <a:defRPr>
                <a:latin typeface="+mj-lt"/>
              </a:defRPr>
            </a:lvl1pPr>
            <a:lvl2pPr marL="895350" indent="-266700">
              <a:defRPr sz="2800"/>
            </a:lvl2pPr>
            <a:lvl3pPr marL="1168400" indent="-268288">
              <a:defRPr sz="2800"/>
            </a:lvl3pPr>
            <a:lvl4pPr marL="1433513" indent="-277813">
              <a:defRPr sz="2800"/>
            </a:lvl4pPr>
            <a:lvl5pPr marL="1706563" indent="-268288">
              <a:defRPr sz="2800"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15" name="Titel 1">
            <a:extLst>
              <a:ext uri="{FF2B5EF4-FFF2-40B4-BE49-F238E27FC236}">
                <a16:creationId xmlns="" xmlns:a16="http://schemas.microsoft.com/office/drawing/2014/main" id="{8377452A-A6A3-4F19-85B6-F0330ABCEF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663" y="411966"/>
            <a:ext cx="6827837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9" name="Tijdelijke aanduiding voor tekst 14">
            <a:extLst>
              <a:ext uri="{FF2B5EF4-FFF2-40B4-BE49-F238E27FC236}">
                <a16:creationId xmlns="" xmlns:a16="http://schemas.microsoft.com/office/drawing/2014/main" id="{1949E2D2-1586-4C5B-A311-57B8EEB4C8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119087"/>
            <a:ext cx="6827837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14" name="Tijdelijke aanduiding voor afbeelding 16">
            <a:extLst>
              <a:ext uri="{FF2B5EF4-FFF2-40B4-BE49-F238E27FC236}">
                <a16:creationId xmlns="" xmlns:a16="http://schemas.microsoft.com/office/drawing/2014/main" id="{E4275016-2E73-4329-9802-93443945009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0794765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iting alleen log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884436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90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8CDCDED-827B-4FAD-8E2C-5A2F6280AE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90024" y="2813152"/>
            <a:ext cx="5411951" cy="15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797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3925" y="1285874"/>
            <a:ext cx="5248275" cy="733425"/>
          </a:xfrm>
          <a:prstGeom prst="rect">
            <a:avLst/>
          </a:prstGeom>
        </p:spPr>
        <p:txBody>
          <a:bodyPr anchor="b"/>
          <a:lstStyle>
            <a:lvl1pPr algn="l">
              <a:defRPr sz="2800" b="1">
                <a:solidFill>
                  <a:srgbClr val="E2B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3925" y="2387599"/>
            <a:ext cx="5572125" cy="3241675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tx1"/>
                </a:solidFill>
              </a:defRPr>
            </a:lvl1pPr>
            <a:lvl2pPr marL="4572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2pPr>
            <a:lvl3pPr marL="1200150" indent="-285750" algn="ctr">
              <a:buFont typeface="Arial" panose="020B0604020202020204" pitchFamily="34" charset="0"/>
              <a:buChar char="•"/>
              <a:defRPr sz="1800"/>
            </a:lvl3pPr>
            <a:lvl4pPr marL="1657350" indent="-285750" algn="ctr">
              <a:buFont typeface="Arial" panose="020B0604020202020204" pitchFamily="34" charset="0"/>
              <a:buChar char="•"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7629525" y="1365250"/>
            <a:ext cx="4000500" cy="4438650"/>
          </a:xfrm>
          <a:solidFill>
            <a:schemeClr val="tx1">
              <a:lumMod val="65000"/>
              <a:lumOff val="3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7724775" y="104775"/>
            <a:ext cx="4248150" cy="438150"/>
          </a:xfrm>
        </p:spPr>
        <p:txBody>
          <a:bodyPr>
            <a:normAutofit/>
          </a:bodyPr>
          <a:lstStyle>
            <a:lvl1pPr marL="0" indent="0" algn="r">
              <a:buNone/>
              <a:defRPr sz="2400"/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9BA06-8220-4194-8E87-35348A79974B}" type="slidenum">
              <a:rPr lang="nl-NL" altLang="nl-NL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nl-NL" alt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3067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7724775" y="104775"/>
            <a:ext cx="4248150" cy="438150"/>
          </a:xfrm>
        </p:spPr>
        <p:txBody>
          <a:bodyPr>
            <a:normAutofit/>
          </a:bodyPr>
          <a:lstStyle>
            <a:lvl1pPr marL="0" indent="0" algn="r">
              <a:buNone/>
              <a:defRPr sz="2400"/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060222" y="1179738"/>
            <a:ext cx="5248275" cy="733425"/>
          </a:xfrm>
          <a:prstGeom prst="rect">
            <a:avLst/>
          </a:prstGeom>
        </p:spPr>
        <p:txBody>
          <a:bodyPr anchor="b"/>
          <a:lstStyle>
            <a:lvl1pPr algn="l">
              <a:defRPr sz="2800" b="1">
                <a:solidFill>
                  <a:srgbClr val="E2B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060222" y="2374152"/>
            <a:ext cx="10102663" cy="326016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chemeClr val="tx1"/>
                </a:solidFill>
              </a:defRPr>
            </a:lvl1pPr>
            <a:lvl2pPr marL="4572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2pPr>
            <a:lvl3pPr marL="1200150" indent="-285750" algn="ctr">
              <a:buFont typeface="Arial" panose="020B0604020202020204" pitchFamily="34" charset="0"/>
              <a:buChar char="•"/>
              <a:defRPr sz="1800"/>
            </a:lvl3pPr>
            <a:lvl4pPr marL="1657350" indent="-285750" algn="ctr">
              <a:buFont typeface="Arial" panose="020B0604020202020204" pitchFamily="34" charset="0"/>
              <a:buChar char="•"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9DB81-7F7B-4377-9DF5-DB97EEB1C7FB}" type="slidenum">
              <a:rPr lang="nl-NL" altLang="nl-NL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nl-NL" alt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008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529262" y="1285874"/>
            <a:ext cx="5248275" cy="733425"/>
          </a:xfrm>
          <a:prstGeom prst="rect">
            <a:avLst/>
          </a:prstGeom>
        </p:spPr>
        <p:txBody>
          <a:bodyPr anchor="b"/>
          <a:lstStyle>
            <a:lvl1pPr algn="l">
              <a:defRPr sz="2800" b="1">
                <a:solidFill>
                  <a:srgbClr val="E2B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529262" y="2387599"/>
            <a:ext cx="5572125" cy="3241675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923925" y="1365250"/>
            <a:ext cx="4000500" cy="4438650"/>
          </a:xfrm>
          <a:solidFill>
            <a:schemeClr val="tx1">
              <a:lumMod val="65000"/>
              <a:lumOff val="3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7724775" y="104775"/>
            <a:ext cx="4248150" cy="438150"/>
          </a:xfrm>
        </p:spPr>
        <p:txBody>
          <a:bodyPr>
            <a:normAutofit/>
          </a:bodyPr>
          <a:lstStyle>
            <a:lvl1pPr marL="0" indent="0" algn="r">
              <a:buNone/>
              <a:defRPr sz="2400"/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3ADBF0C-64DF-4BF8-87C9-BFBC9B532EDD}" type="slidenum">
              <a:rPr lang="nl-NL" altLang="en-US">
                <a:solidFill>
                  <a:prstClr val="black"/>
                </a:solidFill>
              </a:rPr>
              <a:pPr/>
              <a:t>‹nr.›</a:t>
            </a:fld>
            <a:endParaRPr lang="nl-NL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8285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092059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38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xmlns="" id="{30845392-C3B3-4676-BDB3-20C0D19C5E0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35431" y="1739590"/>
            <a:ext cx="9156569" cy="3416872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8" name="Vrije vorm: vorm 7">
            <a:extLst>
              <a:ext uri="{FF2B5EF4-FFF2-40B4-BE49-F238E27FC236}">
                <a16:creationId xmlns:a16="http://schemas.microsoft.com/office/drawing/2014/main" xmlns="" id="{4824D8FB-E97D-4FBB-8357-B73216B896D1}"/>
              </a:ext>
            </a:extLst>
          </p:cNvPr>
          <p:cNvSpPr/>
          <p:nvPr userDrawn="1"/>
        </p:nvSpPr>
        <p:spPr>
          <a:xfrm>
            <a:off x="0" y="0"/>
            <a:ext cx="1114855" cy="6858000"/>
          </a:xfrm>
          <a:custGeom>
            <a:avLst/>
            <a:gdLst>
              <a:gd name="connsiteX0" fmla="*/ 0 w 1114855"/>
              <a:gd name="connsiteY0" fmla="*/ 0 h 6858000"/>
              <a:gd name="connsiteX1" fmla="*/ 243285 w 1114855"/>
              <a:gd name="connsiteY1" fmla="*/ 0 h 6858000"/>
              <a:gd name="connsiteX2" fmla="*/ 243285 w 1114855"/>
              <a:gd name="connsiteY2" fmla="*/ 6607 h 6858000"/>
              <a:gd name="connsiteX3" fmla="*/ 1114855 w 1114855"/>
              <a:gd name="connsiteY3" fmla="*/ 3432303 h 6858000"/>
              <a:gd name="connsiteX4" fmla="*/ 243285 w 1114855"/>
              <a:gd name="connsiteY4" fmla="*/ 6858000 h 6858000"/>
              <a:gd name="connsiteX5" fmla="*/ 243285 w 1114855"/>
              <a:gd name="connsiteY5" fmla="*/ 6851394 h 6858000"/>
              <a:gd name="connsiteX6" fmla="*/ 0 w 1114855"/>
              <a:gd name="connsiteY6" fmla="*/ 6851494 h 6858000"/>
              <a:gd name="connsiteX7" fmla="*/ 0 w 1114855"/>
              <a:gd name="connsiteY7" fmla="*/ 0 h 6858000"/>
              <a:gd name="connsiteX0" fmla="*/ 0 w 1114855"/>
              <a:gd name="connsiteY0" fmla="*/ 0 h 6851494"/>
              <a:gd name="connsiteX1" fmla="*/ 243285 w 1114855"/>
              <a:gd name="connsiteY1" fmla="*/ 0 h 6851494"/>
              <a:gd name="connsiteX2" fmla="*/ 243285 w 1114855"/>
              <a:gd name="connsiteY2" fmla="*/ 6607 h 6851494"/>
              <a:gd name="connsiteX3" fmla="*/ 1114855 w 1114855"/>
              <a:gd name="connsiteY3" fmla="*/ 3432303 h 6851494"/>
              <a:gd name="connsiteX4" fmla="*/ 243285 w 1114855"/>
              <a:gd name="connsiteY4" fmla="*/ 6851394 h 6851494"/>
              <a:gd name="connsiteX5" fmla="*/ 0 w 1114855"/>
              <a:gd name="connsiteY5" fmla="*/ 6851494 h 6851494"/>
              <a:gd name="connsiteX6" fmla="*/ 0 w 1114855"/>
              <a:gd name="connsiteY6" fmla="*/ 0 h 685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4855" h="6851494">
                <a:moveTo>
                  <a:pt x="0" y="0"/>
                </a:moveTo>
                <a:lnTo>
                  <a:pt x="243285" y="0"/>
                </a:lnTo>
                <a:lnTo>
                  <a:pt x="243285" y="6607"/>
                </a:lnTo>
                <a:lnTo>
                  <a:pt x="1114855" y="3432303"/>
                </a:lnTo>
                <a:lnTo>
                  <a:pt x="243285" y="6851394"/>
                </a:lnTo>
                <a:lnTo>
                  <a:pt x="0" y="6851494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663" y="411966"/>
            <a:ext cx="6827837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B26713D1-1FAA-48C3-B18A-5E2A1991C0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2663" y="5949950"/>
            <a:ext cx="3525581" cy="307777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Ruimte voor Naam, Plaats, Datum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xmlns="" id="{FB53A9F7-E054-45DF-9557-2BB97503D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128514"/>
            <a:ext cx="6827837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12" name="Tijdelijke aanduiding voor afbeelding 16">
            <a:extLst>
              <a:ext uri="{FF2B5EF4-FFF2-40B4-BE49-F238E27FC236}">
                <a16:creationId xmlns:a16="http://schemas.microsoft.com/office/drawing/2014/main" xmlns="" id="{61AB249C-BA07-46B5-8CA7-3FEA4307F83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xmlns="" id="{4CE81AA4-452B-4263-AADB-8A6A73786F48}"/>
              </a:ext>
            </a:extLst>
          </p:cNvPr>
          <p:cNvGrpSpPr/>
          <p:nvPr userDrawn="1"/>
        </p:nvGrpSpPr>
        <p:grpSpPr>
          <a:xfrm>
            <a:off x="-1720996" y="1653272"/>
            <a:ext cx="1591456" cy="3940773"/>
            <a:chOff x="-1720996" y="1653272"/>
            <a:chExt cx="1591456" cy="3940773"/>
          </a:xfrm>
        </p:grpSpPr>
        <p:sp>
          <p:nvSpPr>
            <p:cNvPr id="16" name="Content Placeholder 4">
              <a:extLst>
                <a:ext uri="{FF2B5EF4-FFF2-40B4-BE49-F238E27FC236}">
                  <a16:creationId xmlns:a16="http://schemas.microsoft.com/office/drawing/2014/main" xmlns="" id="{FAE9815F-C2C6-4F55-90C3-0C601190AB3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20996" y="1653272"/>
              <a:ext cx="1591456" cy="225561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8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5000"/>
                </a:lnSpc>
                <a:buFontTx/>
                <a:buNone/>
              </a:pPr>
              <a:r>
                <a:rPr lang="nl-NL" dirty="0">
                  <a:solidFill>
                    <a:srgbClr val="000000"/>
                  </a:solidFill>
                </a:rPr>
                <a:t>Wanneer een </a:t>
              </a:r>
              <a:r>
                <a:rPr lang="nl-NL" b="1" dirty="0">
                  <a:solidFill>
                    <a:srgbClr val="000000"/>
                  </a:solidFill>
                </a:rPr>
                <a:t>logo</a:t>
              </a:r>
              <a:r>
                <a:rPr lang="nl-NL" dirty="0">
                  <a:solidFill>
                    <a:srgbClr val="000000"/>
                  </a:solidFill>
                </a:rPr>
                <a:t> in een </a:t>
              </a:r>
              <a:r>
                <a:rPr lang="nl-NL" b="1" dirty="0" err="1">
                  <a:solidFill>
                    <a:srgbClr val="000000"/>
                  </a:solidFill>
                </a:rPr>
                <a:t>afbeeldingsplaceholder</a:t>
              </a:r>
              <a:r>
                <a:rPr lang="nl-NL" dirty="0">
                  <a:solidFill>
                    <a:srgbClr val="000000"/>
                  </a:solidFill>
                </a:rPr>
                <a:t> is geplaatst kun je de manier van afbeelden veranderen, indien noodzakelijk:</a:t>
              </a:r>
            </a:p>
            <a:p>
              <a:pPr marL="135731" indent="-135731">
                <a:lnSpc>
                  <a:spcPct val="105000"/>
                </a:lnSpc>
                <a:buFont typeface="Arial" panose="020B0604020202020204" pitchFamily="34" charset="0"/>
                <a:buChar char="•"/>
              </a:pPr>
              <a:r>
                <a:rPr lang="nl-NL" dirty="0">
                  <a:solidFill>
                    <a:srgbClr val="000000"/>
                  </a:solidFill>
                </a:rPr>
                <a:t>Selecteer het logo</a:t>
              </a:r>
            </a:p>
            <a:p>
              <a:pPr marL="135731" indent="-135731">
                <a:lnSpc>
                  <a:spcPct val="105000"/>
                </a:lnSpc>
                <a:buFont typeface="Arial" panose="020B0604020202020204" pitchFamily="34" charset="0"/>
                <a:buChar char="•"/>
              </a:pPr>
              <a:r>
                <a:rPr lang="nl-NL" dirty="0">
                  <a:solidFill>
                    <a:srgbClr val="000000"/>
                  </a:solidFill>
                </a:rPr>
                <a:t>Ga in het lint naar Hulpmiddelen voor afbeeldingen - </a:t>
              </a:r>
              <a:br>
                <a:rPr lang="nl-NL" dirty="0">
                  <a:solidFill>
                    <a:srgbClr val="000000"/>
                  </a:solidFill>
                </a:rPr>
              </a:br>
              <a:r>
                <a:rPr lang="nl-NL" dirty="0">
                  <a:solidFill>
                    <a:srgbClr val="000000"/>
                  </a:solidFill>
                </a:rPr>
                <a:t>Opmaak </a:t>
              </a:r>
            </a:p>
            <a:p>
              <a:pPr marL="135731" indent="-135731">
                <a:lnSpc>
                  <a:spcPct val="105000"/>
                </a:lnSpc>
                <a:buFont typeface="Arial" panose="020B0604020202020204" pitchFamily="34" charset="0"/>
                <a:buChar char="•"/>
              </a:pPr>
              <a:r>
                <a:rPr lang="nl-NL" dirty="0">
                  <a:solidFill>
                    <a:srgbClr val="000000"/>
                  </a:solidFill>
                </a:rPr>
                <a:t>Klik op het Bijsnijden gereedschap</a:t>
              </a:r>
            </a:p>
            <a:p>
              <a:pPr marL="135731" indent="-135731">
                <a:lnSpc>
                  <a:spcPct val="105000"/>
                </a:lnSpc>
                <a:buFont typeface="Arial" panose="020B0604020202020204" pitchFamily="34" charset="0"/>
                <a:buChar char="•"/>
              </a:pPr>
              <a:r>
                <a:rPr lang="nl-NL" dirty="0">
                  <a:solidFill>
                    <a:srgbClr val="000000"/>
                  </a:solidFill>
                </a:rPr>
                <a:t>Kies voor Aanpassen om het logo geheel af te beelden</a:t>
              </a:r>
            </a:p>
          </p:txBody>
        </p:sp>
        <p:cxnSp>
          <p:nvCxnSpPr>
            <p:cNvPr id="19" name="Rechte verbindingslijn 18">
              <a:extLst>
                <a:ext uri="{FF2B5EF4-FFF2-40B4-BE49-F238E27FC236}">
                  <a16:creationId xmlns:a16="http://schemas.microsoft.com/office/drawing/2014/main" xmlns="" id="{9A3526D0-799B-4E56-B59E-26E9660EB0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20996" y="3968982"/>
              <a:ext cx="15914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Afbeelding 22">
              <a:extLst>
                <a:ext uri="{FF2B5EF4-FFF2-40B4-BE49-F238E27FC236}">
                  <a16:creationId xmlns:a16="http://schemas.microsoft.com/office/drawing/2014/main" xmlns="" id="{736D74EE-F785-45BD-B0A4-EC0FDEC03E2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720996" y="4029075"/>
              <a:ext cx="1591200" cy="15649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78380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885411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2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xmlns="" id="{30845392-C3B3-4676-BDB3-20C0D19C5E0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35431" y="1739590"/>
            <a:ext cx="9156569" cy="3416872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663" y="411966"/>
            <a:ext cx="6827837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B26713D1-1FAA-48C3-B18A-5E2A1991C0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2663" y="5949950"/>
            <a:ext cx="3525581" cy="307777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Ruimte voor Naam, Plaats, Datum</a:t>
            </a: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86D6E910-A51B-42BD-84B5-4F71A0910BB9}"/>
              </a:ext>
            </a:extLst>
          </p:cNvPr>
          <p:cNvSpPr/>
          <p:nvPr userDrawn="1"/>
        </p:nvSpPr>
        <p:spPr>
          <a:xfrm>
            <a:off x="0" y="0"/>
            <a:ext cx="1114855" cy="6858000"/>
          </a:xfrm>
          <a:custGeom>
            <a:avLst/>
            <a:gdLst>
              <a:gd name="connsiteX0" fmla="*/ 0 w 1114855"/>
              <a:gd name="connsiteY0" fmla="*/ 0 h 6858000"/>
              <a:gd name="connsiteX1" fmla="*/ 243285 w 1114855"/>
              <a:gd name="connsiteY1" fmla="*/ 0 h 6858000"/>
              <a:gd name="connsiteX2" fmla="*/ 243285 w 1114855"/>
              <a:gd name="connsiteY2" fmla="*/ 6607 h 6858000"/>
              <a:gd name="connsiteX3" fmla="*/ 1114855 w 1114855"/>
              <a:gd name="connsiteY3" fmla="*/ 3432303 h 6858000"/>
              <a:gd name="connsiteX4" fmla="*/ 243285 w 1114855"/>
              <a:gd name="connsiteY4" fmla="*/ 6858000 h 6858000"/>
              <a:gd name="connsiteX5" fmla="*/ 243285 w 1114855"/>
              <a:gd name="connsiteY5" fmla="*/ 6851394 h 6858000"/>
              <a:gd name="connsiteX6" fmla="*/ 0 w 1114855"/>
              <a:gd name="connsiteY6" fmla="*/ 6851494 h 6858000"/>
              <a:gd name="connsiteX7" fmla="*/ 0 w 1114855"/>
              <a:gd name="connsiteY7" fmla="*/ 0 h 6858000"/>
              <a:gd name="connsiteX0" fmla="*/ 0 w 1114855"/>
              <a:gd name="connsiteY0" fmla="*/ 0 h 6851494"/>
              <a:gd name="connsiteX1" fmla="*/ 243285 w 1114855"/>
              <a:gd name="connsiteY1" fmla="*/ 0 h 6851494"/>
              <a:gd name="connsiteX2" fmla="*/ 243285 w 1114855"/>
              <a:gd name="connsiteY2" fmla="*/ 6607 h 6851494"/>
              <a:gd name="connsiteX3" fmla="*/ 1114855 w 1114855"/>
              <a:gd name="connsiteY3" fmla="*/ 3432303 h 6851494"/>
              <a:gd name="connsiteX4" fmla="*/ 243285 w 1114855"/>
              <a:gd name="connsiteY4" fmla="*/ 6851394 h 6851494"/>
              <a:gd name="connsiteX5" fmla="*/ 0 w 1114855"/>
              <a:gd name="connsiteY5" fmla="*/ 6851494 h 6851494"/>
              <a:gd name="connsiteX6" fmla="*/ 0 w 1114855"/>
              <a:gd name="connsiteY6" fmla="*/ 0 h 685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4855" h="6851494">
                <a:moveTo>
                  <a:pt x="0" y="0"/>
                </a:moveTo>
                <a:lnTo>
                  <a:pt x="243285" y="0"/>
                </a:lnTo>
                <a:lnTo>
                  <a:pt x="243285" y="6607"/>
                </a:lnTo>
                <a:lnTo>
                  <a:pt x="1114855" y="3432303"/>
                </a:lnTo>
                <a:lnTo>
                  <a:pt x="243285" y="6851394"/>
                </a:lnTo>
                <a:lnTo>
                  <a:pt x="0" y="6851494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4" name="Tijdelijke aanduiding voor tekst 14">
            <a:extLst>
              <a:ext uri="{FF2B5EF4-FFF2-40B4-BE49-F238E27FC236}">
                <a16:creationId xmlns:a16="http://schemas.microsoft.com/office/drawing/2014/main" xmlns="" id="{EAE0E904-2F1E-4401-A09B-A61F10FFB8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128514"/>
            <a:ext cx="6827837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xmlns="" id="{9987A6CA-AB66-4816-B930-D33E2C5AC14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6348043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3 Blauw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67187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86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663" y="411966"/>
            <a:ext cx="6827837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B26713D1-1FAA-48C3-B18A-5E2A1991C0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2663" y="5949950"/>
            <a:ext cx="3525581" cy="307777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Ruimte voor Naam, Plaats, Datum</a:t>
            </a:r>
          </a:p>
        </p:txBody>
      </p:sp>
      <p:sp>
        <p:nvSpPr>
          <p:cNvPr id="13" name="Vrije vorm: vorm 12">
            <a:extLst>
              <a:ext uri="{FF2B5EF4-FFF2-40B4-BE49-F238E27FC236}">
                <a16:creationId xmlns:a16="http://schemas.microsoft.com/office/drawing/2014/main" xmlns="" id="{3D22C363-D26B-45E7-A765-0CE3336B3E57}"/>
              </a:ext>
            </a:extLst>
          </p:cNvPr>
          <p:cNvSpPr/>
          <p:nvPr userDrawn="1"/>
        </p:nvSpPr>
        <p:spPr>
          <a:xfrm>
            <a:off x="0" y="0"/>
            <a:ext cx="1114855" cy="6858000"/>
          </a:xfrm>
          <a:custGeom>
            <a:avLst/>
            <a:gdLst>
              <a:gd name="connsiteX0" fmla="*/ 0 w 1114855"/>
              <a:gd name="connsiteY0" fmla="*/ 0 h 6858000"/>
              <a:gd name="connsiteX1" fmla="*/ 243285 w 1114855"/>
              <a:gd name="connsiteY1" fmla="*/ 0 h 6858000"/>
              <a:gd name="connsiteX2" fmla="*/ 243285 w 1114855"/>
              <a:gd name="connsiteY2" fmla="*/ 6607 h 6858000"/>
              <a:gd name="connsiteX3" fmla="*/ 1114855 w 1114855"/>
              <a:gd name="connsiteY3" fmla="*/ 3432303 h 6858000"/>
              <a:gd name="connsiteX4" fmla="*/ 243285 w 1114855"/>
              <a:gd name="connsiteY4" fmla="*/ 6858000 h 6858000"/>
              <a:gd name="connsiteX5" fmla="*/ 243285 w 1114855"/>
              <a:gd name="connsiteY5" fmla="*/ 6851394 h 6858000"/>
              <a:gd name="connsiteX6" fmla="*/ 0 w 1114855"/>
              <a:gd name="connsiteY6" fmla="*/ 6851494 h 6858000"/>
              <a:gd name="connsiteX7" fmla="*/ 0 w 1114855"/>
              <a:gd name="connsiteY7" fmla="*/ 0 h 6858000"/>
              <a:gd name="connsiteX0" fmla="*/ 0 w 1114855"/>
              <a:gd name="connsiteY0" fmla="*/ 0 h 6851494"/>
              <a:gd name="connsiteX1" fmla="*/ 243285 w 1114855"/>
              <a:gd name="connsiteY1" fmla="*/ 0 h 6851494"/>
              <a:gd name="connsiteX2" fmla="*/ 243285 w 1114855"/>
              <a:gd name="connsiteY2" fmla="*/ 6607 h 6851494"/>
              <a:gd name="connsiteX3" fmla="*/ 1114855 w 1114855"/>
              <a:gd name="connsiteY3" fmla="*/ 3432303 h 6851494"/>
              <a:gd name="connsiteX4" fmla="*/ 243285 w 1114855"/>
              <a:gd name="connsiteY4" fmla="*/ 6851394 h 6851494"/>
              <a:gd name="connsiteX5" fmla="*/ 0 w 1114855"/>
              <a:gd name="connsiteY5" fmla="*/ 6851494 h 6851494"/>
              <a:gd name="connsiteX6" fmla="*/ 0 w 1114855"/>
              <a:gd name="connsiteY6" fmla="*/ 0 h 685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4855" h="6851494">
                <a:moveTo>
                  <a:pt x="0" y="0"/>
                </a:moveTo>
                <a:lnTo>
                  <a:pt x="243285" y="0"/>
                </a:lnTo>
                <a:lnTo>
                  <a:pt x="243285" y="6607"/>
                </a:lnTo>
                <a:lnTo>
                  <a:pt x="1114855" y="3432303"/>
                </a:lnTo>
                <a:lnTo>
                  <a:pt x="243285" y="6851394"/>
                </a:lnTo>
                <a:lnTo>
                  <a:pt x="0" y="68514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Tijdelijke aanduiding voor tekst 14">
            <a:extLst>
              <a:ext uri="{FF2B5EF4-FFF2-40B4-BE49-F238E27FC236}">
                <a16:creationId xmlns:a16="http://schemas.microsoft.com/office/drawing/2014/main" xmlns="" id="{C7FD398B-17A1-47CD-BBE6-C13D4E7840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119087"/>
            <a:ext cx="6827837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9" name="Tijdelijke aanduiding voor afbeelding 16">
            <a:extLst>
              <a:ext uri="{FF2B5EF4-FFF2-40B4-BE49-F238E27FC236}">
                <a16:creationId xmlns:a16="http://schemas.microsoft.com/office/drawing/2014/main" xmlns="" id="{415A715F-C7F7-4B99-8B51-D64EEEF9911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26772109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xmlns="" id="{8B7702C9-AE11-490E-82A2-3ABBC386E9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325262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10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hoek 3" hidden="1">
            <a:extLst>
              <a:ext uri="{FF2B5EF4-FFF2-40B4-BE49-F238E27FC236}">
                <a16:creationId xmlns:a16="http://schemas.microsoft.com/office/drawing/2014/main" xmlns="" id="{FB132FB0-E92A-40F2-BF86-1B3B35A0084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xmlns="" id="{67312B0C-E62E-4AF7-A98D-8C5A81B4F9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>
            <a:lvl1pPr marL="631825" indent="-631825">
              <a:buSzPct val="90000"/>
              <a:buFont typeface="+mj-lt"/>
              <a:buAutoNum type="arabicPeriod"/>
              <a:defRPr>
                <a:latin typeface="+mj-lt"/>
              </a:defRPr>
            </a:lvl1pPr>
            <a:lvl2pPr marL="895350" indent="-266700">
              <a:defRPr sz="2800"/>
            </a:lvl2pPr>
            <a:lvl3pPr marL="1168400" indent="-268288">
              <a:defRPr sz="2800"/>
            </a:lvl3pPr>
            <a:lvl4pPr marL="1433513" indent="-277813">
              <a:defRPr sz="2800"/>
            </a:lvl4pPr>
            <a:lvl5pPr marL="1706563" indent="-268288">
              <a:defRPr sz="2800"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xmlns="" id="{8377452A-A6A3-4F19-85B6-F0330ABCEF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663" y="411966"/>
            <a:ext cx="6827837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9" name="Tijdelijke aanduiding voor tekst 14">
            <a:extLst>
              <a:ext uri="{FF2B5EF4-FFF2-40B4-BE49-F238E27FC236}">
                <a16:creationId xmlns:a16="http://schemas.microsoft.com/office/drawing/2014/main" xmlns="" id="{1949E2D2-1586-4C5B-A311-57B8EEB4C8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119087"/>
            <a:ext cx="6827837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14" name="Tijdelijke aanduiding voor afbeelding 16">
            <a:extLst>
              <a:ext uri="{FF2B5EF4-FFF2-40B4-BE49-F238E27FC236}">
                <a16:creationId xmlns:a16="http://schemas.microsoft.com/office/drawing/2014/main" xmlns="" id="{E4275016-2E73-4329-9802-93443945009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6085327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Gou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F2DDAFA9-9C67-409F-8B03-25EFBB7585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302634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34" name="think-cell Slide" r:id="rId6" imgW="338" imgH="337" progId="TCLayout.ActiveDocument.1">
                  <p:embed/>
                </p:oleObj>
              </mc:Choice>
              <mc:Fallback>
                <p:oleObj name="think-cell Slide" r:id="rId6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AB38586A-E5E7-4D48-979C-16CAC40688D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6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9F9D0A6F-4923-40A0-9734-04172BFAFF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2" y="2714739"/>
            <a:ext cx="7648381" cy="839269"/>
          </a:xfrm>
        </p:spPr>
        <p:txBody>
          <a:bodyPr anchor="t" anchorCtr="0"/>
          <a:lstStyle>
            <a:lvl1pPr>
              <a:defRPr sz="6000" cap="all" baseline="0">
                <a:latin typeface="+mj-lt"/>
              </a:defRPr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B167C603-75DA-4445-A170-5F1EFEC5D5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82662" y="4723278"/>
            <a:ext cx="7648381" cy="415498"/>
          </a:xfrm>
        </p:spPr>
        <p:txBody>
          <a:bodyPr wrap="square">
            <a:spAutoFit/>
          </a:bodyPr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8A98CF33-D587-4029-99D6-82B3D027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C8D39C43-30E3-4840-8584-668100C8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7" name="Vrije vorm: vorm 6">
            <a:extLst>
              <a:ext uri="{FF2B5EF4-FFF2-40B4-BE49-F238E27FC236}">
                <a16:creationId xmlns:a16="http://schemas.microsoft.com/office/drawing/2014/main" xmlns="" id="{CD23658A-EE22-4B85-BCB0-0F9187D18D9F}"/>
              </a:ext>
            </a:extLst>
          </p:cNvPr>
          <p:cNvSpPr/>
          <p:nvPr userDrawn="1"/>
        </p:nvSpPr>
        <p:spPr>
          <a:xfrm>
            <a:off x="9284141" y="0"/>
            <a:ext cx="2907861" cy="6858000"/>
          </a:xfrm>
          <a:custGeom>
            <a:avLst/>
            <a:gdLst>
              <a:gd name="connsiteX0" fmla="*/ 0 w 2907861"/>
              <a:gd name="connsiteY0" fmla="*/ 0 h 6858000"/>
              <a:gd name="connsiteX1" fmla="*/ 2907861 w 2907861"/>
              <a:gd name="connsiteY1" fmla="*/ 0 h 6858000"/>
              <a:gd name="connsiteX2" fmla="*/ 2907861 w 2907861"/>
              <a:gd name="connsiteY2" fmla="*/ 6858000 h 6858000"/>
              <a:gd name="connsiteX3" fmla="*/ 0 w 2907861"/>
              <a:gd name="connsiteY3" fmla="*/ 6858000 h 6858000"/>
              <a:gd name="connsiteX4" fmla="*/ 871570 w 2907861"/>
              <a:gd name="connsiteY4" fmla="*/ 3432303 h 6858000"/>
              <a:gd name="connsiteX5" fmla="*/ 0 w 2907861"/>
              <a:gd name="connsiteY5" fmla="*/ 6607 h 6858000"/>
              <a:gd name="connsiteX6" fmla="*/ 0 w 290786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7861" h="6858000">
                <a:moveTo>
                  <a:pt x="0" y="0"/>
                </a:moveTo>
                <a:lnTo>
                  <a:pt x="2907861" y="0"/>
                </a:lnTo>
                <a:lnTo>
                  <a:pt x="2907861" y="6858000"/>
                </a:lnTo>
                <a:lnTo>
                  <a:pt x="0" y="6858000"/>
                </a:lnTo>
                <a:lnTo>
                  <a:pt x="871570" y="3432303"/>
                </a:lnTo>
                <a:lnTo>
                  <a:pt x="0" y="6607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xmlns="" id="{B5715D46-1ACB-4D6B-BFA3-32D8AE7E70B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539413" y="6242966"/>
            <a:ext cx="1139825" cy="329283"/>
          </a:xfrm>
          <a:prstGeom prst="rect">
            <a:avLst/>
          </a:prstGeom>
        </p:spPr>
      </p:pic>
      <p:sp>
        <p:nvSpPr>
          <p:cNvPr id="9" name="Tijdelijke aanduiding voor tekst 14">
            <a:extLst>
              <a:ext uri="{FF2B5EF4-FFF2-40B4-BE49-F238E27FC236}">
                <a16:creationId xmlns:a16="http://schemas.microsoft.com/office/drawing/2014/main" xmlns="" id="{C592670B-C5A2-49BD-986D-6E6476496F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1" y="2060575"/>
            <a:ext cx="7648381" cy="685380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900" cap="none" baseline="0">
                <a:latin typeface="+mn-lt"/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grpSp>
        <p:nvGrpSpPr>
          <p:cNvPr id="23" name="Groep 22">
            <a:extLst>
              <a:ext uri="{FF2B5EF4-FFF2-40B4-BE49-F238E27FC236}">
                <a16:creationId xmlns:a16="http://schemas.microsoft.com/office/drawing/2014/main" xmlns="" id="{B51771AE-EA9F-4EBE-B4F7-99F39CFFA8C4}"/>
              </a:ext>
            </a:extLst>
          </p:cNvPr>
          <p:cNvGrpSpPr/>
          <p:nvPr userDrawn="1"/>
        </p:nvGrpSpPr>
        <p:grpSpPr>
          <a:xfrm>
            <a:off x="-1720996" y="1653272"/>
            <a:ext cx="1591456" cy="3551456"/>
            <a:chOff x="-1720996" y="519113"/>
            <a:chExt cx="1591456" cy="3551456"/>
          </a:xfrm>
        </p:grpSpPr>
        <p:sp>
          <p:nvSpPr>
            <p:cNvPr id="16" name="Content Placeholder 6">
              <a:extLst>
                <a:ext uri="{FF2B5EF4-FFF2-40B4-BE49-F238E27FC236}">
                  <a16:creationId xmlns:a16="http://schemas.microsoft.com/office/drawing/2014/main" xmlns="" id="{DB9E7F44-52B5-4EE1-89D9-2B9507D8AC7C}"/>
                </a:ext>
              </a:extLst>
            </p:cNvPr>
            <p:cNvSpPr txBox="1">
              <a:spLocks/>
            </p:cNvSpPr>
            <p:nvPr userDrawn="1">
              <p:custDataLst>
                <p:tags r:id="rId4"/>
              </p:custDataLst>
            </p:nvPr>
          </p:nvSpPr>
          <p:spPr>
            <a:xfrm>
              <a:off x="-1720996" y="519113"/>
              <a:ext cx="1591456" cy="3273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nl-NL"/>
              </a:defPPr>
              <a:lvl1pPr marL="0" lvl="0" indent="0" defTabSz="91440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None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1pPr>
              <a:lvl2pPr marL="447675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2pPr>
              <a:lvl3pPr marL="628650" indent="-180975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3pPr>
              <a:lvl4pPr marL="806450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4pPr>
              <a:lvl5pPr marL="2057400" indent="-2286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nl-NL" b="1" dirty="0">
                  <a:solidFill>
                    <a:prstClr val="black"/>
                  </a:solidFill>
                </a:rPr>
                <a:t>De achtergrondkleur van de dia aanpassen:</a:t>
              </a:r>
            </a:p>
          </p:txBody>
        </p:sp>
        <p:sp>
          <p:nvSpPr>
            <p:cNvPr id="17" name="Content Placeholder 4">
              <a:extLst>
                <a:ext uri="{FF2B5EF4-FFF2-40B4-BE49-F238E27FC236}">
                  <a16:creationId xmlns:a16="http://schemas.microsoft.com/office/drawing/2014/main" xmlns="" id="{332771B9-0BE0-4AF5-B468-12CD0893ACD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20996" y="949393"/>
              <a:ext cx="1591456" cy="128035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9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Tx/>
                <a:buNone/>
              </a:pPr>
              <a:r>
                <a:rPr lang="nl-NL" dirty="0">
                  <a:solidFill>
                    <a:prstClr val="black"/>
                  </a:solidFill>
                </a:rPr>
                <a:t>Klik met de rechtermuisknop op de gekleurde achtergrond en kies voor Achtergrond opmaken.</a:t>
              </a:r>
            </a:p>
            <a:p>
              <a:pPr marL="0" indent="0">
                <a:buFontTx/>
                <a:buNone/>
                <a:defRPr/>
              </a:pPr>
              <a:r>
                <a:rPr lang="nl-NL" dirty="0">
                  <a:solidFill>
                    <a:prstClr val="black"/>
                  </a:solidFill>
                </a:rPr>
                <a:t>Kies onder Kleur uit de Themakleuren een andere kleur.</a:t>
              </a:r>
              <a:endParaRPr lang="nl-NL" b="1" dirty="0">
                <a:solidFill>
                  <a:prstClr val="black"/>
                </a:solidFill>
              </a:endParaRPr>
            </a:p>
          </p:txBody>
        </p:sp>
        <p:pic>
          <p:nvPicPr>
            <p:cNvPr id="19" name="Afbeelding 18">
              <a:extLst>
                <a:ext uri="{FF2B5EF4-FFF2-40B4-BE49-F238E27FC236}">
                  <a16:creationId xmlns:a16="http://schemas.microsoft.com/office/drawing/2014/main" xmlns="" id="{BE01B4A2-AE1F-440A-A395-6D9F1BB5FE6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720996" y="2317751"/>
              <a:ext cx="1168545" cy="1752818"/>
            </a:xfrm>
            <a:prstGeom prst="rect">
              <a:avLst/>
            </a:prstGeom>
          </p:spPr>
        </p:pic>
        <p:cxnSp>
          <p:nvCxnSpPr>
            <p:cNvPr id="22" name="Rechte verbindingslijn 21">
              <a:extLst>
                <a:ext uri="{FF2B5EF4-FFF2-40B4-BE49-F238E27FC236}">
                  <a16:creationId xmlns:a16="http://schemas.microsoft.com/office/drawing/2014/main" xmlns="" id="{0A0F4C3B-9F21-4C0B-9C16-653E4A5F5B0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20996" y="2269019"/>
              <a:ext cx="15914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ijdelijke aanduiding voor afbeelding 16">
            <a:extLst>
              <a:ext uri="{FF2B5EF4-FFF2-40B4-BE49-F238E27FC236}">
                <a16:creationId xmlns:a16="http://schemas.microsoft.com/office/drawing/2014/main" xmlns="" id="{197869EB-348A-462C-8C86-C5F6A66BD4A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0924" y="6178322"/>
            <a:ext cx="1141200" cy="456654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410093758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Blauw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F2DDAFA9-9C67-409F-8B03-25EFBB7585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590706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58" name="think-cell Slide" r:id="rId6" imgW="338" imgH="337" progId="TCLayout.ActiveDocument.1">
                  <p:embed/>
                </p:oleObj>
              </mc:Choice>
              <mc:Fallback>
                <p:oleObj name="think-cell Slide" r:id="rId6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AB38586A-E5E7-4D48-979C-16CAC40688D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6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9F9D0A6F-4923-40A0-9734-04172BFAFF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2" y="2714739"/>
            <a:ext cx="7648381" cy="839269"/>
          </a:xfrm>
        </p:spPr>
        <p:txBody>
          <a:bodyPr anchor="t" anchorCtr="0"/>
          <a:lstStyle>
            <a:lvl1pPr>
              <a:defRPr sz="6000" cap="all" baseline="0">
                <a:latin typeface="+mj-lt"/>
              </a:defRPr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B167C603-75DA-4445-A170-5F1EFEC5D5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82662" y="4723278"/>
            <a:ext cx="7648381" cy="415498"/>
          </a:xfrm>
        </p:spPr>
        <p:txBody>
          <a:bodyPr wrap="square">
            <a:spAutoFit/>
          </a:bodyPr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8A98CF33-D587-4029-99D6-82B3D027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C8D39C43-30E3-4840-8584-668100C8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7" name="Vrije vorm: vorm 6">
            <a:extLst>
              <a:ext uri="{FF2B5EF4-FFF2-40B4-BE49-F238E27FC236}">
                <a16:creationId xmlns:a16="http://schemas.microsoft.com/office/drawing/2014/main" xmlns="" id="{CD23658A-EE22-4B85-BCB0-0F9187D18D9F}"/>
              </a:ext>
            </a:extLst>
          </p:cNvPr>
          <p:cNvSpPr/>
          <p:nvPr userDrawn="1"/>
        </p:nvSpPr>
        <p:spPr>
          <a:xfrm>
            <a:off x="9284141" y="0"/>
            <a:ext cx="2907861" cy="6858000"/>
          </a:xfrm>
          <a:custGeom>
            <a:avLst/>
            <a:gdLst>
              <a:gd name="connsiteX0" fmla="*/ 0 w 2907861"/>
              <a:gd name="connsiteY0" fmla="*/ 0 h 6858000"/>
              <a:gd name="connsiteX1" fmla="*/ 2907861 w 2907861"/>
              <a:gd name="connsiteY1" fmla="*/ 0 h 6858000"/>
              <a:gd name="connsiteX2" fmla="*/ 2907861 w 2907861"/>
              <a:gd name="connsiteY2" fmla="*/ 6858000 h 6858000"/>
              <a:gd name="connsiteX3" fmla="*/ 0 w 2907861"/>
              <a:gd name="connsiteY3" fmla="*/ 6858000 h 6858000"/>
              <a:gd name="connsiteX4" fmla="*/ 871570 w 2907861"/>
              <a:gd name="connsiteY4" fmla="*/ 3432303 h 6858000"/>
              <a:gd name="connsiteX5" fmla="*/ 0 w 2907861"/>
              <a:gd name="connsiteY5" fmla="*/ 6607 h 6858000"/>
              <a:gd name="connsiteX6" fmla="*/ 0 w 290786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7861" h="6858000">
                <a:moveTo>
                  <a:pt x="0" y="0"/>
                </a:moveTo>
                <a:lnTo>
                  <a:pt x="2907861" y="0"/>
                </a:lnTo>
                <a:lnTo>
                  <a:pt x="2907861" y="6858000"/>
                </a:lnTo>
                <a:lnTo>
                  <a:pt x="0" y="6858000"/>
                </a:lnTo>
                <a:lnTo>
                  <a:pt x="871570" y="3432303"/>
                </a:lnTo>
                <a:lnTo>
                  <a:pt x="0" y="66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xmlns="" id="{B5715D46-1ACB-4D6B-BFA3-32D8AE7E70B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539413" y="6242966"/>
            <a:ext cx="1139825" cy="329283"/>
          </a:xfrm>
          <a:prstGeom prst="rect">
            <a:avLst/>
          </a:prstGeom>
        </p:spPr>
      </p:pic>
      <p:sp>
        <p:nvSpPr>
          <p:cNvPr id="9" name="Tijdelijke aanduiding voor tekst 14">
            <a:extLst>
              <a:ext uri="{FF2B5EF4-FFF2-40B4-BE49-F238E27FC236}">
                <a16:creationId xmlns:a16="http://schemas.microsoft.com/office/drawing/2014/main" xmlns="" id="{C592670B-C5A2-49BD-986D-6E6476496F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1" y="2060575"/>
            <a:ext cx="7648381" cy="685380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900" cap="none" baseline="0">
                <a:latin typeface="+mn-lt"/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xmlns="" id="{C522188E-C23B-4E49-B726-ABC09C273939}"/>
              </a:ext>
            </a:extLst>
          </p:cNvPr>
          <p:cNvGrpSpPr/>
          <p:nvPr userDrawn="1"/>
        </p:nvGrpSpPr>
        <p:grpSpPr>
          <a:xfrm>
            <a:off x="-1720996" y="1653272"/>
            <a:ext cx="1591456" cy="3551456"/>
            <a:chOff x="-1720996" y="519113"/>
            <a:chExt cx="1591456" cy="3551456"/>
          </a:xfrm>
        </p:grpSpPr>
        <p:sp>
          <p:nvSpPr>
            <p:cNvPr id="13" name="Content Placeholder 6">
              <a:extLst>
                <a:ext uri="{FF2B5EF4-FFF2-40B4-BE49-F238E27FC236}">
                  <a16:creationId xmlns:a16="http://schemas.microsoft.com/office/drawing/2014/main" xmlns="" id="{1EE05753-8E78-481E-9D06-9A5D66EF3773}"/>
                </a:ext>
              </a:extLst>
            </p:cNvPr>
            <p:cNvSpPr txBox="1">
              <a:spLocks/>
            </p:cNvSpPr>
            <p:nvPr userDrawn="1">
              <p:custDataLst>
                <p:tags r:id="rId4"/>
              </p:custDataLst>
            </p:nvPr>
          </p:nvSpPr>
          <p:spPr>
            <a:xfrm>
              <a:off x="-1720996" y="519113"/>
              <a:ext cx="1591456" cy="3273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nl-NL"/>
              </a:defPPr>
              <a:lvl1pPr marL="0" lvl="0" indent="0" defTabSz="91440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None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1pPr>
              <a:lvl2pPr marL="447675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2pPr>
              <a:lvl3pPr marL="628650" indent="-180975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3pPr>
              <a:lvl4pPr marL="806450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4pPr>
              <a:lvl5pPr marL="2057400" indent="-2286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nl-NL" b="1" dirty="0">
                  <a:solidFill>
                    <a:prstClr val="black"/>
                  </a:solidFill>
                </a:rPr>
                <a:t>De achtergrondkleur van de dia aanpassen:</a:t>
              </a:r>
            </a:p>
          </p:txBody>
        </p:sp>
        <p:sp>
          <p:nvSpPr>
            <p:cNvPr id="14" name="Content Placeholder 4">
              <a:extLst>
                <a:ext uri="{FF2B5EF4-FFF2-40B4-BE49-F238E27FC236}">
                  <a16:creationId xmlns:a16="http://schemas.microsoft.com/office/drawing/2014/main" xmlns="" id="{DEDE3A57-F2FC-4ACB-86AA-753B81A3FE7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20996" y="949393"/>
              <a:ext cx="1591456" cy="128035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9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Tx/>
                <a:buNone/>
              </a:pPr>
              <a:r>
                <a:rPr lang="nl-NL" dirty="0">
                  <a:solidFill>
                    <a:prstClr val="black"/>
                  </a:solidFill>
                </a:rPr>
                <a:t>Klik met de rechtermuisknop op de gekleurde achtergrond en kies voor Achtergrond opmaken.</a:t>
              </a:r>
            </a:p>
            <a:p>
              <a:pPr marL="0" indent="0">
                <a:buFontTx/>
                <a:buNone/>
                <a:defRPr/>
              </a:pPr>
              <a:r>
                <a:rPr lang="nl-NL" dirty="0">
                  <a:solidFill>
                    <a:prstClr val="black"/>
                  </a:solidFill>
                </a:rPr>
                <a:t>Kies onder Kleur uit de Themakleuren een andere kleur.</a:t>
              </a:r>
              <a:endParaRPr lang="nl-NL" b="1" dirty="0">
                <a:solidFill>
                  <a:prstClr val="black"/>
                </a:solidFill>
              </a:endParaRPr>
            </a:p>
          </p:txBody>
        </p:sp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xmlns="" id="{726DB542-30A2-40CF-BB21-7DD73FAD1DA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720996" y="2317751"/>
              <a:ext cx="1168545" cy="1752818"/>
            </a:xfrm>
            <a:prstGeom prst="rect">
              <a:avLst/>
            </a:prstGeom>
          </p:spPr>
        </p:pic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xmlns="" id="{E5A9D727-B47A-4AD4-AA21-96BB43133A4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20996" y="2269019"/>
              <a:ext cx="15914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xmlns="" id="{F0A71867-1D18-4908-86D4-47BDF70D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0924" y="6178322"/>
            <a:ext cx="1141200" cy="456654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3582106349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Gou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F2DDAFA9-9C67-409F-8B03-25EFBB7585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033595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40" name="think-cell Slide" r:id="rId6" imgW="338" imgH="337" progId="TCLayout.ActiveDocument.1">
                  <p:embed/>
                </p:oleObj>
              </mc:Choice>
              <mc:Fallback>
                <p:oleObj name="think-cell Slide" r:id="rId6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AB38586A-E5E7-4D48-979C-16CAC40688D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6000" b="0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9F9D0A6F-4923-40A0-9734-04172BFAFF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2" y="2714739"/>
            <a:ext cx="7648381" cy="839269"/>
          </a:xfrm>
        </p:spPr>
        <p:txBody>
          <a:bodyPr anchor="t" anchorCtr="0"/>
          <a:lstStyle>
            <a:lvl1pPr>
              <a:defRPr sz="6000" cap="all" baseline="0">
                <a:latin typeface="+mj-lt"/>
              </a:defRPr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B167C603-75DA-4445-A170-5F1EFEC5D5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82662" y="4723278"/>
            <a:ext cx="7648381" cy="415498"/>
          </a:xfrm>
        </p:spPr>
        <p:txBody>
          <a:bodyPr wrap="square">
            <a:spAutoFit/>
          </a:bodyPr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8A98CF33-D587-4029-99D6-82B3D027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C8D39C43-30E3-4840-8584-668100C8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7" name="Vrije vorm: vorm 6">
            <a:extLst>
              <a:ext uri="{FF2B5EF4-FFF2-40B4-BE49-F238E27FC236}">
                <a16:creationId xmlns="" xmlns:a16="http://schemas.microsoft.com/office/drawing/2014/main" id="{CD23658A-EE22-4B85-BCB0-0F9187D18D9F}"/>
              </a:ext>
            </a:extLst>
          </p:cNvPr>
          <p:cNvSpPr/>
          <p:nvPr userDrawn="1"/>
        </p:nvSpPr>
        <p:spPr>
          <a:xfrm>
            <a:off x="9284141" y="0"/>
            <a:ext cx="2907861" cy="6858000"/>
          </a:xfrm>
          <a:custGeom>
            <a:avLst/>
            <a:gdLst>
              <a:gd name="connsiteX0" fmla="*/ 0 w 2907861"/>
              <a:gd name="connsiteY0" fmla="*/ 0 h 6858000"/>
              <a:gd name="connsiteX1" fmla="*/ 2907861 w 2907861"/>
              <a:gd name="connsiteY1" fmla="*/ 0 h 6858000"/>
              <a:gd name="connsiteX2" fmla="*/ 2907861 w 2907861"/>
              <a:gd name="connsiteY2" fmla="*/ 6858000 h 6858000"/>
              <a:gd name="connsiteX3" fmla="*/ 0 w 2907861"/>
              <a:gd name="connsiteY3" fmla="*/ 6858000 h 6858000"/>
              <a:gd name="connsiteX4" fmla="*/ 871570 w 2907861"/>
              <a:gd name="connsiteY4" fmla="*/ 3432303 h 6858000"/>
              <a:gd name="connsiteX5" fmla="*/ 0 w 2907861"/>
              <a:gd name="connsiteY5" fmla="*/ 6607 h 6858000"/>
              <a:gd name="connsiteX6" fmla="*/ 0 w 290786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7861" h="6858000">
                <a:moveTo>
                  <a:pt x="0" y="0"/>
                </a:moveTo>
                <a:lnTo>
                  <a:pt x="2907861" y="0"/>
                </a:lnTo>
                <a:lnTo>
                  <a:pt x="2907861" y="6858000"/>
                </a:lnTo>
                <a:lnTo>
                  <a:pt x="0" y="6858000"/>
                </a:lnTo>
                <a:lnTo>
                  <a:pt x="871570" y="3432303"/>
                </a:lnTo>
                <a:lnTo>
                  <a:pt x="0" y="6607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pic>
        <p:nvPicPr>
          <p:cNvPr id="8" name="Picture 10">
            <a:extLst>
              <a:ext uri="{FF2B5EF4-FFF2-40B4-BE49-F238E27FC236}">
                <a16:creationId xmlns="" xmlns:a16="http://schemas.microsoft.com/office/drawing/2014/main" id="{B5715D46-1ACB-4D6B-BFA3-32D8AE7E70B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539413" y="6242966"/>
            <a:ext cx="1139825" cy="329283"/>
          </a:xfrm>
          <a:prstGeom prst="rect">
            <a:avLst/>
          </a:prstGeom>
        </p:spPr>
      </p:pic>
      <p:sp>
        <p:nvSpPr>
          <p:cNvPr id="9" name="Tijdelijke aanduiding voor tekst 14">
            <a:extLst>
              <a:ext uri="{FF2B5EF4-FFF2-40B4-BE49-F238E27FC236}">
                <a16:creationId xmlns="" xmlns:a16="http://schemas.microsoft.com/office/drawing/2014/main" id="{C592670B-C5A2-49BD-986D-6E6476496F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1" y="2060575"/>
            <a:ext cx="7648381" cy="685380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900" cap="none" baseline="0">
                <a:latin typeface="+mn-lt"/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grpSp>
        <p:nvGrpSpPr>
          <p:cNvPr id="23" name="Groep 22">
            <a:extLst>
              <a:ext uri="{FF2B5EF4-FFF2-40B4-BE49-F238E27FC236}">
                <a16:creationId xmlns="" xmlns:a16="http://schemas.microsoft.com/office/drawing/2014/main" id="{B51771AE-EA9F-4EBE-B4F7-99F39CFFA8C4}"/>
              </a:ext>
            </a:extLst>
          </p:cNvPr>
          <p:cNvGrpSpPr/>
          <p:nvPr userDrawn="1"/>
        </p:nvGrpSpPr>
        <p:grpSpPr>
          <a:xfrm>
            <a:off x="-1720996" y="1653272"/>
            <a:ext cx="1591456" cy="3551456"/>
            <a:chOff x="-1720996" y="519113"/>
            <a:chExt cx="1591456" cy="3551456"/>
          </a:xfrm>
        </p:grpSpPr>
        <p:sp>
          <p:nvSpPr>
            <p:cNvPr id="16" name="Content Placeholder 6">
              <a:extLst>
                <a:ext uri="{FF2B5EF4-FFF2-40B4-BE49-F238E27FC236}">
                  <a16:creationId xmlns="" xmlns:a16="http://schemas.microsoft.com/office/drawing/2014/main" id="{DB9E7F44-52B5-4EE1-89D9-2B9507D8AC7C}"/>
                </a:ext>
              </a:extLst>
            </p:cNvPr>
            <p:cNvSpPr txBox="1">
              <a:spLocks/>
            </p:cNvSpPr>
            <p:nvPr userDrawn="1">
              <p:custDataLst>
                <p:tags r:id="rId4"/>
              </p:custDataLst>
            </p:nvPr>
          </p:nvSpPr>
          <p:spPr>
            <a:xfrm>
              <a:off x="-1720996" y="519113"/>
              <a:ext cx="1591456" cy="3273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nl-NL"/>
              </a:defPPr>
              <a:lvl1pPr marL="0" lvl="0" indent="0" defTabSz="91440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None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1pPr>
              <a:lvl2pPr marL="447675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2pPr>
              <a:lvl3pPr marL="628650" indent="-180975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3pPr>
              <a:lvl4pPr marL="806450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4pPr>
              <a:lvl5pPr marL="2057400" indent="-2286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9pPr>
            </a:lstStyle>
            <a:p>
              <a:pPr lvl="0">
                <a:lnSpc>
                  <a:spcPct val="110000"/>
                </a:lnSpc>
              </a:pPr>
              <a:r>
                <a:rPr lang="nl-NL" sz="1000" b="1" noProof="0" dirty="0">
                  <a:solidFill>
                    <a:schemeClr val="tx1"/>
                  </a:solidFill>
                </a:rPr>
                <a:t>De achtergrondkleur van de dia aanpassen:</a:t>
              </a:r>
            </a:p>
          </p:txBody>
        </p:sp>
        <p:sp>
          <p:nvSpPr>
            <p:cNvPr id="17" name="Content Placeholder 4">
              <a:extLst>
                <a:ext uri="{FF2B5EF4-FFF2-40B4-BE49-F238E27FC236}">
                  <a16:creationId xmlns="" xmlns:a16="http://schemas.microsoft.com/office/drawing/2014/main" id="{332771B9-0BE0-4AF5-B468-12CD0893ACD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20996" y="949393"/>
              <a:ext cx="1591456" cy="128035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9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buFontTx/>
                <a:buNone/>
              </a:pPr>
              <a:r>
                <a:rPr lang="nl-NL" sz="1000" noProof="0" dirty="0">
                  <a:solidFill>
                    <a:schemeClr val="tx1"/>
                  </a:solidFill>
                  <a:latin typeface="+mn-lt"/>
                </a:rPr>
                <a:t>Klik met de rechtermuisknop op de gekleurde achtergrond en kies voor </a:t>
              </a:r>
              <a:r>
                <a:rPr lang="nl-NL" sz="1000" b="0" noProof="0" dirty="0">
                  <a:solidFill>
                    <a:schemeClr val="tx1"/>
                  </a:solidFill>
                  <a:latin typeface="+mn-lt"/>
                </a:rPr>
                <a:t>Achtergrond opmaken.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0000"/>
                <a:buFontTx/>
                <a:buNone/>
                <a:tabLst/>
                <a:defRPr/>
              </a:pPr>
              <a:r>
                <a:rPr lang="nl-NL" sz="1000" noProof="0" dirty="0">
                  <a:solidFill>
                    <a:schemeClr val="tx1"/>
                  </a:solidFill>
                  <a:latin typeface="+mn-lt"/>
                </a:rPr>
                <a:t>Kies onder </a:t>
              </a:r>
              <a:r>
                <a:rPr lang="nl-NL" sz="1000" b="0" noProof="0" dirty="0">
                  <a:solidFill>
                    <a:schemeClr val="tx1"/>
                  </a:solidFill>
                  <a:latin typeface="+mn-lt"/>
                </a:rPr>
                <a:t>Kleur</a:t>
              </a:r>
              <a:r>
                <a:rPr lang="nl-NL" sz="1000" noProof="0" dirty="0">
                  <a:solidFill>
                    <a:schemeClr val="tx1"/>
                  </a:solidFill>
                  <a:latin typeface="+mn-lt"/>
                </a:rPr>
                <a:t> uit de Themakleuren een andere kleur.</a:t>
              </a:r>
              <a:endParaRPr lang="nl-NL" sz="1000" b="1" noProof="0" dirty="0">
                <a:solidFill>
                  <a:schemeClr val="tx1"/>
                </a:solidFill>
                <a:latin typeface="+mn-lt"/>
              </a:endParaRPr>
            </a:p>
          </p:txBody>
        </p:sp>
        <p:pic>
          <p:nvPicPr>
            <p:cNvPr id="19" name="Afbeelding 18">
              <a:extLst>
                <a:ext uri="{FF2B5EF4-FFF2-40B4-BE49-F238E27FC236}">
                  <a16:creationId xmlns="" xmlns:a16="http://schemas.microsoft.com/office/drawing/2014/main" id="{BE01B4A2-AE1F-440A-A395-6D9F1BB5FE6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720996" y="2317751"/>
              <a:ext cx="1168545" cy="1752818"/>
            </a:xfrm>
            <a:prstGeom prst="rect">
              <a:avLst/>
            </a:prstGeom>
          </p:spPr>
        </p:pic>
        <p:cxnSp>
          <p:nvCxnSpPr>
            <p:cNvPr id="22" name="Rechte verbindingslijn 21">
              <a:extLst>
                <a:ext uri="{FF2B5EF4-FFF2-40B4-BE49-F238E27FC236}">
                  <a16:creationId xmlns="" xmlns:a16="http://schemas.microsoft.com/office/drawing/2014/main" id="{0A0F4C3B-9F21-4C0B-9C16-653E4A5F5B0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20996" y="2269019"/>
              <a:ext cx="15914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ijdelijke aanduiding voor afbeelding 16">
            <a:extLst>
              <a:ext uri="{FF2B5EF4-FFF2-40B4-BE49-F238E27FC236}">
                <a16:creationId xmlns="" xmlns:a16="http://schemas.microsoft.com/office/drawing/2014/main" id="{197869EB-348A-462C-8C86-C5F6A66BD4A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0924" y="6178322"/>
            <a:ext cx="1141200" cy="456654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311008510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Roo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F2DDAFA9-9C67-409F-8B03-25EFBB7585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807645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82" name="think-cell Slide" r:id="rId6" imgW="338" imgH="337" progId="TCLayout.ActiveDocument.1">
                  <p:embed/>
                </p:oleObj>
              </mc:Choice>
              <mc:Fallback>
                <p:oleObj name="think-cell Slide" r:id="rId6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AB38586A-E5E7-4D48-979C-16CAC40688D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6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9F9D0A6F-4923-40A0-9734-04172BFAFF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2" y="2714739"/>
            <a:ext cx="7648381" cy="839269"/>
          </a:xfrm>
        </p:spPr>
        <p:txBody>
          <a:bodyPr anchor="t" anchorCtr="0"/>
          <a:lstStyle>
            <a:lvl1pPr>
              <a:defRPr sz="6000" cap="all" baseline="0">
                <a:latin typeface="+mj-lt"/>
              </a:defRPr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B167C603-75DA-4445-A170-5F1EFEC5D5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82662" y="4723278"/>
            <a:ext cx="7648381" cy="415498"/>
          </a:xfrm>
        </p:spPr>
        <p:txBody>
          <a:bodyPr wrap="square">
            <a:spAutoFit/>
          </a:bodyPr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8A98CF33-D587-4029-99D6-82B3D027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C8D39C43-30E3-4840-8584-668100C8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7" name="Vrije vorm: vorm 6">
            <a:extLst>
              <a:ext uri="{FF2B5EF4-FFF2-40B4-BE49-F238E27FC236}">
                <a16:creationId xmlns:a16="http://schemas.microsoft.com/office/drawing/2014/main" xmlns="" id="{CD23658A-EE22-4B85-BCB0-0F9187D18D9F}"/>
              </a:ext>
            </a:extLst>
          </p:cNvPr>
          <p:cNvSpPr/>
          <p:nvPr userDrawn="1"/>
        </p:nvSpPr>
        <p:spPr>
          <a:xfrm>
            <a:off x="9284141" y="0"/>
            <a:ext cx="2907861" cy="6858000"/>
          </a:xfrm>
          <a:custGeom>
            <a:avLst/>
            <a:gdLst>
              <a:gd name="connsiteX0" fmla="*/ 0 w 2907861"/>
              <a:gd name="connsiteY0" fmla="*/ 0 h 6858000"/>
              <a:gd name="connsiteX1" fmla="*/ 2907861 w 2907861"/>
              <a:gd name="connsiteY1" fmla="*/ 0 h 6858000"/>
              <a:gd name="connsiteX2" fmla="*/ 2907861 w 2907861"/>
              <a:gd name="connsiteY2" fmla="*/ 6858000 h 6858000"/>
              <a:gd name="connsiteX3" fmla="*/ 0 w 2907861"/>
              <a:gd name="connsiteY3" fmla="*/ 6858000 h 6858000"/>
              <a:gd name="connsiteX4" fmla="*/ 871570 w 2907861"/>
              <a:gd name="connsiteY4" fmla="*/ 3432303 h 6858000"/>
              <a:gd name="connsiteX5" fmla="*/ 0 w 2907861"/>
              <a:gd name="connsiteY5" fmla="*/ 6607 h 6858000"/>
              <a:gd name="connsiteX6" fmla="*/ 0 w 290786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7861" h="6858000">
                <a:moveTo>
                  <a:pt x="0" y="0"/>
                </a:moveTo>
                <a:lnTo>
                  <a:pt x="2907861" y="0"/>
                </a:lnTo>
                <a:lnTo>
                  <a:pt x="2907861" y="6858000"/>
                </a:lnTo>
                <a:lnTo>
                  <a:pt x="0" y="6858000"/>
                </a:lnTo>
                <a:lnTo>
                  <a:pt x="871570" y="3432303"/>
                </a:lnTo>
                <a:lnTo>
                  <a:pt x="0" y="66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xmlns="" id="{B5715D46-1ACB-4D6B-BFA3-32D8AE7E70B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539413" y="6242966"/>
            <a:ext cx="1139825" cy="329283"/>
          </a:xfrm>
          <a:prstGeom prst="rect">
            <a:avLst/>
          </a:prstGeom>
        </p:spPr>
      </p:pic>
      <p:sp>
        <p:nvSpPr>
          <p:cNvPr id="9" name="Tijdelijke aanduiding voor tekst 14">
            <a:extLst>
              <a:ext uri="{FF2B5EF4-FFF2-40B4-BE49-F238E27FC236}">
                <a16:creationId xmlns:a16="http://schemas.microsoft.com/office/drawing/2014/main" xmlns="" id="{C592670B-C5A2-49BD-986D-6E6476496F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1" y="2060575"/>
            <a:ext cx="7648381" cy="685380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900" cap="none" baseline="0">
                <a:latin typeface="+mn-lt"/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xmlns="" id="{E7D79693-0C40-445E-8DA9-357EBBC99B88}"/>
              </a:ext>
            </a:extLst>
          </p:cNvPr>
          <p:cNvGrpSpPr/>
          <p:nvPr userDrawn="1"/>
        </p:nvGrpSpPr>
        <p:grpSpPr>
          <a:xfrm>
            <a:off x="-1720996" y="1653272"/>
            <a:ext cx="1591456" cy="3551456"/>
            <a:chOff x="-1720996" y="519113"/>
            <a:chExt cx="1591456" cy="3551456"/>
          </a:xfrm>
        </p:grpSpPr>
        <p:sp>
          <p:nvSpPr>
            <p:cNvPr id="13" name="Content Placeholder 6">
              <a:extLst>
                <a:ext uri="{FF2B5EF4-FFF2-40B4-BE49-F238E27FC236}">
                  <a16:creationId xmlns:a16="http://schemas.microsoft.com/office/drawing/2014/main" xmlns="" id="{EF2FD591-3C4E-4144-9513-898C7E1B33F7}"/>
                </a:ext>
              </a:extLst>
            </p:cNvPr>
            <p:cNvSpPr txBox="1">
              <a:spLocks/>
            </p:cNvSpPr>
            <p:nvPr userDrawn="1">
              <p:custDataLst>
                <p:tags r:id="rId4"/>
              </p:custDataLst>
            </p:nvPr>
          </p:nvSpPr>
          <p:spPr>
            <a:xfrm>
              <a:off x="-1720996" y="519113"/>
              <a:ext cx="1591456" cy="3273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nl-NL"/>
              </a:defPPr>
              <a:lvl1pPr marL="0" lvl="0" indent="0" defTabSz="91440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None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1pPr>
              <a:lvl2pPr marL="447675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2pPr>
              <a:lvl3pPr marL="628650" indent="-180975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3pPr>
              <a:lvl4pPr marL="806450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4pPr>
              <a:lvl5pPr marL="2057400" indent="-2286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nl-NL" b="1" dirty="0">
                  <a:solidFill>
                    <a:prstClr val="black"/>
                  </a:solidFill>
                </a:rPr>
                <a:t>De achtergrondkleur van de dia aanpassen:</a:t>
              </a:r>
            </a:p>
          </p:txBody>
        </p:sp>
        <p:sp>
          <p:nvSpPr>
            <p:cNvPr id="14" name="Content Placeholder 4">
              <a:extLst>
                <a:ext uri="{FF2B5EF4-FFF2-40B4-BE49-F238E27FC236}">
                  <a16:creationId xmlns:a16="http://schemas.microsoft.com/office/drawing/2014/main" xmlns="" id="{1A2C0AE9-4007-4AE7-8717-CC8997C46B9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20996" y="949393"/>
              <a:ext cx="1591456" cy="128035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9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Tx/>
                <a:buNone/>
              </a:pPr>
              <a:r>
                <a:rPr lang="nl-NL" dirty="0">
                  <a:solidFill>
                    <a:prstClr val="black"/>
                  </a:solidFill>
                </a:rPr>
                <a:t>Klik met de rechtermuisknop op de gekleurde achtergrond en kies voor Achtergrond opmaken.</a:t>
              </a:r>
            </a:p>
            <a:p>
              <a:pPr marL="0" indent="0">
                <a:buFontTx/>
                <a:buNone/>
                <a:defRPr/>
              </a:pPr>
              <a:r>
                <a:rPr lang="nl-NL" dirty="0">
                  <a:solidFill>
                    <a:prstClr val="black"/>
                  </a:solidFill>
                </a:rPr>
                <a:t>Kies onder Kleur uit de Themakleuren een andere kleur.</a:t>
              </a:r>
              <a:endParaRPr lang="nl-NL" b="1" dirty="0">
                <a:solidFill>
                  <a:prstClr val="black"/>
                </a:solidFill>
              </a:endParaRPr>
            </a:p>
          </p:txBody>
        </p:sp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xmlns="" id="{844BF587-7245-4DD3-AE7C-ADFEFCD4BFF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720996" y="2317751"/>
              <a:ext cx="1168545" cy="1752818"/>
            </a:xfrm>
            <a:prstGeom prst="rect">
              <a:avLst/>
            </a:prstGeom>
          </p:spPr>
        </p:pic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xmlns="" id="{0A76458F-EBBE-4077-85B9-3F6D9B76526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20996" y="2269019"/>
              <a:ext cx="15914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xmlns="" id="{DB5AECAD-E802-4B4A-85E2-5F60A89E280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0924" y="6178322"/>
            <a:ext cx="1141200" cy="456654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71030616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868914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06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:a16="http://schemas.microsoft.com/office/drawing/2014/main" xmlns="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D751A05C-7832-4FD4-B351-073B56A71D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2060575"/>
            <a:ext cx="5760000" cy="3673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Backspace om </a:t>
            </a:r>
            <a:r>
              <a:rPr lang="nl-NL" dirty="0" err="1"/>
              <a:t>bullet</a:t>
            </a:r>
            <a:r>
              <a:rPr lang="nl-NL" dirty="0"/>
              <a:t> weg te halen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xmlns="" id="{A33253EC-3BC6-4F9F-9950-D38EFCC7BD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4" y="710813"/>
            <a:ext cx="5760000" cy="55399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xmlns="" id="{F8697454-B9F8-4F8B-AA3D-9892C54FA1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96124" y="1133475"/>
            <a:ext cx="5095875" cy="4600575"/>
          </a:xfrm>
          <a:solidFill>
            <a:schemeClr val="accent1">
              <a:lumMod val="20000"/>
              <a:lumOff val="80000"/>
            </a:schemeClr>
          </a:solidFill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sp>
        <p:nvSpPr>
          <p:cNvPr id="11" name="Tijdelijke aanduiding voor afbeelding 16">
            <a:extLst>
              <a:ext uri="{FF2B5EF4-FFF2-40B4-BE49-F238E27FC236}">
                <a16:creationId xmlns:a16="http://schemas.microsoft.com/office/drawing/2014/main" xmlns="" id="{78EF0444-A6DB-400A-B09D-0973BA247CF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38238116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175654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30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:a16="http://schemas.microsoft.com/office/drawing/2014/main" xmlns="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xmlns="" id="{F8697454-B9F8-4F8B-AA3D-9892C54FA1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54600" y="1710814"/>
            <a:ext cx="7137399" cy="3451122"/>
          </a:xfrm>
          <a:solidFill>
            <a:schemeClr val="accent1">
              <a:lumMod val="20000"/>
              <a:lumOff val="80000"/>
            </a:schemeClr>
          </a:solidFill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D751A05C-7832-4FD4-B351-073B56A71D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2060575"/>
            <a:ext cx="3530343" cy="3673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Backspace om </a:t>
            </a:r>
            <a:r>
              <a:rPr lang="nl-NL" dirty="0" err="1"/>
              <a:t>bullet</a:t>
            </a:r>
            <a:r>
              <a:rPr lang="nl-NL" dirty="0"/>
              <a:t> weg te halen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6AA7E260-1607-4A45-B644-31108D08BB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11" name="Tijdelijke aanduiding voor afbeelding 16">
            <a:extLst>
              <a:ext uri="{FF2B5EF4-FFF2-40B4-BE49-F238E27FC236}">
                <a16:creationId xmlns:a16="http://schemas.microsoft.com/office/drawing/2014/main" xmlns="" id="{12817FAF-C8BA-4C38-994B-F6309296BF2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1031364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conclus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269354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54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:a16="http://schemas.microsoft.com/office/drawing/2014/main" xmlns="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D751A05C-7832-4FD4-B351-073B56A71D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2060575"/>
            <a:ext cx="5760000" cy="3673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Backspace om </a:t>
            </a:r>
            <a:r>
              <a:rPr lang="nl-NL" dirty="0" err="1"/>
              <a:t>bullet</a:t>
            </a:r>
            <a:r>
              <a:rPr lang="nl-NL" dirty="0"/>
              <a:t> weg te halen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xmlns="" id="{A33253EC-3BC6-4F9F-9950-D38EFCC7BD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4" y="710813"/>
            <a:ext cx="5760000" cy="55399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B9837905-C866-4110-ACDD-24F67AF20E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13338" y="2060575"/>
            <a:ext cx="3096000" cy="3673475"/>
          </a:xfrm>
          <a:solidFill>
            <a:schemeClr val="accent5"/>
          </a:solidFill>
        </p:spPr>
        <p:txBody>
          <a:bodyPr lIns="252000" tIns="252000" rIns="252000" bIns="252000">
            <a:normAutofit/>
          </a:bodyPr>
          <a:lstStyle>
            <a:lvl1pPr>
              <a:defRPr sz="2000">
                <a:latin typeface="+mj-lt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Backspace om </a:t>
            </a:r>
            <a:r>
              <a:rPr lang="nl-NL" dirty="0" err="1"/>
              <a:t>bullet</a:t>
            </a:r>
            <a:r>
              <a:rPr lang="nl-NL" dirty="0"/>
              <a:t> weg te halen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afbeelding 16">
            <a:extLst>
              <a:ext uri="{FF2B5EF4-FFF2-40B4-BE49-F238E27FC236}">
                <a16:creationId xmlns:a16="http://schemas.microsoft.com/office/drawing/2014/main" xmlns="" id="{4C7C9762-8295-45A1-A82A-68C2BDA1BC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7718284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050684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78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:a16="http://schemas.microsoft.com/office/drawing/2014/main" xmlns="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xmlns="" id="{F8697454-B9F8-4F8B-AA3D-9892C54FA1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2663" y="1747838"/>
            <a:ext cx="10226675" cy="3986212"/>
          </a:xfrm>
          <a:solidFill>
            <a:schemeClr val="accent1">
              <a:lumMod val="20000"/>
              <a:lumOff val="80000"/>
            </a:schemeClr>
          </a:solidFill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0" name="Tijdelijke aanduiding voor tekst 14">
            <a:extLst>
              <a:ext uri="{FF2B5EF4-FFF2-40B4-BE49-F238E27FC236}">
                <a16:creationId xmlns:a16="http://schemas.microsoft.com/office/drawing/2014/main" xmlns="" id="{BC23E735-18D0-4352-B2F6-86DC421359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284187"/>
            <a:ext cx="6372000" cy="629468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45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xmlns="" id="{AD41E5C0-0387-4A0C-9701-E2D768B1D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12" name="Tijdelijke aanduiding voor afbeelding 16">
            <a:extLst>
              <a:ext uri="{FF2B5EF4-FFF2-40B4-BE49-F238E27FC236}">
                <a16:creationId xmlns:a16="http://schemas.microsoft.com/office/drawing/2014/main" xmlns="" id="{F235B4E1-8372-4941-8C61-5A4212826D6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28718224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aflope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159454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02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:a16="http://schemas.microsoft.com/office/drawing/2014/main" xmlns="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8" name="Tijdelijke aanduiding voor afbeelding 17">
            <a:extLst>
              <a:ext uri="{FF2B5EF4-FFF2-40B4-BE49-F238E27FC236}">
                <a16:creationId xmlns:a16="http://schemas.microsoft.com/office/drawing/2014/main" xmlns="" id="{E56EECF5-0D5D-419D-BA8C-51A1BB5E680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5416514 h 6858000"/>
              <a:gd name="connsiteX5" fmla="*/ 504825 w 12192000"/>
              <a:gd name="connsiteY5" fmla="*/ 3432303 h 6858000"/>
              <a:gd name="connsiteX6" fmla="*/ 0 w 12192000"/>
              <a:gd name="connsiteY6" fmla="*/ 144809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416514"/>
                </a:lnTo>
                <a:lnTo>
                  <a:pt x="504825" y="3432303"/>
                </a:lnTo>
                <a:lnTo>
                  <a:pt x="0" y="144809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bIns="64800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</p:spTree>
    <p:extLst>
      <p:ext uri="{BB962C8B-B14F-4D97-AF65-F5344CB8AC3E}">
        <p14:creationId xmlns:p14="http://schemas.microsoft.com/office/powerpoint/2010/main" val="40405055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xmlns="" id="{8B7702C9-AE11-490E-82A2-3ABBC386E9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017250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26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hoek 3" hidden="1">
            <a:extLst>
              <a:ext uri="{FF2B5EF4-FFF2-40B4-BE49-F238E27FC236}">
                <a16:creationId xmlns:a16="http://schemas.microsoft.com/office/drawing/2014/main" xmlns="" id="{FB132FB0-E92A-40F2-BF86-1B3B35A0084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23493307-BD25-46B2-AD2A-A2E2815DE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xmlns="" id="{7C342768-BC73-4FFE-AA05-B59EA15467B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ijdelijke aanduiding voor tekst 14">
            <a:extLst>
              <a:ext uri="{FF2B5EF4-FFF2-40B4-BE49-F238E27FC236}">
                <a16:creationId xmlns:a16="http://schemas.microsoft.com/office/drawing/2014/main" xmlns="" id="{16A8675C-9E84-4220-AB3C-5D33964EB5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284187"/>
            <a:ext cx="6372000" cy="629468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45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12" name="Tijdelijke aanduiding voor afbeelding 16">
            <a:extLst>
              <a:ext uri="{FF2B5EF4-FFF2-40B4-BE49-F238E27FC236}">
                <a16:creationId xmlns:a16="http://schemas.microsoft.com/office/drawing/2014/main" xmlns="" id="{2BE36E59-13B8-4188-A3AF-07E432F1222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7738615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562142E2-81C8-4572-99B1-6586DBE69EC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762981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50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hoek 5" hidden="1">
            <a:extLst>
              <a:ext uri="{FF2B5EF4-FFF2-40B4-BE49-F238E27FC236}">
                <a16:creationId xmlns:a16="http://schemas.microsoft.com/office/drawing/2014/main" xmlns="" id="{15188368-FE70-42B1-AD38-2331F2A3680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57CCAF4A-7E7C-4BAB-AF87-C6A08208F0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BD9D8667-5D8F-4DB5-947B-FBC43AE9D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3D4C58D2-E920-4B6E-A95B-96CE6E57B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9" name="Tijdelijke aanduiding voor afbeelding 16">
            <a:extLst>
              <a:ext uri="{FF2B5EF4-FFF2-40B4-BE49-F238E27FC236}">
                <a16:creationId xmlns:a16="http://schemas.microsoft.com/office/drawing/2014/main" xmlns="" id="{6D49A58D-A893-4D94-9945-0D83720D87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3792733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iti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248597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74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25650" y="2717016"/>
            <a:ext cx="8108950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Bedankt voor uw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xmlns="" id="{FB53A9F7-E054-45DF-9557-2BB97503D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25650" y="3400327"/>
            <a:ext cx="8108950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aandacht</a:t>
            </a: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rgbClr val="9CDB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xmlns="" id="{94AF7582-77FE-45E3-AA5A-78F002554C4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20891071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fsluit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98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25650" y="2717016"/>
            <a:ext cx="8108950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Bedankt voor uw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xmlns="" id="{FB53A9F7-E054-45DF-9557-2BB97503D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25650" y="3400327"/>
            <a:ext cx="8108950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aandacht</a:t>
            </a: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xmlns="" id="{94AF7582-77FE-45E3-AA5A-78F002554C4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2353085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Blauw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F2DDAFA9-9C67-409F-8B03-25EFBB7585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955928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63" name="think-cell Slide" r:id="rId6" imgW="338" imgH="337" progId="TCLayout.ActiveDocument.1">
                  <p:embed/>
                </p:oleObj>
              </mc:Choice>
              <mc:Fallback>
                <p:oleObj name="think-cell Slide" r:id="rId6" imgW="338" imgH="337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="" xmlns:a16="http://schemas.microsoft.com/office/drawing/2014/main" id="{F2DDAFA9-9C67-409F-8B03-25EFBB7585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AB38586A-E5E7-4D48-979C-16CAC40688D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6000" b="0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9F9D0A6F-4923-40A0-9734-04172BFAFF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2" y="2714739"/>
            <a:ext cx="7648381" cy="839269"/>
          </a:xfrm>
        </p:spPr>
        <p:txBody>
          <a:bodyPr anchor="t" anchorCtr="0"/>
          <a:lstStyle>
            <a:lvl1pPr>
              <a:defRPr sz="6000" cap="all" baseline="0">
                <a:latin typeface="+mj-lt"/>
              </a:defRPr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B167C603-75DA-4445-A170-5F1EFEC5D5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82662" y="4723278"/>
            <a:ext cx="7648381" cy="415498"/>
          </a:xfrm>
        </p:spPr>
        <p:txBody>
          <a:bodyPr wrap="square">
            <a:spAutoFit/>
          </a:bodyPr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8A98CF33-D587-4029-99D6-82B3D027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C8D39C43-30E3-4840-8584-668100C8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7" name="Vrije vorm: vorm 6">
            <a:extLst>
              <a:ext uri="{FF2B5EF4-FFF2-40B4-BE49-F238E27FC236}">
                <a16:creationId xmlns="" xmlns:a16="http://schemas.microsoft.com/office/drawing/2014/main" id="{CD23658A-EE22-4B85-BCB0-0F9187D18D9F}"/>
              </a:ext>
            </a:extLst>
          </p:cNvPr>
          <p:cNvSpPr/>
          <p:nvPr userDrawn="1"/>
        </p:nvSpPr>
        <p:spPr>
          <a:xfrm>
            <a:off x="9284141" y="0"/>
            <a:ext cx="2907861" cy="6858000"/>
          </a:xfrm>
          <a:custGeom>
            <a:avLst/>
            <a:gdLst>
              <a:gd name="connsiteX0" fmla="*/ 0 w 2907861"/>
              <a:gd name="connsiteY0" fmla="*/ 0 h 6858000"/>
              <a:gd name="connsiteX1" fmla="*/ 2907861 w 2907861"/>
              <a:gd name="connsiteY1" fmla="*/ 0 h 6858000"/>
              <a:gd name="connsiteX2" fmla="*/ 2907861 w 2907861"/>
              <a:gd name="connsiteY2" fmla="*/ 6858000 h 6858000"/>
              <a:gd name="connsiteX3" fmla="*/ 0 w 2907861"/>
              <a:gd name="connsiteY3" fmla="*/ 6858000 h 6858000"/>
              <a:gd name="connsiteX4" fmla="*/ 871570 w 2907861"/>
              <a:gd name="connsiteY4" fmla="*/ 3432303 h 6858000"/>
              <a:gd name="connsiteX5" fmla="*/ 0 w 2907861"/>
              <a:gd name="connsiteY5" fmla="*/ 6607 h 6858000"/>
              <a:gd name="connsiteX6" fmla="*/ 0 w 290786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7861" h="6858000">
                <a:moveTo>
                  <a:pt x="0" y="0"/>
                </a:moveTo>
                <a:lnTo>
                  <a:pt x="2907861" y="0"/>
                </a:lnTo>
                <a:lnTo>
                  <a:pt x="2907861" y="6858000"/>
                </a:lnTo>
                <a:lnTo>
                  <a:pt x="0" y="6858000"/>
                </a:lnTo>
                <a:lnTo>
                  <a:pt x="871570" y="3432303"/>
                </a:lnTo>
                <a:lnTo>
                  <a:pt x="0" y="66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pic>
        <p:nvPicPr>
          <p:cNvPr id="8" name="Picture 10">
            <a:extLst>
              <a:ext uri="{FF2B5EF4-FFF2-40B4-BE49-F238E27FC236}">
                <a16:creationId xmlns="" xmlns:a16="http://schemas.microsoft.com/office/drawing/2014/main" id="{B5715D46-1ACB-4D6B-BFA3-32D8AE7E70B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539413" y="6242966"/>
            <a:ext cx="1139825" cy="329283"/>
          </a:xfrm>
          <a:prstGeom prst="rect">
            <a:avLst/>
          </a:prstGeom>
        </p:spPr>
      </p:pic>
      <p:sp>
        <p:nvSpPr>
          <p:cNvPr id="9" name="Tijdelijke aanduiding voor tekst 14">
            <a:extLst>
              <a:ext uri="{FF2B5EF4-FFF2-40B4-BE49-F238E27FC236}">
                <a16:creationId xmlns="" xmlns:a16="http://schemas.microsoft.com/office/drawing/2014/main" id="{C592670B-C5A2-49BD-986D-6E6476496F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1" y="2060575"/>
            <a:ext cx="7648381" cy="685380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900" cap="none" baseline="0">
                <a:latin typeface="+mn-lt"/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grpSp>
        <p:nvGrpSpPr>
          <p:cNvPr id="12" name="Groep 11">
            <a:extLst>
              <a:ext uri="{FF2B5EF4-FFF2-40B4-BE49-F238E27FC236}">
                <a16:creationId xmlns="" xmlns:a16="http://schemas.microsoft.com/office/drawing/2014/main" id="{C522188E-C23B-4E49-B726-ABC09C273939}"/>
              </a:ext>
            </a:extLst>
          </p:cNvPr>
          <p:cNvGrpSpPr/>
          <p:nvPr userDrawn="1"/>
        </p:nvGrpSpPr>
        <p:grpSpPr>
          <a:xfrm>
            <a:off x="-1720996" y="1653272"/>
            <a:ext cx="1591456" cy="3551456"/>
            <a:chOff x="-1720996" y="519113"/>
            <a:chExt cx="1591456" cy="3551456"/>
          </a:xfrm>
        </p:grpSpPr>
        <p:sp>
          <p:nvSpPr>
            <p:cNvPr id="13" name="Content Placeholder 6">
              <a:extLst>
                <a:ext uri="{FF2B5EF4-FFF2-40B4-BE49-F238E27FC236}">
                  <a16:creationId xmlns="" xmlns:a16="http://schemas.microsoft.com/office/drawing/2014/main" id="{1EE05753-8E78-481E-9D06-9A5D66EF3773}"/>
                </a:ext>
              </a:extLst>
            </p:cNvPr>
            <p:cNvSpPr txBox="1">
              <a:spLocks/>
            </p:cNvSpPr>
            <p:nvPr userDrawn="1">
              <p:custDataLst>
                <p:tags r:id="rId4"/>
              </p:custDataLst>
            </p:nvPr>
          </p:nvSpPr>
          <p:spPr>
            <a:xfrm>
              <a:off x="-1720996" y="519113"/>
              <a:ext cx="1591456" cy="3273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nl-NL"/>
              </a:defPPr>
              <a:lvl1pPr marL="0" lvl="0" indent="0" defTabSz="91440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None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1pPr>
              <a:lvl2pPr marL="447675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2pPr>
              <a:lvl3pPr marL="628650" indent="-180975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3pPr>
              <a:lvl4pPr marL="806450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4pPr>
              <a:lvl5pPr marL="2057400" indent="-2286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9pPr>
            </a:lstStyle>
            <a:p>
              <a:pPr lvl="0">
                <a:lnSpc>
                  <a:spcPct val="110000"/>
                </a:lnSpc>
              </a:pPr>
              <a:r>
                <a:rPr lang="nl-NL" sz="1000" b="1" noProof="0" dirty="0">
                  <a:solidFill>
                    <a:schemeClr val="tx1"/>
                  </a:solidFill>
                </a:rPr>
                <a:t>De achtergrondkleur van de dia aanpassen:</a:t>
              </a:r>
            </a:p>
          </p:txBody>
        </p:sp>
        <p:sp>
          <p:nvSpPr>
            <p:cNvPr id="14" name="Content Placeholder 4">
              <a:extLst>
                <a:ext uri="{FF2B5EF4-FFF2-40B4-BE49-F238E27FC236}">
                  <a16:creationId xmlns="" xmlns:a16="http://schemas.microsoft.com/office/drawing/2014/main" id="{DEDE3A57-F2FC-4ACB-86AA-753B81A3FE7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20996" y="949393"/>
              <a:ext cx="1591456" cy="128035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9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buFontTx/>
                <a:buNone/>
              </a:pPr>
              <a:r>
                <a:rPr lang="nl-NL" sz="1000" noProof="0" dirty="0">
                  <a:solidFill>
                    <a:schemeClr val="tx1"/>
                  </a:solidFill>
                  <a:latin typeface="+mn-lt"/>
                </a:rPr>
                <a:t>Klik met de rechtermuisknop op de gekleurde achtergrond en kies voor </a:t>
              </a:r>
              <a:r>
                <a:rPr lang="nl-NL" sz="1000" b="0" noProof="0" dirty="0">
                  <a:solidFill>
                    <a:schemeClr val="tx1"/>
                  </a:solidFill>
                  <a:latin typeface="+mn-lt"/>
                </a:rPr>
                <a:t>Achtergrond opmaken.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0000"/>
                <a:buFontTx/>
                <a:buNone/>
                <a:tabLst/>
                <a:defRPr/>
              </a:pPr>
              <a:r>
                <a:rPr lang="nl-NL" sz="1000" noProof="0" dirty="0">
                  <a:solidFill>
                    <a:schemeClr val="tx1"/>
                  </a:solidFill>
                  <a:latin typeface="+mn-lt"/>
                </a:rPr>
                <a:t>Kies onder </a:t>
              </a:r>
              <a:r>
                <a:rPr lang="nl-NL" sz="1000" b="0" noProof="0" dirty="0">
                  <a:solidFill>
                    <a:schemeClr val="tx1"/>
                  </a:solidFill>
                  <a:latin typeface="+mn-lt"/>
                </a:rPr>
                <a:t>Kleur</a:t>
              </a:r>
              <a:r>
                <a:rPr lang="nl-NL" sz="1000" noProof="0" dirty="0">
                  <a:solidFill>
                    <a:schemeClr val="tx1"/>
                  </a:solidFill>
                  <a:latin typeface="+mn-lt"/>
                </a:rPr>
                <a:t> uit de Themakleuren een andere kleur.</a:t>
              </a:r>
              <a:endParaRPr lang="nl-NL" sz="1000" b="1" noProof="0" dirty="0">
                <a:solidFill>
                  <a:schemeClr val="tx1"/>
                </a:solidFill>
                <a:latin typeface="+mn-lt"/>
              </a:endParaRPr>
            </a:p>
          </p:txBody>
        </p:sp>
        <p:pic>
          <p:nvPicPr>
            <p:cNvPr id="15" name="Afbeelding 14">
              <a:extLst>
                <a:ext uri="{FF2B5EF4-FFF2-40B4-BE49-F238E27FC236}">
                  <a16:creationId xmlns="" xmlns:a16="http://schemas.microsoft.com/office/drawing/2014/main" id="{726DB542-30A2-40CF-BB21-7DD73FAD1DA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720996" y="2317751"/>
              <a:ext cx="1168545" cy="1752818"/>
            </a:xfrm>
            <a:prstGeom prst="rect">
              <a:avLst/>
            </a:prstGeom>
          </p:spPr>
        </p:pic>
        <p:cxnSp>
          <p:nvCxnSpPr>
            <p:cNvPr id="16" name="Rechte verbindingslijn 15">
              <a:extLst>
                <a:ext uri="{FF2B5EF4-FFF2-40B4-BE49-F238E27FC236}">
                  <a16:creationId xmlns="" xmlns:a16="http://schemas.microsoft.com/office/drawing/2014/main" id="{E5A9D727-B47A-4AD4-AA21-96BB43133A4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20996" y="2269019"/>
              <a:ext cx="15914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jdelijke aanduiding voor afbeelding 16">
            <a:extLst>
              <a:ext uri="{FF2B5EF4-FFF2-40B4-BE49-F238E27FC236}">
                <a16:creationId xmlns="" xmlns:a16="http://schemas.microsoft.com/office/drawing/2014/main" id="{F0A71867-1D18-4908-86D4-47BDF70D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0924" y="6178322"/>
            <a:ext cx="1141200" cy="456654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417729134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fsluit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22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25650" y="2717016"/>
            <a:ext cx="8108950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Bedankt voor uw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xmlns="" id="{FB53A9F7-E054-45DF-9557-2BB97503D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25650" y="3400327"/>
            <a:ext cx="8108950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aandacht</a:t>
            </a: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xmlns="" id="{94AF7582-77FE-45E3-AA5A-78F002554C4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807866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fsluiting alleen log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46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rgbClr val="9CDB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8CDCDED-827B-4FAD-8E2C-5A2F6280AE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90024" y="2813152"/>
            <a:ext cx="5411951" cy="15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610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fsluiting alleen log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70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8CDCDED-827B-4FAD-8E2C-5A2F6280AE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90024" y="2813152"/>
            <a:ext cx="5411951" cy="15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8010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iting alleen log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565708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94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8CDCDED-827B-4FAD-8E2C-5A2F6280AE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90024" y="2813152"/>
            <a:ext cx="5411951" cy="15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151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3925" y="1285874"/>
            <a:ext cx="5248275" cy="733425"/>
          </a:xfrm>
          <a:prstGeom prst="rect">
            <a:avLst/>
          </a:prstGeom>
        </p:spPr>
        <p:txBody>
          <a:bodyPr anchor="b"/>
          <a:lstStyle>
            <a:lvl1pPr algn="l">
              <a:defRPr sz="2800" b="1">
                <a:solidFill>
                  <a:srgbClr val="E2B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3925" y="2387599"/>
            <a:ext cx="5572125" cy="3241675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tx1"/>
                </a:solidFill>
              </a:defRPr>
            </a:lvl1pPr>
            <a:lvl2pPr marL="4572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2pPr>
            <a:lvl3pPr marL="1200150" indent="-285750" algn="ctr">
              <a:buFont typeface="Arial" panose="020B0604020202020204" pitchFamily="34" charset="0"/>
              <a:buChar char="•"/>
              <a:defRPr sz="1800"/>
            </a:lvl3pPr>
            <a:lvl4pPr marL="1657350" indent="-285750" algn="ctr">
              <a:buFont typeface="Arial" panose="020B0604020202020204" pitchFamily="34" charset="0"/>
              <a:buChar char="•"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7629525" y="1365250"/>
            <a:ext cx="4000500" cy="4438650"/>
          </a:xfrm>
          <a:solidFill>
            <a:schemeClr val="tx1">
              <a:lumMod val="65000"/>
              <a:lumOff val="3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7724775" y="104775"/>
            <a:ext cx="4248150" cy="438150"/>
          </a:xfrm>
        </p:spPr>
        <p:txBody>
          <a:bodyPr>
            <a:normAutofit/>
          </a:bodyPr>
          <a:lstStyle>
            <a:lvl1pPr marL="0" indent="0" algn="r">
              <a:buNone/>
              <a:defRPr sz="2400"/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9BA06-8220-4194-8E87-35348A79974B}" type="slidenum">
              <a:rPr lang="nl-NL" altLang="nl-NL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nl-NL" alt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2915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7724775" y="104775"/>
            <a:ext cx="4248150" cy="438150"/>
          </a:xfrm>
        </p:spPr>
        <p:txBody>
          <a:bodyPr>
            <a:normAutofit/>
          </a:bodyPr>
          <a:lstStyle>
            <a:lvl1pPr marL="0" indent="0" algn="r">
              <a:buNone/>
              <a:defRPr sz="2400"/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060222" y="1179738"/>
            <a:ext cx="5248275" cy="733425"/>
          </a:xfrm>
          <a:prstGeom prst="rect">
            <a:avLst/>
          </a:prstGeom>
        </p:spPr>
        <p:txBody>
          <a:bodyPr anchor="b"/>
          <a:lstStyle>
            <a:lvl1pPr algn="l">
              <a:defRPr sz="2800" b="1">
                <a:solidFill>
                  <a:srgbClr val="E2B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060222" y="2374152"/>
            <a:ext cx="10102663" cy="326016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chemeClr val="tx1"/>
                </a:solidFill>
              </a:defRPr>
            </a:lvl1pPr>
            <a:lvl2pPr marL="4572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2pPr>
            <a:lvl3pPr marL="1200150" indent="-285750" algn="ctr">
              <a:buFont typeface="Arial" panose="020B0604020202020204" pitchFamily="34" charset="0"/>
              <a:buChar char="•"/>
              <a:defRPr sz="1800"/>
            </a:lvl3pPr>
            <a:lvl4pPr marL="1657350" indent="-285750" algn="ctr">
              <a:buFont typeface="Arial" panose="020B0604020202020204" pitchFamily="34" charset="0"/>
              <a:buChar char="•"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9DB81-7F7B-4377-9DF5-DB97EEB1C7FB}" type="slidenum">
              <a:rPr lang="nl-NL" altLang="nl-NL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nl-NL" alt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1562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529262" y="1285874"/>
            <a:ext cx="5248275" cy="733425"/>
          </a:xfrm>
          <a:prstGeom prst="rect">
            <a:avLst/>
          </a:prstGeom>
        </p:spPr>
        <p:txBody>
          <a:bodyPr anchor="b"/>
          <a:lstStyle>
            <a:lvl1pPr algn="l">
              <a:defRPr sz="2800" b="1">
                <a:solidFill>
                  <a:srgbClr val="E2B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529262" y="2387599"/>
            <a:ext cx="5572125" cy="3241675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923925" y="1365250"/>
            <a:ext cx="4000500" cy="4438650"/>
          </a:xfrm>
          <a:solidFill>
            <a:schemeClr val="tx1">
              <a:lumMod val="65000"/>
              <a:lumOff val="3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7724775" y="104775"/>
            <a:ext cx="4248150" cy="438150"/>
          </a:xfrm>
        </p:spPr>
        <p:txBody>
          <a:bodyPr>
            <a:normAutofit/>
          </a:bodyPr>
          <a:lstStyle>
            <a:lvl1pPr marL="0" indent="0" algn="r">
              <a:buNone/>
              <a:defRPr sz="2400"/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3ADBF0C-64DF-4BF8-87C9-BFBC9B532EDD}" type="slidenum">
              <a:rPr lang="nl-NL" altLang="en-US">
                <a:solidFill>
                  <a:prstClr val="black"/>
                </a:solidFill>
              </a:rPr>
              <a:pPr/>
              <a:t>‹nr.›</a:t>
            </a:fld>
            <a:endParaRPr lang="nl-NL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9355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186677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85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xmlns="" id="{30845392-C3B3-4676-BDB3-20C0D19C5E0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35431" y="1739590"/>
            <a:ext cx="9156569" cy="3416872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8" name="Vrije vorm: vorm 7">
            <a:extLst>
              <a:ext uri="{FF2B5EF4-FFF2-40B4-BE49-F238E27FC236}">
                <a16:creationId xmlns:a16="http://schemas.microsoft.com/office/drawing/2014/main" xmlns="" id="{4824D8FB-E97D-4FBB-8357-B73216B896D1}"/>
              </a:ext>
            </a:extLst>
          </p:cNvPr>
          <p:cNvSpPr/>
          <p:nvPr userDrawn="1"/>
        </p:nvSpPr>
        <p:spPr>
          <a:xfrm>
            <a:off x="0" y="0"/>
            <a:ext cx="1114855" cy="6858000"/>
          </a:xfrm>
          <a:custGeom>
            <a:avLst/>
            <a:gdLst>
              <a:gd name="connsiteX0" fmla="*/ 0 w 1114855"/>
              <a:gd name="connsiteY0" fmla="*/ 0 h 6858000"/>
              <a:gd name="connsiteX1" fmla="*/ 243285 w 1114855"/>
              <a:gd name="connsiteY1" fmla="*/ 0 h 6858000"/>
              <a:gd name="connsiteX2" fmla="*/ 243285 w 1114855"/>
              <a:gd name="connsiteY2" fmla="*/ 6607 h 6858000"/>
              <a:gd name="connsiteX3" fmla="*/ 1114855 w 1114855"/>
              <a:gd name="connsiteY3" fmla="*/ 3432303 h 6858000"/>
              <a:gd name="connsiteX4" fmla="*/ 243285 w 1114855"/>
              <a:gd name="connsiteY4" fmla="*/ 6858000 h 6858000"/>
              <a:gd name="connsiteX5" fmla="*/ 243285 w 1114855"/>
              <a:gd name="connsiteY5" fmla="*/ 6851394 h 6858000"/>
              <a:gd name="connsiteX6" fmla="*/ 0 w 1114855"/>
              <a:gd name="connsiteY6" fmla="*/ 6851494 h 6858000"/>
              <a:gd name="connsiteX7" fmla="*/ 0 w 1114855"/>
              <a:gd name="connsiteY7" fmla="*/ 0 h 6858000"/>
              <a:gd name="connsiteX0" fmla="*/ 0 w 1114855"/>
              <a:gd name="connsiteY0" fmla="*/ 0 h 6851494"/>
              <a:gd name="connsiteX1" fmla="*/ 243285 w 1114855"/>
              <a:gd name="connsiteY1" fmla="*/ 0 h 6851494"/>
              <a:gd name="connsiteX2" fmla="*/ 243285 w 1114855"/>
              <a:gd name="connsiteY2" fmla="*/ 6607 h 6851494"/>
              <a:gd name="connsiteX3" fmla="*/ 1114855 w 1114855"/>
              <a:gd name="connsiteY3" fmla="*/ 3432303 h 6851494"/>
              <a:gd name="connsiteX4" fmla="*/ 243285 w 1114855"/>
              <a:gd name="connsiteY4" fmla="*/ 6851394 h 6851494"/>
              <a:gd name="connsiteX5" fmla="*/ 0 w 1114855"/>
              <a:gd name="connsiteY5" fmla="*/ 6851494 h 6851494"/>
              <a:gd name="connsiteX6" fmla="*/ 0 w 1114855"/>
              <a:gd name="connsiteY6" fmla="*/ 0 h 685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4855" h="6851494">
                <a:moveTo>
                  <a:pt x="0" y="0"/>
                </a:moveTo>
                <a:lnTo>
                  <a:pt x="243285" y="0"/>
                </a:lnTo>
                <a:lnTo>
                  <a:pt x="243285" y="6607"/>
                </a:lnTo>
                <a:lnTo>
                  <a:pt x="1114855" y="3432303"/>
                </a:lnTo>
                <a:lnTo>
                  <a:pt x="243285" y="6851394"/>
                </a:lnTo>
                <a:lnTo>
                  <a:pt x="0" y="6851494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663" y="411966"/>
            <a:ext cx="6827837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B26713D1-1FAA-48C3-B18A-5E2A1991C0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2663" y="5949950"/>
            <a:ext cx="3525581" cy="307777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Ruimte voor Naam, Plaats, Datum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xmlns="" id="{FB53A9F7-E054-45DF-9557-2BB97503D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128514"/>
            <a:ext cx="6827837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12" name="Tijdelijke aanduiding voor afbeelding 16">
            <a:extLst>
              <a:ext uri="{FF2B5EF4-FFF2-40B4-BE49-F238E27FC236}">
                <a16:creationId xmlns:a16="http://schemas.microsoft.com/office/drawing/2014/main" xmlns="" id="{61AB249C-BA07-46B5-8CA7-3FEA4307F83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xmlns="" id="{4CE81AA4-452B-4263-AADB-8A6A73786F48}"/>
              </a:ext>
            </a:extLst>
          </p:cNvPr>
          <p:cNvGrpSpPr/>
          <p:nvPr userDrawn="1"/>
        </p:nvGrpSpPr>
        <p:grpSpPr>
          <a:xfrm>
            <a:off x="-1720996" y="1653272"/>
            <a:ext cx="1591456" cy="3940773"/>
            <a:chOff x="-1720996" y="1653272"/>
            <a:chExt cx="1591456" cy="3940773"/>
          </a:xfrm>
        </p:grpSpPr>
        <p:sp>
          <p:nvSpPr>
            <p:cNvPr id="16" name="Content Placeholder 4">
              <a:extLst>
                <a:ext uri="{FF2B5EF4-FFF2-40B4-BE49-F238E27FC236}">
                  <a16:creationId xmlns:a16="http://schemas.microsoft.com/office/drawing/2014/main" xmlns="" id="{FAE9815F-C2C6-4F55-90C3-0C601190AB3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20996" y="1653272"/>
              <a:ext cx="1591456" cy="225561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8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5000"/>
                </a:lnSpc>
                <a:buFontTx/>
                <a:buNone/>
              </a:pPr>
              <a:r>
                <a:rPr lang="nl-NL" dirty="0">
                  <a:solidFill>
                    <a:srgbClr val="000000"/>
                  </a:solidFill>
                </a:rPr>
                <a:t>Wanneer een </a:t>
              </a:r>
              <a:r>
                <a:rPr lang="nl-NL" b="1" dirty="0">
                  <a:solidFill>
                    <a:srgbClr val="000000"/>
                  </a:solidFill>
                </a:rPr>
                <a:t>logo</a:t>
              </a:r>
              <a:r>
                <a:rPr lang="nl-NL" dirty="0">
                  <a:solidFill>
                    <a:srgbClr val="000000"/>
                  </a:solidFill>
                </a:rPr>
                <a:t> in een </a:t>
              </a:r>
              <a:r>
                <a:rPr lang="nl-NL" b="1" dirty="0" err="1">
                  <a:solidFill>
                    <a:srgbClr val="000000"/>
                  </a:solidFill>
                </a:rPr>
                <a:t>afbeeldingsplaceholder</a:t>
              </a:r>
              <a:r>
                <a:rPr lang="nl-NL" dirty="0">
                  <a:solidFill>
                    <a:srgbClr val="000000"/>
                  </a:solidFill>
                </a:rPr>
                <a:t> is geplaatst kun je de manier van afbeelden veranderen, indien noodzakelijk:</a:t>
              </a:r>
            </a:p>
            <a:p>
              <a:pPr marL="135731" indent="-135731">
                <a:lnSpc>
                  <a:spcPct val="105000"/>
                </a:lnSpc>
                <a:buFont typeface="Arial" panose="020B0604020202020204" pitchFamily="34" charset="0"/>
                <a:buChar char="•"/>
              </a:pPr>
              <a:r>
                <a:rPr lang="nl-NL" dirty="0">
                  <a:solidFill>
                    <a:srgbClr val="000000"/>
                  </a:solidFill>
                </a:rPr>
                <a:t>Selecteer het logo</a:t>
              </a:r>
            </a:p>
            <a:p>
              <a:pPr marL="135731" indent="-135731">
                <a:lnSpc>
                  <a:spcPct val="105000"/>
                </a:lnSpc>
                <a:buFont typeface="Arial" panose="020B0604020202020204" pitchFamily="34" charset="0"/>
                <a:buChar char="•"/>
              </a:pPr>
              <a:r>
                <a:rPr lang="nl-NL" dirty="0">
                  <a:solidFill>
                    <a:srgbClr val="000000"/>
                  </a:solidFill>
                </a:rPr>
                <a:t>Ga in het lint naar Hulpmiddelen voor afbeeldingen - </a:t>
              </a:r>
              <a:br>
                <a:rPr lang="nl-NL" dirty="0">
                  <a:solidFill>
                    <a:srgbClr val="000000"/>
                  </a:solidFill>
                </a:rPr>
              </a:br>
              <a:r>
                <a:rPr lang="nl-NL" dirty="0">
                  <a:solidFill>
                    <a:srgbClr val="000000"/>
                  </a:solidFill>
                </a:rPr>
                <a:t>Opmaak </a:t>
              </a:r>
            </a:p>
            <a:p>
              <a:pPr marL="135731" indent="-135731">
                <a:lnSpc>
                  <a:spcPct val="105000"/>
                </a:lnSpc>
                <a:buFont typeface="Arial" panose="020B0604020202020204" pitchFamily="34" charset="0"/>
                <a:buChar char="•"/>
              </a:pPr>
              <a:r>
                <a:rPr lang="nl-NL" dirty="0">
                  <a:solidFill>
                    <a:srgbClr val="000000"/>
                  </a:solidFill>
                </a:rPr>
                <a:t>Klik op het Bijsnijden gereedschap</a:t>
              </a:r>
            </a:p>
            <a:p>
              <a:pPr marL="135731" indent="-135731">
                <a:lnSpc>
                  <a:spcPct val="105000"/>
                </a:lnSpc>
                <a:buFont typeface="Arial" panose="020B0604020202020204" pitchFamily="34" charset="0"/>
                <a:buChar char="•"/>
              </a:pPr>
              <a:r>
                <a:rPr lang="nl-NL" dirty="0">
                  <a:solidFill>
                    <a:srgbClr val="000000"/>
                  </a:solidFill>
                </a:rPr>
                <a:t>Kies voor Aanpassen om het logo geheel af te beelden</a:t>
              </a:r>
            </a:p>
          </p:txBody>
        </p:sp>
        <p:cxnSp>
          <p:nvCxnSpPr>
            <p:cNvPr id="19" name="Rechte verbindingslijn 18">
              <a:extLst>
                <a:ext uri="{FF2B5EF4-FFF2-40B4-BE49-F238E27FC236}">
                  <a16:creationId xmlns:a16="http://schemas.microsoft.com/office/drawing/2014/main" xmlns="" id="{9A3526D0-799B-4E56-B59E-26E9660EB0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20996" y="3968982"/>
              <a:ext cx="15914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Afbeelding 22">
              <a:extLst>
                <a:ext uri="{FF2B5EF4-FFF2-40B4-BE49-F238E27FC236}">
                  <a16:creationId xmlns:a16="http://schemas.microsoft.com/office/drawing/2014/main" xmlns="" id="{736D74EE-F785-45BD-B0A4-EC0FDEC03E2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720996" y="4029075"/>
              <a:ext cx="1591200" cy="15649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45508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53076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609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xmlns="" id="{30845392-C3B3-4676-BDB3-20C0D19C5E0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35431" y="1739590"/>
            <a:ext cx="9156569" cy="3416872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663" y="411966"/>
            <a:ext cx="6827837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B26713D1-1FAA-48C3-B18A-5E2A1991C0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2663" y="5949950"/>
            <a:ext cx="3525581" cy="307777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Ruimte voor Naam, Plaats, Datum</a:t>
            </a: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86D6E910-A51B-42BD-84B5-4F71A0910BB9}"/>
              </a:ext>
            </a:extLst>
          </p:cNvPr>
          <p:cNvSpPr/>
          <p:nvPr userDrawn="1"/>
        </p:nvSpPr>
        <p:spPr>
          <a:xfrm>
            <a:off x="0" y="0"/>
            <a:ext cx="1114855" cy="6858000"/>
          </a:xfrm>
          <a:custGeom>
            <a:avLst/>
            <a:gdLst>
              <a:gd name="connsiteX0" fmla="*/ 0 w 1114855"/>
              <a:gd name="connsiteY0" fmla="*/ 0 h 6858000"/>
              <a:gd name="connsiteX1" fmla="*/ 243285 w 1114855"/>
              <a:gd name="connsiteY1" fmla="*/ 0 h 6858000"/>
              <a:gd name="connsiteX2" fmla="*/ 243285 w 1114855"/>
              <a:gd name="connsiteY2" fmla="*/ 6607 h 6858000"/>
              <a:gd name="connsiteX3" fmla="*/ 1114855 w 1114855"/>
              <a:gd name="connsiteY3" fmla="*/ 3432303 h 6858000"/>
              <a:gd name="connsiteX4" fmla="*/ 243285 w 1114855"/>
              <a:gd name="connsiteY4" fmla="*/ 6858000 h 6858000"/>
              <a:gd name="connsiteX5" fmla="*/ 243285 w 1114855"/>
              <a:gd name="connsiteY5" fmla="*/ 6851394 h 6858000"/>
              <a:gd name="connsiteX6" fmla="*/ 0 w 1114855"/>
              <a:gd name="connsiteY6" fmla="*/ 6851494 h 6858000"/>
              <a:gd name="connsiteX7" fmla="*/ 0 w 1114855"/>
              <a:gd name="connsiteY7" fmla="*/ 0 h 6858000"/>
              <a:gd name="connsiteX0" fmla="*/ 0 w 1114855"/>
              <a:gd name="connsiteY0" fmla="*/ 0 h 6851494"/>
              <a:gd name="connsiteX1" fmla="*/ 243285 w 1114855"/>
              <a:gd name="connsiteY1" fmla="*/ 0 h 6851494"/>
              <a:gd name="connsiteX2" fmla="*/ 243285 w 1114855"/>
              <a:gd name="connsiteY2" fmla="*/ 6607 h 6851494"/>
              <a:gd name="connsiteX3" fmla="*/ 1114855 w 1114855"/>
              <a:gd name="connsiteY3" fmla="*/ 3432303 h 6851494"/>
              <a:gd name="connsiteX4" fmla="*/ 243285 w 1114855"/>
              <a:gd name="connsiteY4" fmla="*/ 6851394 h 6851494"/>
              <a:gd name="connsiteX5" fmla="*/ 0 w 1114855"/>
              <a:gd name="connsiteY5" fmla="*/ 6851494 h 6851494"/>
              <a:gd name="connsiteX6" fmla="*/ 0 w 1114855"/>
              <a:gd name="connsiteY6" fmla="*/ 0 h 685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4855" h="6851494">
                <a:moveTo>
                  <a:pt x="0" y="0"/>
                </a:moveTo>
                <a:lnTo>
                  <a:pt x="243285" y="0"/>
                </a:lnTo>
                <a:lnTo>
                  <a:pt x="243285" y="6607"/>
                </a:lnTo>
                <a:lnTo>
                  <a:pt x="1114855" y="3432303"/>
                </a:lnTo>
                <a:lnTo>
                  <a:pt x="243285" y="6851394"/>
                </a:lnTo>
                <a:lnTo>
                  <a:pt x="0" y="6851494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4" name="Tijdelijke aanduiding voor tekst 14">
            <a:extLst>
              <a:ext uri="{FF2B5EF4-FFF2-40B4-BE49-F238E27FC236}">
                <a16:creationId xmlns:a16="http://schemas.microsoft.com/office/drawing/2014/main" xmlns="" id="{EAE0E904-2F1E-4401-A09B-A61F10FFB8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128514"/>
            <a:ext cx="6827837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xmlns="" id="{9987A6CA-AB66-4816-B930-D33E2C5AC14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2496612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3 Blauw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476019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33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663" y="411966"/>
            <a:ext cx="6827837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B26713D1-1FAA-48C3-B18A-5E2A1991C0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2663" y="5949950"/>
            <a:ext cx="3525581" cy="307777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Ruimte voor Naam, Plaats, Datum</a:t>
            </a:r>
          </a:p>
        </p:txBody>
      </p:sp>
      <p:sp>
        <p:nvSpPr>
          <p:cNvPr id="13" name="Vrije vorm: vorm 12">
            <a:extLst>
              <a:ext uri="{FF2B5EF4-FFF2-40B4-BE49-F238E27FC236}">
                <a16:creationId xmlns:a16="http://schemas.microsoft.com/office/drawing/2014/main" xmlns="" id="{3D22C363-D26B-45E7-A765-0CE3336B3E57}"/>
              </a:ext>
            </a:extLst>
          </p:cNvPr>
          <p:cNvSpPr/>
          <p:nvPr userDrawn="1"/>
        </p:nvSpPr>
        <p:spPr>
          <a:xfrm>
            <a:off x="0" y="0"/>
            <a:ext cx="1114855" cy="6858000"/>
          </a:xfrm>
          <a:custGeom>
            <a:avLst/>
            <a:gdLst>
              <a:gd name="connsiteX0" fmla="*/ 0 w 1114855"/>
              <a:gd name="connsiteY0" fmla="*/ 0 h 6858000"/>
              <a:gd name="connsiteX1" fmla="*/ 243285 w 1114855"/>
              <a:gd name="connsiteY1" fmla="*/ 0 h 6858000"/>
              <a:gd name="connsiteX2" fmla="*/ 243285 w 1114855"/>
              <a:gd name="connsiteY2" fmla="*/ 6607 h 6858000"/>
              <a:gd name="connsiteX3" fmla="*/ 1114855 w 1114855"/>
              <a:gd name="connsiteY3" fmla="*/ 3432303 h 6858000"/>
              <a:gd name="connsiteX4" fmla="*/ 243285 w 1114855"/>
              <a:gd name="connsiteY4" fmla="*/ 6858000 h 6858000"/>
              <a:gd name="connsiteX5" fmla="*/ 243285 w 1114855"/>
              <a:gd name="connsiteY5" fmla="*/ 6851394 h 6858000"/>
              <a:gd name="connsiteX6" fmla="*/ 0 w 1114855"/>
              <a:gd name="connsiteY6" fmla="*/ 6851494 h 6858000"/>
              <a:gd name="connsiteX7" fmla="*/ 0 w 1114855"/>
              <a:gd name="connsiteY7" fmla="*/ 0 h 6858000"/>
              <a:gd name="connsiteX0" fmla="*/ 0 w 1114855"/>
              <a:gd name="connsiteY0" fmla="*/ 0 h 6851494"/>
              <a:gd name="connsiteX1" fmla="*/ 243285 w 1114855"/>
              <a:gd name="connsiteY1" fmla="*/ 0 h 6851494"/>
              <a:gd name="connsiteX2" fmla="*/ 243285 w 1114855"/>
              <a:gd name="connsiteY2" fmla="*/ 6607 h 6851494"/>
              <a:gd name="connsiteX3" fmla="*/ 1114855 w 1114855"/>
              <a:gd name="connsiteY3" fmla="*/ 3432303 h 6851494"/>
              <a:gd name="connsiteX4" fmla="*/ 243285 w 1114855"/>
              <a:gd name="connsiteY4" fmla="*/ 6851394 h 6851494"/>
              <a:gd name="connsiteX5" fmla="*/ 0 w 1114855"/>
              <a:gd name="connsiteY5" fmla="*/ 6851494 h 6851494"/>
              <a:gd name="connsiteX6" fmla="*/ 0 w 1114855"/>
              <a:gd name="connsiteY6" fmla="*/ 0 h 685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4855" h="6851494">
                <a:moveTo>
                  <a:pt x="0" y="0"/>
                </a:moveTo>
                <a:lnTo>
                  <a:pt x="243285" y="0"/>
                </a:lnTo>
                <a:lnTo>
                  <a:pt x="243285" y="6607"/>
                </a:lnTo>
                <a:lnTo>
                  <a:pt x="1114855" y="3432303"/>
                </a:lnTo>
                <a:lnTo>
                  <a:pt x="243285" y="6851394"/>
                </a:lnTo>
                <a:lnTo>
                  <a:pt x="0" y="68514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Tijdelijke aanduiding voor tekst 14">
            <a:extLst>
              <a:ext uri="{FF2B5EF4-FFF2-40B4-BE49-F238E27FC236}">
                <a16:creationId xmlns:a16="http://schemas.microsoft.com/office/drawing/2014/main" xmlns="" id="{C7FD398B-17A1-47CD-BBE6-C13D4E7840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119087"/>
            <a:ext cx="6827837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9" name="Tijdelijke aanduiding voor afbeelding 16">
            <a:extLst>
              <a:ext uri="{FF2B5EF4-FFF2-40B4-BE49-F238E27FC236}">
                <a16:creationId xmlns:a16="http://schemas.microsoft.com/office/drawing/2014/main" xmlns="" id="{415A715F-C7F7-4B99-8B51-D64EEEF9911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3290029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Roo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F2DDAFA9-9C67-409F-8B03-25EFBB7585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630363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87" name="think-cell Slide" r:id="rId6" imgW="338" imgH="337" progId="TCLayout.ActiveDocument.1">
                  <p:embed/>
                </p:oleObj>
              </mc:Choice>
              <mc:Fallback>
                <p:oleObj name="think-cell Slide" r:id="rId6" imgW="338" imgH="337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="" xmlns:a16="http://schemas.microsoft.com/office/drawing/2014/main" id="{F2DDAFA9-9C67-409F-8B03-25EFBB7585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="" xmlns:a16="http://schemas.microsoft.com/office/drawing/2014/main" id="{AB38586A-E5E7-4D48-979C-16CAC40688D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6000" b="0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9F9D0A6F-4923-40A0-9734-04172BFAFF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2" y="2714739"/>
            <a:ext cx="7648381" cy="839269"/>
          </a:xfrm>
        </p:spPr>
        <p:txBody>
          <a:bodyPr anchor="t" anchorCtr="0"/>
          <a:lstStyle>
            <a:lvl1pPr>
              <a:defRPr sz="6000" cap="all" baseline="0">
                <a:latin typeface="+mj-lt"/>
              </a:defRPr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B167C603-75DA-4445-A170-5F1EFEC5D5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82662" y="4723278"/>
            <a:ext cx="7648381" cy="415498"/>
          </a:xfrm>
        </p:spPr>
        <p:txBody>
          <a:bodyPr wrap="square">
            <a:spAutoFit/>
          </a:bodyPr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8A98CF33-D587-4029-99D6-82B3D027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C8D39C43-30E3-4840-8584-668100C8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7" name="Vrije vorm: vorm 6">
            <a:extLst>
              <a:ext uri="{FF2B5EF4-FFF2-40B4-BE49-F238E27FC236}">
                <a16:creationId xmlns="" xmlns:a16="http://schemas.microsoft.com/office/drawing/2014/main" id="{CD23658A-EE22-4B85-BCB0-0F9187D18D9F}"/>
              </a:ext>
            </a:extLst>
          </p:cNvPr>
          <p:cNvSpPr/>
          <p:nvPr userDrawn="1"/>
        </p:nvSpPr>
        <p:spPr>
          <a:xfrm>
            <a:off x="9284141" y="0"/>
            <a:ext cx="2907861" cy="6858000"/>
          </a:xfrm>
          <a:custGeom>
            <a:avLst/>
            <a:gdLst>
              <a:gd name="connsiteX0" fmla="*/ 0 w 2907861"/>
              <a:gd name="connsiteY0" fmla="*/ 0 h 6858000"/>
              <a:gd name="connsiteX1" fmla="*/ 2907861 w 2907861"/>
              <a:gd name="connsiteY1" fmla="*/ 0 h 6858000"/>
              <a:gd name="connsiteX2" fmla="*/ 2907861 w 2907861"/>
              <a:gd name="connsiteY2" fmla="*/ 6858000 h 6858000"/>
              <a:gd name="connsiteX3" fmla="*/ 0 w 2907861"/>
              <a:gd name="connsiteY3" fmla="*/ 6858000 h 6858000"/>
              <a:gd name="connsiteX4" fmla="*/ 871570 w 2907861"/>
              <a:gd name="connsiteY4" fmla="*/ 3432303 h 6858000"/>
              <a:gd name="connsiteX5" fmla="*/ 0 w 2907861"/>
              <a:gd name="connsiteY5" fmla="*/ 6607 h 6858000"/>
              <a:gd name="connsiteX6" fmla="*/ 0 w 290786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7861" h="6858000">
                <a:moveTo>
                  <a:pt x="0" y="0"/>
                </a:moveTo>
                <a:lnTo>
                  <a:pt x="2907861" y="0"/>
                </a:lnTo>
                <a:lnTo>
                  <a:pt x="2907861" y="6858000"/>
                </a:lnTo>
                <a:lnTo>
                  <a:pt x="0" y="6858000"/>
                </a:lnTo>
                <a:lnTo>
                  <a:pt x="871570" y="3432303"/>
                </a:lnTo>
                <a:lnTo>
                  <a:pt x="0" y="66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pic>
        <p:nvPicPr>
          <p:cNvPr id="8" name="Picture 10">
            <a:extLst>
              <a:ext uri="{FF2B5EF4-FFF2-40B4-BE49-F238E27FC236}">
                <a16:creationId xmlns="" xmlns:a16="http://schemas.microsoft.com/office/drawing/2014/main" id="{B5715D46-1ACB-4D6B-BFA3-32D8AE7E70B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539413" y="6242966"/>
            <a:ext cx="1139825" cy="329283"/>
          </a:xfrm>
          <a:prstGeom prst="rect">
            <a:avLst/>
          </a:prstGeom>
        </p:spPr>
      </p:pic>
      <p:sp>
        <p:nvSpPr>
          <p:cNvPr id="9" name="Tijdelijke aanduiding voor tekst 14">
            <a:extLst>
              <a:ext uri="{FF2B5EF4-FFF2-40B4-BE49-F238E27FC236}">
                <a16:creationId xmlns="" xmlns:a16="http://schemas.microsoft.com/office/drawing/2014/main" id="{C592670B-C5A2-49BD-986D-6E6476496F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1" y="2060575"/>
            <a:ext cx="7648381" cy="685380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900" cap="none" baseline="0">
                <a:latin typeface="+mn-lt"/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grpSp>
        <p:nvGrpSpPr>
          <p:cNvPr id="12" name="Groep 11">
            <a:extLst>
              <a:ext uri="{FF2B5EF4-FFF2-40B4-BE49-F238E27FC236}">
                <a16:creationId xmlns="" xmlns:a16="http://schemas.microsoft.com/office/drawing/2014/main" id="{E7D79693-0C40-445E-8DA9-357EBBC99B88}"/>
              </a:ext>
            </a:extLst>
          </p:cNvPr>
          <p:cNvGrpSpPr/>
          <p:nvPr userDrawn="1"/>
        </p:nvGrpSpPr>
        <p:grpSpPr>
          <a:xfrm>
            <a:off x="-1720996" y="1653272"/>
            <a:ext cx="1591456" cy="3551456"/>
            <a:chOff x="-1720996" y="519113"/>
            <a:chExt cx="1591456" cy="3551456"/>
          </a:xfrm>
        </p:grpSpPr>
        <p:sp>
          <p:nvSpPr>
            <p:cNvPr id="13" name="Content Placeholder 6">
              <a:extLst>
                <a:ext uri="{FF2B5EF4-FFF2-40B4-BE49-F238E27FC236}">
                  <a16:creationId xmlns="" xmlns:a16="http://schemas.microsoft.com/office/drawing/2014/main" id="{EF2FD591-3C4E-4144-9513-898C7E1B33F7}"/>
                </a:ext>
              </a:extLst>
            </p:cNvPr>
            <p:cNvSpPr txBox="1">
              <a:spLocks/>
            </p:cNvSpPr>
            <p:nvPr userDrawn="1">
              <p:custDataLst>
                <p:tags r:id="rId4"/>
              </p:custDataLst>
            </p:nvPr>
          </p:nvSpPr>
          <p:spPr>
            <a:xfrm>
              <a:off x="-1720996" y="519113"/>
              <a:ext cx="1591456" cy="3273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nl-NL"/>
              </a:defPPr>
              <a:lvl1pPr marL="0" lvl="0" indent="0" defTabSz="91440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None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1pPr>
              <a:lvl2pPr marL="447675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2pPr>
              <a:lvl3pPr marL="628650" indent="-180975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3pPr>
              <a:lvl4pPr marL="806450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4pPr>
              <a:lvl5pPr marL="2057400" indent="-2286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9pPr>
            </a:lstStyle>
            <a:p>
              <a:pPr lvl="0">
                <a:lnSpc>
                  <a:spcPct val="110000"/>
                </a:lnSpc>
              </a:pPr>
              <a:r>
                <a:rPr lang="nl-NL" sz="1000" b="1" noProof="0" dirty="0">
                  <a:solidFill>
                    <a:schemeClr val="tx1"/>
                  </a:solidFill>
                </a:rPr>
                <a:t>De achtergrondkleur van de dia aanpassen:</a:t>
              </a:r>
            </a:p>
          </p:txBody>
        </p:sp>
        <p:sp>
          <p:nvSpPr>
            <p:cNvPr id="14" name="Content Placeholder 4">
              <a:extLst>
                <a:ext uri="{FF2B5EF4-FFF2-40B4-BE49-F238E27FC236}">
                  <a16:creationId xmlns="" xmlns:a16="http://schemas.microsoft.com/office/drawing/2014/main" id="{1A2C0AE9-4007-4AE7-8717-CC8997C46B9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20996" y="949393"/>
              <a:ext cx="1591456" cy="128035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9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buFontTx/>
                <a:buNone/>
              </a:pPr>
              <a:r>
                <a:rPr lang="nl-NL" sz="1000" noProof="0" dirty="0">
                  <a:solidFill>
                    <a:schemeClr val="tx1"/>
                  </a:solidFill>
                  <a:latin typeface="+mn-lt"/>
                </a:rPr>
                <a:t>Klik met de rechtermuisknop op de gekleurde achtergrond en kies voor </a:t>
              </a:r>
              <a:r>
                <a:rPr lang="nl-NL" sz="1000" b="0" noProof="0" dirty="0">
                  <a:solidFill>
                    <a:schemeClr val="tx1"/>
                  </a:solidFill>
                  <a:latin typeface="+mn-lt"/>
                </a:rPr>
                <a:t>Achtergrond opmaken.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0000"/>
                <a:buFontTx/>
                <a:buNone/>
                <a:tabLst/>
                <a:defRPr/>
              </a:pPr>
              <a:r>
                <a:rPr lang="nl-NL" sz="1000" noProof="0" dirty="0">
                  <a:solidFill>
                    <a:schemeClr val="tx1"/>
                  </a:solidFill>
                  <a:latin typeface="+mn-lt"/>
                </a:rPr>
                <a:t>Kies onder </a:t>
              </a:r>
              <a:r>
                <a:rPr lang="nl-NL" sz="1000" b="0" noProof="0" dirty="0">
                  <a:solidFill>
                    <a:schemeClr val="tx1"/>
                  </a:solidFill>
                  <a:latin typeface="+mn-lt"/>
                </a:rPr>
                <a:t>Kleur</a:t>
              </a:r>
              <a:r>
                <a:rPr lang="nl-NL" sz="1000" noProof="0" dirty="0">
                  <a:solidFill>
                    <a:schemeClr val="tx1"/>
                  </a:solidFill>
                  <a:latin typeface="+mn-lt"/>
                </a:rPr>
                <a:t> uit de Themakleuren een andere kleur.</a:t>
              </a:r>
              <a:endParaRPr lang="nl-NL" sz="1000" b="1" noProof="0" dirty="0">
                <a:solidFill>
                  <a:schemeClr val="tx1"/>
                </a:solidFill>
                <a:latin typeface="+mn-lt"/>
              </a:endParaRPr>
            </a:p>
          </p:txBody>
        </p:sp>
        <p:pic>
          <p:nvPicPr>
            <p:cNvPr id="15" name="Afbeelding 14">
              <a:extLst>
                <a:ext uri="{FF2B5EF4-FFF2-40B4-BE49-F238E27FC236}">
                  <a16:creationId xmlns="" xmlns:a16="http://schemas.microsoft.com/office/drawing/2014/main" id="{844BF587-7245-4DD3-AE7C-ADFEFCD4BFF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720996" y="2317751"/>
              <a:ext cx="1168545" cy="1752818"/>
            </a:xfrm>
            <a:prstGeom prst="rect">
              <a:avLst/>
            </a:prstGeom>
          </p:spPr>
        </p:pic>
        <p:cxnSp>
          <p:nvCxnSpPr>
            <p:cNvPr id="16" name="Rechte verbindingslijn 15">
              <a:extLst>
                <a:ext uri="{FF2B5EF4-FFF2-40B4-BE49-F238E27FC236}">
                  <a16:creationId xmlns="" xmlns:a16="http://schemas.microsoft.com/office/drawing/2014/main" id="{0A76458F-EBBE-4077-85B9-3F6D9B76526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20996" y="2269019"/>
              <a:ext cx="15914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jdelijke aanduiding voor afbeelding 16">
            <a:extLst>
              <a:ext uri="{FF2B5EF4-FFF2-40B4-BE49-F238E27FC236}">
                <a16:creationId xmlns="" xmlns:a16="http://schemas.microsoft.com/office/drawing/2014/main" id="{DB5AECAD-E802-4B4A-85E2-5F60A89E280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0924" y="6178322"/>
            <a:ext cx="1141200" cy="456654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73900842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xmlns="" id="{8B7702C9-AE11-490E-82A2-3ABBC386E9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407815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57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hoek 3" hidden="1">
            <a:extLst>
              <a:ext uri="{FF2B5EF4-FFF2-40B4-BE49-F238E27FC236}">
                <a16:creationId xmlns:a16="http://schemas.microsoft.com/office/drawing/2014/main" xmlns="" id="{FB132FB0-E92A-40F2-BF86-1B3B35A0084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xmlns="" id="{67312B0C-E62E-4AF7-A98D-8C5A81B4F9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>
            <a:lvl1pPr marL="631825" indent="-631825">
              <a:buSzPct val="90000"/>
              <a:buFont typeface="+mj-lt"/>
              <a:buAutoNum type="arabicPeriod"/>
              <a:defRPr>
                <a:latin typeface="+mj-lt"/>
              </a:defRPr>
            </a:lvl1pPr>
            <a:lvl2pPr marL="895350" indent="-266700">
              <a:defRPr sz="2800"/>
            </a:lvl2pPr>
            <a:lvl3pPr marL="1168400" indent="-268288">
              <a:defRPr sz="2800"/>
            </a:lvl3pPr>
            <a:lvl4pPr marL="1433513" indent="-277813">
              <a:defRPr sz="2800"/>
            </a:lvl4pPr>
            <a:lvl5pPr marL="1706563" indent="-268288">
              <a:defRPr sz="2800"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xmlns="" id="{8377452A-A6A3-4F19-85B6-F0330ABCEF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663" y="411966"/>
            <a:ext cx="6827837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9" name="Tijdelijke aanduiding voor tekst 14">
            <a:extLst>
              <a:ext uri="{FF2B5EF4-FFF2-40B4-BE49-F238E27FC236}">
                <a16:creationId xmlns:a16="http://schemas.microsoft.com/office/drawing/2014/main" xmlns="" id="{1949E2D2-1586-4C5B-A311-57B8EEB4C8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119087"/>
            <a:ext cx="6827837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14" name="Tijdelijke aanduiding voor afbeelding 16">
            <a:extLst>
              <a:ext uri="{FF2B5EF4-FFF2-40B4-BE49-F238E27FC236}">
                <a16:creationId xmlns:a16="http://schemas.microsoft.com/office/drawing/2014/main" xmlns="" id="{E4275016-2E73-4329-9802-93443945009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652460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Gou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F2DDAFA9-9C67-409F-8B03-25EFBB7585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87906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81" name="think-cell Slide" r:id="rId6" imgW="338" imgH="337" progId="TCLayout.ActiveDocument.1">
                  <p:embed/>
                </p:oleObj>
              </mc:Choice>
              <mc:Fallback>
                <p:oleObj name="think-cell Slide" r:id="rId6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AB38586A-E5E7-4D48-979C-16CAC40688D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6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9F9D0A6F-4923-40A0-9734-04172BFAFF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2" y="2714739"/>
            <a:ext cx="7648381" cy="839269"/>
          </a:xfrm>
        </p:spPr>
        <p:txBody>
          <a:bodyPr anchor="t" anchorCtr="0"/>
          <a:lstStyle>
            <a:lvl1pPr>
              <a:defRPr sz="6000" cap="all" baseline="0">
                <a:latin typeface="+mj-lt"/>
              </a:defRPr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B167C603-75DA-4445-A170-5F1EFEC5D5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82662" y="4723278"/>
            <a:ext cx="7648381" cy="415498"/>
          </a:xfrm>
        </p:spPr>
        <p:txBody>
          <a:bodyPr wrap="square">
            <a:spAutoFit/>
          </a:bodyPr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8A98CF33-D587-4029-99D6-82B3D027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C8D39C43-30E3-4840-8584-668100C8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7" name="Vrije vorm: vorm 6">
            <a:extLst>
              <a:ext uri="{FF2B5EF4-FFF2-40B4-BE49-F238E27FC236}">
                <a16:creationId xmlns:a16="http://schemas.microsoft.com/office/drawing/2014/main" xmlns="" id="{CD23658A-EE22-4B85-BCB0-0F9187D18D9F}"/>
              </a:ext>
            </a:extLst>
          </p:cNvPr>
          <p:cNvSpPr/>
          <p:nvPr userDrawn="1"/>
        </p:nvSpPr>
        <p:spPr>
          <a:xfrm>
            <a:off x="9284141" y="0"/>
            <a:ext cx="2907861" cy="6858000"/>
          </a:xfrm>
          <a:custGeom>
            <a:avLst/>
            <a:gdLst>
              <a:gd name="connsiteX0" fmla="*/ 0 w 2907861"/>
              <a:gd name="connsiteY0" fmla="*/ 0 h 6858000"/>
              <a:gd name="connsiteX1" fmla="*/ 2907861 w 2907861"/>
              <a:gd name="connsiteY1" fmla="*/ 0 h 6858000"/>
              <a:gd name="connsiteX2" fmla="*/ 2907861 w 2907861"/>
              <a:gd name="connsiteY2" fmla="*/ 6858000 h 6858000"/>
              <a:gd name="connsiteX3" fmla="*/ 0 w 2907861"/>
              <a:gd name="connsiteY3" fmla="*/ 6858000 h 6858000"/>
              <a:gd name="connsiteX4" fmla="*/ 871570 w 2907861"/>
              <a:gd name="connsiteY4" fmla="*/ 3432303 h 6858000"/>
              <a:gd name="connsiteX5" fmla="*/ 0 w 2907861"/>
              <a:gd name="connsiteY5" fmla="*/ 6607 h 6858000"/>
              <a:gd name="connsiteX6" fmla="*/ 0 w 290786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7861" h="6858000">
                <a:moveTo>
                  <a:pt x="0" y="0"/>
                </a:moveTo>
                <a:lnTo>
                  <a:pt x="2907861" y="0"/>
                </a:lnTo>
                <a:lnTo>
                  <a:pt x="2907861" y="6858000"/>
                </a:lnTo>
                <a:lnTo>
                  <a:pt x="0" y="6858000"/>
                </a:lnTo>
                <a:lnTo>
                  <a:pt x="871570" y="3432303"/>
                </a:lnTo>
                <a:lnTo>
                  <a:pt x="0" y="6607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xmlns="" id="{B5715D46-1ACB-4D6B-BFA3-32D8AE7E70B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539413" y="6242966"/>
            <a:ext cx="1139825" cy="329283"/>
          </a:xfrm>
          <a:prstGeom prst="rect">
            <a:avLst/>
          </a:prstGeom>
        </p:spPr>
      </p:pic>
      <p:sp>
        <p:nvSpPr>
          <p:cNvPr id="9" name="Tijdelijke aanduiding voor tekst 14">
            <a:extLst>
              <a:ext uri="{FF2B5EF4-FFF2-40B4-BE49-F238E27FC236}">
                <a16:creationId xmlns:a16="http://schemas.microsoft.com/office/drawing/2014/main" xmlns="" id="{C592670B-C5A2-49BD-986D-6E6476496F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1" y="2060575"/>
            <a:ext cx="7648381" cy="685380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900" cap="none" baseline="0">
                <a:latin typeface="+mn-lt"/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grpSp>
        <p:nvGrpSpPr>
          <p:cNvPr id="23" name="Groep 22">
            <a:extLst>
              <a:ext uri="{FF2B5EF4-FFF2-40B4-BE49-F238E27FC236}">
                <a16:creationId xmlns:a16="http://schemas.microsoft.com/office/drawing/2014/main" xmlns="" id="{B51771AE-EA9F-4EBE-B4F7-99F39CFFA8C4}"/>
              </a:ext>
            </a:extLst>
          </p:cNvPr>
          <p:cNvGrpSpPr/>
          <p:nvPr userDrawn="1"/>
        </p:nvGrpSpPr>
        <p:grpSpPr>
          <a:xfrm>
            <a:off x="-1720996" y="1653272"/>
            <a:ext cx="1591456" cy="3551456"/>
            <a:chOff x="-1720996" y="519113"/>
            <a:chExt cx="1591456" cy="3551456"/>
          </a:xfrm>
        </p:grpSpPr>
        <p:sp>
          <p:nvSpPr>
            <p:cNvPr id="16" name="Content Placeholder 6">
              <a:extLst>
                <a:ext uri="{FF2B5EF4-FFF2-40B4-BE49-F238E27FC236}">
                  <a16:creationId xmlns:a16="http://schemas.microsoft.com/office/drawing/2014/main" xmlns="" id="{DB9E7F44-52B5-4EE1-89D9-2B9507D8AC7C}"/>
                </a:ext>
              </a:extLst>
            </p:cNvPr>
            <p:cNvSpPr txBox="1">
              <a:spLocks/>
            </p:cNvSpPr>
            <p:nvPr userDrawn="1">
              <p:custDataLst>
                <p:tags r:id="rId4"/>
              </p:custDataLst>
            </p:nvPr>
          </p:nvSpPr>
          <p:spPr>
            <a:xfrm>
              <a:off x="-1720996" y="519113"/>
              <a:ext cx="1591456" cy="3273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nl-NL"/>
              </a:defPPr>
              <a:lvl1pPr marL="0" lvl="0" indent="0" defTabSz="91440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None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1pPr>
              <a:lvl2pPr marL="447675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2pPr>
              <a:lvl3pPr marL="628650" indent="-180975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3pPr>
              <a:lvl4pPr marL="806450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4pPr>
              <a:lvl5pPr marL="2057400" indent="-2286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nl-NL" b="1" dirty="0">
                  <a:solidFill>
                    <a:prstClr val="black"/>
                  </a:solidFill>
                </a:rPr>
                <a:t>De achtergrondkleur van de dia aanpassen:</a:t>
              </a:r>
            </a:p>
          </p:txBody>
        </p:sp>
        <p:sp>
          <p:nvSpPr>
            <p:cNvPr id="17" name="Content Placeholder 4">
              <a:extLst>
                <a:ext uri="{FF2B5EF4-FFF2-40B4-BE49-F238E27FC236}">
                  <a16:creationId xmlns:a16="http://schemas.microsoft.com/office/drawing/2014/main" xmlns="" id="{332771B9-0BE0-4AF5-B468-12CD0893ACD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20996" y="949393"/>
              <a:ext cx="1591456" cy="128035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9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Tx/>
                <a:buNone/>
              </a:pPr>
              <a:r>
                <a:rPr lang="nl-NL" dirty="0">
                  <a:solidFill>
                    <a:prstClr val="black"/>
                  </a:solidFill>
                </a:rPr>
                <a:t>Klik met de rechtermuisknop op de gekleurde achtergrond en kies voor Achtergrond opmaken.</a:t>
              </a:r>
            </a:p>
            <a:p>
              <a:pPr marL="0" indent="0">
                <a:buFontTx/>
                <a:buNone/>
                <a:defRPr/>
              </a:pPr>
              <a:r>
                <a:rPr lang="nl-NL" dirty="0">
                  <a:solidFill>
                    <a:prstClr val="black"/>
                  </a:solidFill>
                </a:rPr>
                <a:t>Kies onder Kleur uit de Themakleuren een andere kleur.</a:t>
              </a:r>
              <a:endParaRPr lang="nl-NL" b="1" dirty="0">
                <a:solidFill>
                  <a:prstClr val="black"/>
                </a:solidFill>
              </a:endParaRPr>
            </a:p>
          </p:txBody>
        </p:sp>
        <p:pic>
          <p:nvPicPr>
            <p:cNvPr id="19" name="Afbeelding 18">
              <a:extLst>
                <a:ext uri="{FF2B5EF4-FFF2-40B4-BE49-F238E27FC236}">
                  <a16:creationId xmlns:a16="http://schemas.microsoft.com/office/drawing/2014/main" xmlns="" id="{BE01B4A2-AE1F-440A-A395-6D9F1BB5FE6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720996" y="2317751"/>
              <a:ext cx="1168545" cy="1752818"/>
            </a:xfrm>
            <a:prstGeom prst="rect">
              <a:avLst/>
            </a:prstGeom>
          </p:spPr>
        </p:pic>
        <p:cxnSp>
          <p:nvCxnSpPr>
            <p:cNvPr id="22" name="Rechte verbindingslijn 21">
              <a:extLst>
                <a:ext uri="{FF2B5EF4-FFF2-40B4-BE49-F238E27FC236}">
                  <a16:creationId xmlns:a16="http://schemas.microsoft.com/office/drawing/2014/main" xmlns="" id="{0A0F4C3B-9F21-4C0B-9C16-653E4A5F5B0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20996" y="2269019"/>
              <a:ext cx="15914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ijdelijke aanduiding voor afbeelding 16">
            <a:extLst>
              <a:ext uri="{FF2B5EF4-FFF2-40B4-BE49-F238E27FC236}">
                <a16:creationId xmlns:a16="http://schemas.microsoft.com/office/drawing/2014/main" xmlns="" id="{197869EB-348A-462C-8C86-C5F6A66BD4A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0924" y="6178322"/>
            <a:ext cx="1141200" cy="456654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206609995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Blauw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F2DDAFA9-9C67-409F-8B03-25EFBB7585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770941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05" name="think-cell Slide" r:id="rId6" imgW="338" imgH="337" progId="TCLayout.ActiveDocument.1">
                  <p:embed/>
                </p:oleObj>
              </mc:Choice>
              <mc:Fallback>
                <p:oleObj name="think-cell Slide" r:id="rId6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AB38586A-E5E7-4D48-979C-16CAC40688D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6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9F9D0A6F-4923-40A0-9734-04172BFAFF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2" y="2714739"/>
            <a:ext cx="7648381" cy="839269"/>
          </a:xfrm>
        </p:spPr>
        <p:txBody>
          <a:bodyPr anchor="t" anchorCtr="0"/>
          <a:lstStyle>
            <a:lvl1pPr>
              <a:defRPr sz="6000" cap="all" baseline="0">
                <a:latin typeface="+mj-lt"/>
              </a:defRPr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B167C603-75DA-4445-A170-5F1EFEC5D5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82662" y="4723278"/>
            <a:ext cx="7648381" cy="415498"/>
          </a:xfrm>
        </p:spPr>
        <p:txBody>
          <a:bodyPr wrap="square">
            <a:spAutoFit/>
          </a:bodyPr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8A98CF33-D587-4029-99D6-82B3D027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C8D39C43-30E3-4840-8584-668100C8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7" name="Vrije vorm: vorm 6">
            <a:extLst>
              <a:ext uri="{FF2B5EF4-FFF2-40B4-BE49-F238E27FC236}">
                <a16:creationId xmlns:a16="http://schemas.microsoft.com/office/drawing/2014/main" xmlns="" id="{CD23658A-EE22-4B85-BCB0-0F9187D18D9F}"/>
              </a:ext>
            </a:extLst>
          </p:cNvPr>
          <p:cNvSpPr/>
          <p:nvPr userDrawn="1"/>
        </p:nvSpPr>
        <p:spPr>
          <a:xfrm>
            <a:off x="9284141" y="0"/>
            <a:ext cx="2907861" cy="6858000"/>
          </a:xfrm>
          <a:custGeom>
            <a:avLst/>
            <a:gdLst>
              <a:gd name="connsiteX0" fmla="*/ 0 w 2907861"/>
              <a:gd name="connsiteY0" fmla="*/ 0 h 6858000"/>
              <a:gd name="connsiteX1" fmla="*/ 2907861 w 2907861"/>
              <a:gd name="connsiteY1" fmla="*/ 0 h 6858000"/>
              <a:gd name="connsiteX2" fmla="*/ 2907861 w 2907861"/>
              <a:gd name="connsiteY2" fmla="*/ 6858000 h 6858000"/>
              <a:gd name="connsiteX3" fmla="*/ 0 w 2907861"/>
              <a:gd name="connsiteY3" fmla="*/ 6858000 h 6858000"/>
              <a:gd name="connsiteX4" fmla="*/ 871570 w 2907861"/>
              <a:gd name="connsiteY4" fmla="*/ 3432303 h 6858000"/>
              <a:gd name="connsiteX5" fmla="*/ 0 w 2907861"/>
              <a:gd name="connsiteY5" fmla="*/ 6607 h 6858000"/>
              <a:gd name="connsiteX6" fmla="*/ 0 w 290786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7861" h="6858000">
                <a:moveTo>
                  <a:pt x="0" y="0"/>
                </a:moveTo>
                <a:lnTo>
                  <a:pt x="2907861" y="0"/>
                </a:lnTo>
                <a:lnTo>
                  <a:pt x="2907861" y="6858000"/>
                </a:lnTo>
                <a:lnTo>
                  <a:pt x="0" y="6858000"/>
                </a:lnTo>
                <a:lnTo>
                  <a:pt x="871570" y="3432303"/>
                </a:lnTo>
                <a:lnTo>
                  <a:pt x="0" y="66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xmlns="" id="{B5715D46-1ACB-4D6B-BFA3-32D8AE7E70B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539413" y="6242966"/>
            <a:ext cx="1139825" cy="329283"/>
          </a:xfrm>
          <a:prstGeom prst="rect">
            <a:avLst/>
          </a:prstGeom>
        </p:spPr>
      </p:pic>
      <p:sp>
        <p:nvSpPr>
          <p:cNvPr id="9" name="Tijdelijke aanduiding voor tekst 14">
            <a:extLst>
              <a:ext uri="{FF2B5EF4-FFF2-40B4-BE49-F238E27FC236}">
                <a16:creationId xmlns:a16="http://schemas.microsoft.com/office/drawing/2014/main" xmlns="" id="{C592670B-C5A2-49BD-986D-6E6476496F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1" y="2060575"/>
            <a:ext cx="7648381" cy="685380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900" cap="none" baseline="0">
                <a:latin typeface="+mn-lt"/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xmlns="" id="{C522188E-C23B-4E49-B726-ABC09C273939}"/>
              </a:ext>
            </a:extLst>
          </p:cNvPr>
          <p:cNvGrpSpPr/>
          <p:nvPr userDrawn="1"/>
        </p:nvGrpSpPr>
        <p:grpSpPr>
          <a:xfrm>
            <a:off x="-1720996" y="1653272"/>
            <a:ext cx="1591456" cy="3551456"/>
            <a:chOff x="-1720996" y="519113"/>
            <a:chExt cx="1591456" cy="3551456"/>
          </a:xfrm>
        </p:grpSpPr>
        <p:sp>
          <p:nvSpPr>
            <p:cNvPr id="13" name="Content Placeholder 6">
              <a:extLst>
                <a:ext uri="{FF2B5EF4-FFF2-40B4-BE49-F238E27FC236}">
                  <a16:creationId xmlns:a16="http://schemas.microsoft.com/office/drawing/2014/main" xmlns="" id="{1EE05753-8E78-481E-9D06-9A5D66EF3773}"/>
                </a:ext>
              </a:extLst>
            </p:cNvPr>
            <p:cNvSpPr txBox="1">
              <a:spLocks/>
            </p:cNvSpPr>
            <p:nvPr userDrawn="1">
              <p:custDataLst>
                <p:tags r:id="rId4"/>
              </p:custDataLst>
            </p:nvPr>
          </p:nvSpPr>
          <p:spPr>
            <a:xfrm>
              <a:off x="-1720996" y="519113"/>
              <a:ext cx="1591456" cy="3273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nl-NL"/>
              </a:defPPr>
              <a:lvl1pPr marL="0" lvl="0" indent="0" defTabSz="91440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None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1pPr>
              <a:lvl2pPr marL="447675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2pPr>
              <a:lvl3pPr marL="628650" indent="-180975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3pPr>
              <a:lvl4pPr marL="806450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4pPr>
              <a:lvl5pPr marL="2057400" indent="-2286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nl-NL" b="1" dirty="0">
                  <a:solidFill>
                    <a:prstClr val="black"/>
                  </a:solidFill>
                </a:rPr>
                <a:t>De achtergrondkleur van de dia aanpassen:</a:t>
              </a:r>
            </a:p>
          </p:txBody>
        </p:sp>
        <p:sp>
          <p:nvSpPr>
            <p:cNvPr id="14" name="Content Placeholder 4">
              <a:extLst>
                <a:ext uri="{FF2B5EF4-FFF2-40B4-BE49-F238E27FC236}">
                  <a16:creationId xmlns:a16="http://schemas.microsoft.com/office/drawing/2014/main" xmlns="" id="{DEDE3A57-F2FC-4ACB-86AA-753B81A3FE7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20996" y="949393"/>
              <a:ext cx="1591456" cy="128035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9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Tx/>
                <a:buNone/>
              </a:pPr>
              <a:r>
                <a:rPr lang="nl-NL" dirty="0">
                  <a:solidFill>
                    <a:prstClr val="black"/>
                  </a:solidFill>
                </a:rPr>
                <a:t>Klik met de rechtermuisknop op de gekleurde achtergrond en kies voor Achtergrond opmaken.</a:t>
              </a:r>
            </a:p>
            <a:p>
              <a:pPr marL="0" indent="0">
                <a:buFontTx/>
                <a:buNone/>
                <a:defRPr/>
              </a:pPr>
              <a:r>
                <a:rPr lang="nl-NL" dirty="0">
                  <a:solidFill>
                    <a:prstClr val="black"/>
                  </a:solidFill>
                </a:rPr>
                <a:t>Kies onder Kleur uit de Themakleuren een andere kleur.</a:t>
              </a:r>
              <a:endParaRPr lang="nl-NL" b="1" dirty="0">
                <a:solidFill>
                  <a:prstClr val="black"/>
                </a:solidFill>
              </a:endParaRPr>
            </a:p>
          </p:txBody>
        </p:sp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xmlns="" id="{726DB542-30A2-40CF-BB21-7DD73FAD1DA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720996" y="2317751"/>
              <a:ext cx="1168545" cy="1752818"/>
            </a:xfrm>
            <a:prstGeom prst="rect">
              <a:avLst/>
            </a:prstGeom>
          </p:spPr>
        </p:pic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xmlns="" id="{E5A9D727-B47A-4AD4-AA21-96BB43133A4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20996" y="2269019"/>
              <a:ext cx="15914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xmlns="" id="{F0A71867-1D18-4908-86D4-47BDF70D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0924" y="6178322"/>
            <a:ext cx="1141200" cy="456654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65066807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Roo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F2DDAFA9-9C67-409F-8B03-25EFBB7585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791381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29" name="think-cell Slide" r:id="rId6" imgW="338" imgH="337" progId="TCLayout.ActiveDocument.1">
                  <p:embed/>
                </p:oleObj>
              </mc:Choice>
              <mc:Fallback>
                <p:oleObj name="think-cell Slide" r:id="rId6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AB38586A-E5E7-4D48-979C-16CAC40688D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6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9F9D0A6F-4923-40A0-9734-04172BFAFF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2" y="2714739"/>
            <a:ext cx="7648381" cy="839269"/>
          </a:xfrm>
        </p:spPr>
        <p:txBody>
          <a:bodyPr anchor="t" anchorCtr="0"/>
          <a:lstStyle>
            <a:lvl1pPr>
              <a:defRPr sz="6000" cap="all" baseline="0">
                <a:latin typeface="+mj-lt"/>
              </a:defRPr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B167C603-75DA-4445-A170-5F1EFEC5D5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82662" y="4723278"/>
            <a:ext cx="7648381" cy="415498"/>
          </a:xfrm>
        </p:spPr>
        <p:txBody>
          <a:bodyPr wrap="square">
            <a:spAutoFit/>
          </a:bodyPr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8A98CF33-D587-4029-99D6-82B3D027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C8D39C43-30E3-4840-8584-668100C8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7" name="Vrije vorm: vorm 6">
            <a:extLst>
              <a:ext uri="{FF2B5EF4-FFF2-40B4-BE49-F238E27FC236}">
                <a16:creationId xmlns:a16="http://schemas.microsoft.com/office/drawing/2014/main" xmlns="" id="{CD23658A-EE22-4B85-BCB0-0F9187D18D9F}"/>
              </a:ext>
            </a:extLst>
          </p:cNvPr>
          <p:cNvSpPr/>
          <p:nvPr userDrawn="1"/>
        </p:nvSpPr>
        <p:spPr>
          <a:xfrm>
            <a:off x="9284141" y="0"/>
            <a:ext cx="2907861" cy="6858000"/>
          </a:xfrm>
          <a:custGeom>
            <a:avLst/>
            <a:gdLst>
              <a:gd name="connsiteX0" fmla="*/ 0 w 2907861"/>
              <a:gd name="connsiteY0" fmla="*/ 0 h 6858000"/>
              <a:gd name="connsiteX1" fmla="*/ 2907861 w 2907861"/>
              <a:gd name="connsiteY1" fmla="*/ 0 h 6858000"/>
              <a:gd name="connsiteX2" fmla="*/ 2907861 w 2907861"/>
              <a:gd name="connsiteY2" fmla="*/ 6858000 h 6858000"/>
              <a:gd name="connsiteX3" fmla="*/ 0 w 2907861"/>
              <a:gd name="connsiteY3" fmla="*/ 6858000 h 6858000"/>
              <a:gd name="connsiteX4" fmla="*/ 871570 w 2907861"/>
              <a:gd name="connsiteY4" fmla="*/ 3432303 h 6858000"/>
              <a:gd name="connsiteX5" fmla="*/ 0 w 2907861"/>
              <a:gd name="connsiteY5" fmla="*/ 6607 h 6858000"/>
              <a:gd name="connsiteX6" fmla="*/ 0 w 290786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7861" h="6858000">
                <a:moveTo>
                  <a:pt x="0" y="0"/>
                </a:moveTo>
                <a:lnTo>
                  <a:pt x="2907861" y="0"/>
                </a:lnTo>
                <a:lnTo>
                  <a:pt x="2907861" y="6858000"/>
                </a:lnTo>
                <a:lnTo>
                  <a:pt x="0" y="6858000"/>
                </a:lnTo>
                <a:lnTo>
                  <a:pt x="871570" y="3432303"/>
                </a:lnTo>
                <a:lnTo>
                  <a:pt x="0" y="66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xmlns="" id="{B5715D46-1ACB-4D6B-BFA3-32D8AE7E70B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539413" y="6242966"/>
            <a:ext cx="1139825" cy="329283"/>
          </a:xfrm>
          <a:prstGeom prst="rect">
            <a:avLst/>
          </a:prstGeom>
        </p:spPr>
      </p:pic>
      <p:sp>
        <p:nvSpPr>
          <p:cNvPr id="9" name="Tijdelijke aanduiding voor tekst 14">
            <a:extLst>
              <a:ext uri="{FF2B5EF4-FFF2-40B4-BE49-F238E27FC236}">
                <a16:creationId xmlns:a16="http://schemas.microsoft.com/office/drawing/2014/main" xmlns="" id="{C592670B-C5A2-49BD-986D-6E6476496F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1" y="2060575"/>
            <a:ext cx="7648381" cy="685380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900" cap="none" baseline="0">
                <a:latin typeface="+mn-lt"/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xmlns="" id="{E7D79693-0C40-445E-8DA9-357EBBC99B88}"/>
              </a:ext>
            </a:extLst>
          </p:cNvPr>
          <p:cNvGrpSpPr/>
          <p:nvPr userDrawn="1"/>
        </p:nvGrpSpPr>
        <p:grpSpPr>
          <a:xfrm>
            <a:off x="-1720996" y="1653272"/>
            <a:ext cx="1591456" cy="3551456"/>
            <a:chOff x="-1720996" y="519113"/>
            <a:chExt cx="1591456" cy="3551456"/>
          </a:xfrm>
        </p:grpSpPr>
        <p:sp>
          <p:nvSpPr>
            <p:cNvPr id="13" name="Content Placeholder 6">
              <a:extLst>
                <a:ext uri="{FF2B5EF4-FFF2-40B4-BE49-F238E27FC236}">
                  <a16:creationId xmlns:a16="http://schemas.microsoft.com/office/drawing/2014/main" xmlns="" id="{EF2FD591-3C4E-4144-9513-898C7E1B33F7}"/>
                </a:ext>
              </a:extLst>
            </p:cNvPr>
            <p:cNvSpPr txBox="1">
              <a:spLocks/>
            </p:cNvSpPr>
            <p:nvPr userDrawn="1">
              <p:custDataLst>
                <p:tags r:id="rId4"/>
              </p:custDataLst>
            </p:nvPr>
          </p:nvSpPr>
          <p:spPr>
            <a:xfrm>
              <a:off x="-1720996" y="519113"/>
              <a:ext cx="1591456" cy="3273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nl-NL"/>
              </a:defPPr>
              <a:lvl1pPr marL="0" lvl="0" indent="0" defTabSz="91440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None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1pPr>
              <a:lvl2pPr marL="447675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2pPr>
              <a:lvl3pPr marL="628650" indent="-180975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3pPr>
              <a:lvl4pPr marL="806450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4pPr>
              <a:lvl5pPr marL="2057400" indent="-2286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nl-NL" b="1" dirty="0">
                  <a:solidFill>
                    <a:prstClr val="black"/>
                  </a:solidFill>
                </a:rPr>
                <a:t>De achtergrondkleur van de dia aanpassen:</a:t>
              </a:r>
            </a:p>
          </p:txBody>
        </p:sp>
        <p:sp>
          <p:nvSpPr>
            <p:cNvPr id="14" name="Content Placeholder 4">
              <a:extLst>
                <a:ext uri="{FF2B5EF4-FFF2-40B4-BE49-F238E27FC236}">
                  <a16:creationId xmlns:a16="http://schemas.microsoft.com/office/drawing/2014/main" xmlns="" id="{1A2C0AE9-4007-4AE7-8717-CC8997C46B9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20996" y="949393"/>
              <a:ext cx="1591456" cy="128035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9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Tx/>
                <a:buNone/>
              </a:pPr>
              <a:r>
                <a:rPr lang="nl-NL" dirty="0">
                  <a:solidFill>
                    <a:prstClr val="black"/>
                  </a:solidFill>
                </a:rPr>
                <a:t>Klik met de rechtermuisknop op de gekleurde achtergrond en kies voor Achtergrond opmaken.</a:t>
              </a:r>
            </a:p>
            <a:p>
              <a:pPr marL="0" indent="0">
                <a:buFontTx/>
                <a:buNone/>
                <a:defRPr/>
              </a:pPr>
              <a:r>
                <a:rPr lang="nl-NL" dirty="0">
                  <a:solidFill>
                    <a:prstClr val="black"/>
                  </a:solidFill>
                </a:rPr>
                <a:t>Kies onder Kleur uit de Themakleuren een andere kleur.</a:t>
              </a:r>
              <a:endParaRPr lang="nl-NL" b="1" dirty="0">
                <a:solidFill>
                  <a:prstClr val="black"/>
                </a:solidFill>
              </a:endParaRPr>
            </a:p>
          </p:txBody>
        </p:sp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xmlns="" id="{844BF587-7245-4DD3-AE7C-ADFEFCD4BFF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720996" y="2317751"/>
              <a:ext cx="1168545" cy="1752818"/>
            </a:xfrm>
            <a:prstGeom prst="rect">
              <a:avLst/>
            </a:prstGeom>
          </p:spPr>
        </p:pic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xmlns="" id="{0A76458F-EBBE-4077-85B9-3F6D9B76526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20996" y="2269019"/>
              <a:ext cx="15914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xmlns="" id="{DB5AECAD-E802-4B4A-85E2-5F60A89E280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0924" y="6178322"/>
            <a:ext cx="1141200" cy="456654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222945241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439418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53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:a16="http://schemas.microsoft.com/office/drawing/2014/main" xmlns="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D751A05C-7832-4FD4-B351-073B56A71D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2060575"/>
            <a:ext cx="5760000" cy="3673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Backspace om </a:t>
            </a:r>
            <a:r>
              <a:rPr lang="nl-NL" dirty="0" err="1"/>
              <a:t>bullet</a:t>
            </a:r>
            <a:r>
              <a:rPr lang="nl-NL" dirty="0"/>
              <a:t> weg te halen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xmlns="" id="{A33253EC-3BC6-4F9F-9950-D38EFCC7BD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4" y="710813"/>
            <a:ext cx="5760000" cy="55399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xmlns="" id="{F8697454-B9F8-4F8B-AA3D-9892C54FA1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96124" y="1133475"/>
            <a:ext cx="5095875" cy="4600575"/>
          </a:xfrm>
          <a:solidFill>
            <a:schemeClr val="accent1">
              <a:lumMod val="20000"/>
              <a:lumOff val="80000"/>
            </a:schemeClr>
          </a:solidFill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sp>
        <p:nvSpPr>
          <p:cNvPr id="11" name="Tijdelijke aanduiding voor afbeelding 16">
            <a:extLst>
              <a:ext uri="{FF2B5EF4-FFF2-40B4-BE49-F238E27FC236}">
                <a16:creationId xmlns:a16="http://schemas.microsoft.com/office/drawing/2014/main" xmlns="" id="{78EF0444-A6DB-400A-B09D-0973BA247CF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355652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23648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77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:a16="http://schemas.microsoft.com/office/drawing/2014/main" xmlns="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xmlns="" id="{F8697454-B9F8-4F8B-AA3D-9892C54FA1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54600" y="1710814"/>
            <a:ext cx="7137399" cy="3451122"/>
          </a:xfrm>
          <a:solidFill>
            <a:schemeClr val="accent1">
              <a:lumMod val="20000"/>
              <a:lumOff val="80000"/>
            </a:schemeClr>
          </a:solidFill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D751A05C-7832-4FD4-B351-073B56A71D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2060575"/>
            <a:ext cx="3530343" cy="3673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Backspace om </a:t>
            </a:r>
            <a:r>
              <a:rPr lang="nl-NL" dirty="0" err="1"/>
              <a:t>bullet</a:t>
            </a:r>
            <a:r>
              <a:rPr lang="nl-NL" dirty="0"/>
              <a:t> weg te halen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6AA7E260-1607-4A45-B644-31108D08BB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11" name="Tijdelijke aanduiding voor afbeelding 16">
            <a:extLst>
              <a:ext uri="{FF2B5EF4-FFF2-40B4-BE49-F238E27FC236}">
                <a16:creationId xmlns:a16="http://schemas.microsoft.com/office/drawing/2014/main" xmlns="" id="{12817FAF-C8BA-4C38-994B-F6309296BF2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928011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conclus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585804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801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:a16="http://schemas.microsoft.com/office/drawing/2014/main" xmlns="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D751A05C-7832-4FD4-B351-073B56A71D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2060575"/>
            <a:ext cx="5760000" cy="3673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Backspace om </a:t>
            </a:r>
            <a:r>
              <a:rPr lang="nl-NL" dirty="0" err="1"/>
              <a:t>bullet</a:t>
            </a:r>
            <a:r>
              <a:rPr lang="nl-NL" dirty="0"/>
              <a:t> weg te halen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xmlns="" id="{A33253EC-3BC6-4F9F-9950-D38EFCC7BD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4" y="710813"/>
            <a:ext cx="5760000" cy="55399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B9837905-C866-4110-ACDD-24F67AF20E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13338" y="2060575"/>
            <a:ext cx="3096000" cy="3673475"/>
          </a:xfrm>
          <a:solidFill>
            <a:schemeClr val="accent5"/>
          </a:solidFill>
        </p:spPr>
        <p:txBody>
          <a:bodyPr lIns="252000" tIns="252000" rIns="252000" bIns="252000">
            <a:normAutofit/>
          </a:bodyPr>
          <a:lstStyle>
            <a:lvl1pPr>
              <a:defRPr sz="2000">
                <a:latin typeface="+mj-lt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Backspace om </a:t>
            </a:r>
            <a:r>
              <a:rPr lang="nl-NL" dirty="0" err="1"/>
              <a:t>bullet</a:t>
            </a:r>
            <a:r>
              <a:rPr lang="nl-NL" dirty="0"/>
              <a:t> weg te halen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afbeelding 16">
            <a:extLst>
              <a:ext uri="{FF2B5EF4-FFF2-40B4-BE49-F238E27FC236}">
                <a16:creationId xmlns:a16="http://schemas.microsoft.com/office/drawing/2014/main" xmlns="" id="{4C7C9762-8295-45A1-A82A-68C2BDA1BC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20337831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808976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825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:a16="http://schemas.microsoft.com/office/drawing/2014/main" xmlns="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xmlns="" id="{F8697454-B9F8-4F8B-AA3D-9892C54FA1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2663" y="1747838"/>
            <a:ext cx="10226675" cy="3986212"/>
          </a:xfrm>
          <a:solidFill>
            <a:schemeClr val="accent1">
              <a:lumMod val="20000"/>
              <a:lumOff val="80000"/>
            </a:schemeClr>
          </a:solidFill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0" name="Tijdelijke aanduiding voor tekst 14">
            <a:extLst>
              <a:ext uri="{FF2B5EF4-FFF2-40B4-BE49-F238E27FC236}">
                <a16:creationId xmlns:a16="http://schemas.microsoft.com/office/drawing/2014/main" xmlns="" id="{BC23E735-18D0-4352-B2F6-86DC421359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284187"/>
            <a:ext cx="6372000" cy="629468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45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xmlns="" id="{AD41E5C0-0387-4A0C-9701-E2D768B1D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12" name="Tijdelijke aanduiding voor afbeelding 16">
            <a:extLst>
              <a:ext uri="{FF2B5EF4-FFF2-40B4-BE49-F238E27FC236}">
                <a16:creationId xmlns:a16="http://schemas.microsoft.com/office/drawing/2014/main" xmlns="" id="{F235B4E1-8372-4941-8C61-5A4212826D6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6486830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aflope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636017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49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:a16="http://schemas.microsoft.com/office/drawing/2014/main" xmlns="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8" name="Tijdelijke aanduiding voor afbeelding 17">
            <a:extLst>
              <a:ext uri="{FF2B5EF4-FFF2-40B4-BE49-F238E27FC236}">
                <a16:creationId xmlns:a16="http://schemas.microsoft.com/office/drawing/2014/main" xmlns="" id="{E56EECF5-0D5D-419D-BA8C-51A1BB5E680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5416514 h 6858000"/>
              <a:gd name="connsiteX5" fmla="*/ 504825 w 12192000"/>
              <a:gd name="connsiteY5" fmla="*/ 3432303 h 6858000"/>
              <a:gd name="connsiteX6" fmla="*/ 0 w 12192000"/>
              <a:gd name="connsiteY6" fmla="*/ 144809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416514"/>
                </a:lnTo>
                <a:lnTo>
                  <a:pt x="504825" y="3432303"/>
                </a:lnTo>
                <a:lnTo>
                  <a:pt x="0" y="144809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bIns="64800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</p:spTree>
    <p:extLst>
      <p:ext uri="{BB962C8B-B14F-4D97-AF65-F5344CB8AC3E}">
        <p14:creationId xmlns:p14="http://schemas.microsoft.com/office/powerpoint/2010/main" val="5094009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xmlns="" id="{8B7702C9-AE11-490E-82A2-3ABBC386E9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689265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73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hoek 3" hidden="1">
            <a:extLst>
              <a:ext uri="{FF2B5EF4-FFF2-40B4-BE49-F238E27FC236}">
                <a16:creationId xmlns:a16="http://schemas.microsoft.com/office/drawing/2014/main" xmlns="" id="{FB132FB0-E92A-40F2-BF86-1B3B35A0084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23493307-BD25-46B2-AD2A-A2E2815DE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xmlns="" id="{7C342768-BC73-4FFE-AA05-B59EA15467B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ijdelijke aanduiding voor tekst 14">
            <a:extLst>
              <a:ext uri="{FF2B5EF4-FFF2-40B4-BE49-F238E27FC236}">
                <a16:creationId xmlns:a16="http://schemas.microsoft.com/office/drawing/2014/main" xmlns="" id="{16A8675C-9E84-4220-AB3C-5D33964EB5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284187"/>
            <a:ext cx="6372000" cy="629468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45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12" name="Tijdelijke aanduiding voor afbeelding 16">
            <a:extLst>
              <a:ext uri="{FF2B5EF4-FFF2-40B4-BE49-F238E27FC236}">
                <a16:creationId xmlns:a16="http://schemas.microsoft.com/office/drawing/2014/main" xmlns="" id="{2BE36E59-13B8-4188-A3AF-07E432F1222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3258162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="" xmlns:a16="http://schemas.microsoft.com/office/drawing/2014/main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760380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35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="" xmlns:a16="http://schemas.microsoft.com/office/drawing/2014/main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b="0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D751A05C-7832-4FD4-B351-073B56A71D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2060575"/>
            <a:ext cx="5760000" cy="3673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Backspace om </a:t>
            </a:r>
            <a:r>
              <a:rPr lang="nl-NL" dirty="0" err="1"/>
              <a:t>bullet</a:t>
            </a:r>
            <a:r>
              <a:rPr lang="nl-NL" dirty="0"/>
              <a:t> weg te halen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12" name="Titel 11">
            <a:extLst>
              <a:ext uri="{FF2B5EF4-FFF2-40B4-BE49-F238E27FC236}">
                <a16:creationId xmlns="" xmlns:a16="http://schemas.microsoft.com/office/drawing/2014/main" id="{A33253EC-3BC6-4F9F-9950-D38EFCC7BD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4" y="710813"/>
            <a:ext cx="5760000" cy="55399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="" xmlns:a16="http://schemas.microsoft.com/office/drawing/2014/main" id="{F8697454-B9F8-4F8B-AA3D-9892C54FA1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96124" y="1133475"/>
            <a:ext cx="5095875" cy="4600575"/>
          </a:xfrm>
          <a:solidFill>
            <a:schemeClr val="accent1">
              <a:lumMod val="20000"/>
              <a:lumOff val="80000"/>
            </a:schemeClr>
          </a:solidFill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sp>
        <p:nvSpPr>
          <p:cNvPr id="11" name="Tijdelijke aanduiding voor afbeelding 16">
            <a:extLst>
              <a:ext uri="{FF2B5EF4-FFF2-40B4-BE49-F238E27FC236}">
                <a16:creationId xmlns="" xmlns:a16="http://schemas.microsoft.com/office/drawing/2014/main" id="{78EF0444-A6DB-400A-B09D-0973BA247CF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48853514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562142E2-81C8-4572-99B1-6586DBE69EC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770869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97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hoek 5" hidden="1">
            <a:extLst>
              <a:ext uri="{FF2B5EF4-FFF2-40B4-BE49-F238E27FC236}">
                <a16:creationId xmlns:a16="http://schemas.microsoft.com/office/drawing/2014/main" xmlns="" id="{15188368-FE70-42B1-AD38-2331F2A3680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57CCAF4A-7E7C-4BAB-AF87-C6A08208F0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BD9D8667-5D8F-4DB5-947B-FBC43AE9D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3D4C58D2-E920-4B6E-A95B-96CE6E57B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9" name="Tijdelijke aanduiding voor afbeelding 16">
            <a:extLst>
              <a:ext uri="{FF2B5EF4-FFF2-40B4-BE49-F238E27FC236}">
                <a16:creationId xmlns:a16="http://schemas.microsoft.com/office/drawing/2014/main" xmlns="" id="{6D49A58D-A893-4D94-9945-0D83720D87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21100457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iti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459875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21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25650" y="2717016"/>
            <a:ext cx="8108950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Bedankt voor uw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xmlns="" id="{FB53A9F7-E054-45DF-9557-2BB97503D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25650" y="3400327"/>
            <a:ext cx="8108950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aandacht</a:t>
            </a: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rgbClr val="9CDB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xmlns="" id="{94AF7582-77FE-45E3-AA5A-78F002554C4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8319552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fsluit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45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25650" y="2717016"/>
            <a:ext cx="8108950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Bedankt voor uw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xmlns="" id="{FB53A9F7-E054-45DF-9557-2BB97503D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25650" y="3400327"/>
            <a:ext cx="8108950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aandacht</a:t>
            </a: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xmlns="" id="{94AF7582-77FE-45E3-AA5A-78F002554C4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23791193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fsluit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69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25650" y="2717016"/>
            <a:ext cx="8108950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Bedankt voor uw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xmlns="" id="{FB53A9F7-E054-45DF-9557-2BB97503D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25650" y="3400327"/>
            <a:ext cx="8108950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aandacht</a:t>
            </a: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xmlns="" id="{94AF7582-77FE-45E3-AA5A-78F002554C4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28085107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fsluiting alleen log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93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rgbClr val="9CDB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8CDCDED-827B-4FAD-8E2C-5A2F6280AE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90024" y="2813152"/>
            <a:ext cx="5411951" cy="15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288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fsluiting alleen log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017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8CDCDED-827B-4FAD-8E2C-5A2F6280AE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90024" y="2813152"/>
            <a:ext cx="5411951" cy="15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28225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iting alleen log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376218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041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B5B16DA9-6223-448D-B147-99175A2C6C76}"/>
              </a:ext>
            </a:extLst>
          </p:cNvPr>
          <p:cNvSpPr/>
          <p:nvPr userDrawn="1"/>
        </p:nvSpPr>
        <p:spPr>
          <a:xfrm>
            <a:off x="0" y="-8884"/>
            <a:ext cx="869578" cy="6859029"/>
          </a:xfrm>
          <a:custGeom>
            <a:avLst/>
            <a:gdLst>
              <a:gd name="connsiteX0" fmla="*/ 0 w 869578"/>
              <a:gd name="connsiteY0" fmla="*/ 0 h 6859029"/>
              <a:gd name="connsiteX1" fmla="*/ 869578 w 869578"/>
              <a:gd name="connsiteY1" fmla="*/ 3429515 h 6859029"/>
              <a:gd name="connsiteX2" fmla="*/ 0 w 869578"/>
              <a:gd name="connsiteY2" fmla="*/ 6859029 h 6859029"/>
              <a:gd name="connsiteX3" fmla="*/ 0 w 869578"/>
              <a:gd name="connsiteY3" fmla="*/ 0 h 685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578" h="6859029">
                <a:moveTo>
                  <a:pt x="0" y="0"/>
                </a:moveTo>
                <a:lnTo>
                  <a:pt x="869578" y="3429515"/>
                </a:lnTo>
                <a:lnTo>
                  <a:pt x="0" y="6859029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8CDCDED-827B-4FAD-8E2C-5A2F6280AE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90024" y="2813152"/>
            <a:ext cx="5411951" cy="15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0934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3925" y="1285874"/>
            <a:ext cx="5248275" cy="733425"/>
          </a:xfrm>
          <a:prstGeom prst="rect">
            <a:avLst/>
          </a:prstGeom>
        </p:spPr>
        <p:txBody>
          <a:bodyPr anchor="b"/>
          <a:lstStyle>
            <a:lvl1pPr algn="l">
              <a:defRPr sz="2800" b="1">
                <a:solidFill>
                  <a:srgbClr val="E2B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3925" y="2387599"/>
            <a:ext cx="5572125" cy="3241675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tx1"/>
                </a:solidFill>
              </a:defRPr>
            </a:lvl1pPr>
            <a:lvl2pPr marL="4572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2pPr>
            <a:lvl3pPr marL="1200150" indent="-285750" algn="ctr">
              <a:buFont typeface="Arial" panose="020B0604020202020204" pitchFamily="34" charset="0"/>
              <a:buChar char="•"/>
              <a:defRPr sz="1800"/>
            </a:lvl3pPr>
            <a:lvl4pPr marL="1657350" indent="-285750" algn="ctr">
              <a:buFont typeface="Arial" panose="020B0604020202020204" pitchFamily="34" charset="0"/>
              <a:buChar char="•"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7629525" y="1365250"/>
            <a:ext cx="4000500" cy="4438650"/>
          </a:xfrm>
          <a:solidFill>
            <a:schemeClr val="tx1">
              <a:lumMod val="65000"/>
              <a:lumOff val="3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7724775" y="104775"/>
            <a:ext cx="4248150" cy="438150"/>
          </a:xfrm>
        </p:spPr>
        <p:txBody>
          <a:bodyPr>
            <a:normAutofit/>
          </a:bodyPr>
          <a:lstStyle>
            <a:lvl1pPr marL="0" indent="0" algn="r">
              <a:buNone/>
              <a:defRPr sz="2400"/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9BA06-8220-4194-8E87-35348A79974B}" type="slidenum">
              <a:rPr lang="nl-NL" altLang="nl-NL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nl-NL" alt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67544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7724775" y="104775"/>
            <a:ext cx="4248150" cy="438150"/>
          </a:xfrm>
        </p:spPr>
        <p:txBody>
          <a:bodyPr>
            <a:normAutofit/>
          </a:bodyPr>
          <a:lstStyle>
            <a:lvl1pPr marL="0" indent="0" algn="r">
              <a:buNone/>
              <a:defRPr sz="2400"/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060222" y="1179738"/>
            <a:ext cx="5248275" cy="733425"/>
          </a:xfrm>
          <a:prstGeom prst="rect">
            <a:avLst/>
          </a:prstGeom>
        </p:spPr>
        <p:txBody>
          <a:bodyPr anchor="b"/>
          <a:lstStyle>
            <a:lvl1pPr algn="l">
              <a:defRPr sz="2800" b="1">
                <a:solidFill>
                  <a:srgbClr val="E2B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060222" y="2374152"/>
            <a:ext cx="10102663" cy="326016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chemeClr val="tx1"/>
                </a:solidFill>
              </a:defRPr>
            </a:lvl1pPr>
            <a:lvl2pPr marL="4572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2pPr>
            <a:lvl3pPr marL="1200150" indent="-285750" algn="ctr">
              <a:buFont typeface="Arial" panose="020B0604020202020204" pitchFamily="34" charset="0"/>
              <a:buChar char="•"/>
              <a:defRPr sz="1800"/>
            </a:lvl3pPr>
            <a:lvl4pPr marL="1657350" indent="-285750" algn="ctr">
              <a:buFont typeface="Arial" panose="020B0604020202020204" pitchFamily="34" charset="0"/>
              <a:buChar char="•"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9DB81-7F7B-4377-9DF5-DB97EEB1C7FB}" type="slidenum">
              <a:rPr lang="nl-NL" altLang="nl-NL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nl-NL" alt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3404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529262" y="1285874"/>
            <a:ext cx="5248275" cy="733425"/>
          </a:xfrm>
          <a:prstGeom prst="rect">
            <a:avLst/>
          </a:prstGeom>
        </p:spPr>
        <p:txBody>
          <a:bodyPr anchor="b"/>
          <a:lstStyle>
            <a:lvl1pPr algn="l">
              <a:defRPr sz="2800" b="1">
                <a:solidFill>
                  <a:srgbClr val="E2B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529262" y="2387599"/>
            <a:ext cx="5572125" cy="3241675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923925" y="1365250"/>
            <a:ext cx="4000500" cy="4438650"/>
          </a:xfrm>
          <a:solidFill>
            <a:schemeClr val="tx1">
              <a:lumMod val="65000"/>
              <a:lumOff val="3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7724775" y="104775"/>
            <a:ext cx="4248150" cy="438150"/>
          </a:xfrm>
        </p:spPr>
        <p:txBody>
          <a:bodyPr>
            <a:normAutofit/>
          </a:bodyPr>
          <a:lstStyle>
            <a:lvl1pPr marL="0" indent="0" algn="r">
              <a:buNone/>
              <a:defRPr sz="2400"/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3ADBF0C-64DF-4BF8-87C9-BFBC9B532EDD}" type="slidenum">
              <a:rPr lang="nl-NL" altLang="en-US">
                <a:solidFill>
                  <a:prstClr val="black"/>
                </a:solidFill>
              </a:rPr>
              <a:pPr/>
              <a:t>‹nr.›</a:t>
            </a:fld>
            <a:endParaRPr lang="nl-NL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253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="" xmlns:a16="http://schemas.microsoft.com/office/drawing/2014/main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007746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57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="" xmlns:a16="http://schemas.microsoft.com/office/drawing/2014/main" id="{51926A24-1AF9-4115-8A05-8F582842F8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="" xmlns:a16="http://schemas.microsoft.com/office/drawing/2014/main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b="0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="" xmlns:a16="http://schemas.microsoft.com/office/drawing/2014/main" id="{F8697454-B9F8-4F8B-AA3D-9892C54FA1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54600" y="1710814"/>
            <a:ext cx="7137399" cy="3451122"/>
          </a:xfrm>
          <a:solidFill>
            <a:schemeClr val="accent1">
              <a:lumMod val="20000"/>
              <a:lumOff val="80000"/>
            </a:schemeClr>
          </a:solidFill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D751A05C-7832-4FD4-B351-073B56A71D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2060575"/>
            <a:ext cx="3530343" cy="3673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Backspace om </a:t>
            </a:r>
            <a:r>
              <a:rPr lang="nl-NL" dirty="0" err="1"/>
              <a:t>bullet</a:t>
            </a:r>
            <a:r>
              <a:rPr lang="nl-NL" dirty="0"/>
              <a:t> weg te halen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6AA7E260-1607-4A45-B644-31108D08BB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11" name="Tijdelijke aanduiding voor afbeelding 16">
            <a:extLst>
              <a:ext uri="{FF2B5EF4-FFF2-40B4-BE49-F238E27FC236}">
                <a16:creationId xmlns="" xmlns:a16="http://schemas.microsoft.com/office/drawing/2014/main" id="{12817FAF-C8BA-4C38-994B-F6309296BF2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21578777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088347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112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xmlns="" id="{30845392-C3B3-4676-BDB3-20C0D19C5E0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35431" y="1739590"/>
            <a:ext cx="9156569" cy="3416872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8" name="Vrije vorm: vorm 7">
            <a:extLst>
              <a:ext uri="{FF2B5EF4-FFF2-40B4-BE49-F238E27FC236}">
                <a16:creationId xmlns:a16="http://schemas.microsoft.com/office/drawing/2014/main" xmlns="" id="{4824D8FB-E97D-4FBB-8357-B73216B896D1}"/>
              </a:ext>
            </a:extLst>
          </p:cNvPr>
          <p:cNvSpPr/>
          <p:nvPr userDrawn="1"/>
        </p:nvSpPr>
        <p:spPr>
          <a:xfrm>
            <a:off x="0" y="0"/>
            <a:ext cx="1114855" cy="6858000"/>
          </a:xfrm>
          <a:custGeom>
            <a:avLst/>
            <a:gdLst>
              <a:gd name="connsiteX0" fmla="*/ 0 w 1114855"/>
              <a:gd name="connsiteY0" fmla="*/ 0 h 6858000"/>
              <a:gd name="connsiteX1" fmla="*/ 243285 w 1114855"/>
              <a:gd name="connsiteY1" fmla="*/ 0 h 6858000"/>
              <a:gd name="connsiteX2" fmla="*/ 243285 w 1114855"/>
              <a:gd name="connsiteY2" fmla="*/ 6607 h 6858000"/>
              <a:gd name="connsiteX3" fmla="*/ 1114855 w 1114855"/>
              <a:gd name="connsiteY3" fmla="*/ 3432303 h 6858000"/>
              <a:gd name="connsiteX4" fmla="*/ 243285 w 1114855"/>
              <a:gd name="connsiteY4" fmla="*/ 6858000 h 6858000"/>
              <a:gd name="connsiteX5" fmla="*/ 243285 w 1114855"/>
              <a:gd name="connsiteY5" fmla="*/ 6851394 h 6858000"/>
              <a:gd name="connsiteX6" fmla="*/ 0 w 1114855"/>
              <a:gd name="connsiteY6" fmla="*/ 6851494 h 6858000"/>
              <a:gd name="connsiteX7" fmla="*/ 0 w 1114855"/>
              <a:gd name="connsiteY7" fmla="*/ 0 h 6858000"/>
              <a:gd name="connsiteX0" fmla="*/ 0 w 1114855"/>
              <a:gd name="connsiteY0" fmla="*/ 0 h 6851494"/>
              <a:gd name="connsiteX1" fmla="*/ 243285 w 1114855"/>
              <a:gd name="connsiteY1" fmla="*/ 0 h 6851494"/>
              <a:gd name="connsiteX2" fmla="*/ 243285 w 1114855"/>
              <a:gd name="connsiteY2" fmla="*/ 6607 h 6851494"/>
              <a:gd name="connsiteX3" fmla="*/ 1114855 w 1114855"/>
              <a:gd name="connsiteY3" fmla="*/ 3432303 h 6851494"/>
              <a:gd name="connsiteX4" fmla="*/ 243285 w 1114855"/>
              <a:gd name="connsiteY4" fmla="*/ 6851394 h 6851494"/>
              <a:gd name="connsiteX5" fmla="*/ 0 w 1114855"/>
              <a:gd name="connsiteY5" fmla="*/ 6851494 h 6851494"/>
              <a:gd name="connsiteX6" fmla="*/ 0 w 1114855"/>
              <a:gd name="connsiteY6" fmla="*/ 0 h 685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4855" h="6851494">
                <a:moveTo>
                  <a:pt x="0" y="0"/>
                </a:moveTo>
                <a:lnTo>
                  <a:pt x="243285" y="0"/>
                </a:lnTo>
                <a:lnTo>
                  <a:pt x="243285" y="6607"/>
                </a:lnTo>
                <a:lnTo>
                  <a:pt x="1114855" y="3432303"/>
                </a:lnTo>
                <a:lnTo>
                  <a:pt x="243285" y="6851394"/>
                </a:lnTo>
                <a:lnTo>
                  <a:pt x="0" y="6851494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663" y="411966"/>
            <a:ext cx="6827837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B26713D1-1FAA-48C3-B18A-5E2A1991C0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2663" y="5949950"/>
            <a:ext cx="3525581" cy="307777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Ruimte voor Naam, Plaats, Datum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xmlns="" id="{FB53A9F7-E054-45DF-9557-2BB97503D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128514"/>
            <a:ext cx="6827837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12" name="Tijdelijke aanduiding voor afbeelding 16">
            <a:extLst>
              <a:ext uri="{FF2B5EF4-FFF2-40B4-BE49-F238E27FC236}">
                <a16:creationId xmlns:a16="http://schemas.microsoft.com/office/drawing/2014/main" xmlns="" id="{61AB249C-BA07-46B5-8CA7-3FEA4307F83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xmlns="" id="{4CE81AA4-452B-4263-AADB-8A6A73786F48}"/>
              </a:ext>
            </a:extLst>
          </p:cNvPr>
          <p:cNvGrpSpPr/>
          <p:nvPr userDrawn="1"/>
        </p:nvGrpSpPr>
        <p:grpSpPr>
          <a:xfrm>
            <a:off x="-1720996" y="1653272"/>
            <a:ext cx="1591456" cy="3940773"/>
            <a:chOff x="-1720996" y="1653272"/>
            <a:chExt cx="1591456" cy="3940773"/>
          </a:xfrm>
        </p:grpSpPr>
        <p:sp>
          <p:nvSpPr>
            <p:cNvPr id="16" name="Content Placeholder 4">
              <a:extLst>
                <a:ext uri="{FF2B5EF4-FFF2-40B4-BE49-F238E27FC236}">
                  <a16:creationId xmlns:a16="http://schemas.microsoft.com/office/drawing/2014/main" xmlns="" id="{FAE9815F-C2C6-4F55-90C3-0C601190AB3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20996" y="1653272"/>
              <a:ext cx="1591456" cy="225561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8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5000"/>
                </a:lnSpc>
                <a:buFontTx/>
                <a:buNone/>
              </a:pPr>
              <a:r>
                <a:rPr lang="nl-NL" dirty="0">
                  <a:solidFill>
                    <a:srgbClr val="000000"/>
                  </a:solidFill>
                </a:rPr>
                <a:t>Wanneer een </a:t>
              </a:r>
              <a:r>
                <a:rPr lang="nl-NL" b="1" dirty="0">
                  <a:solidFill>
                    <a:srgbClr val="000000"/>
                  </a:solidFill>
                </a:rPr>
                <a:t>logo</a:t>
              </a:r>
              <a:r>
                <a:rPr lang="nl-NL" dirty="0">
                  <a:solidFill>
                    <a:srgbClr val="000000"/>
                  </a:solidFill>
                </a:rPr>
                <a:t> in een </a:t>
              </a:r>
              <a:r>
                <a:rPr lang="nl-NL" b="1" dirty="0" err="1">
                  <a:solidFill>
                    <a:srgbClr val="000000"/>
                  </a:solidFill>
                </a:rPr>
                <a:t>afbeeldingsplaceholder</a:t>
              </a:r>
              <a:r>
                <a:rPr lang="nl-NL" dirty="0">
                  <a:solidFill>
                    <a:srgbClr val="000000"/>
                  </a:solidFill>
                </a:rPr>
                <a:t> is geplaatst kun je de manier van afbeelden veranderen, indien noodzakelijk:</a:t>
              </a:r>
            </a:p>
            <a:p>
              <a:pPr marL="135731" indent="-135731">
                <a:lnSpc>
                  <a:spcPct val="105000"/>
                </a:lnSpc>
                <a:buFont typeface="Arial" panose="020B0604020202020204" pitchFamily="34" charset="0"/>
                <a:buChar char="•"/>
              </a:pPr>
              <a:r>
                <a:rPr lang="nl-NL" dirty="0">
                  <a:solidFill>
                    <a:srgbClr val="000000"/>
                  </a:solidFill>
                </a:rPr>
                <a:t>Selecteer het logo</a:t>
              </a:r>
            </a:p>
            <a:p>
              <a:pPr marL="135731" indent="-135731">
                <a:lnSpc>
                  <a:spcPct val="105000"/>
                </a:lnSpc>
                <a:buFont typeface="Arial" panose="020B0604020202020204" pitchFamily="34" charset="0"/>
                <a:buChar char="•"/>
              </a:pPr>
              <a:r>
                <a:rPr lang="nl-NL" dirty="0">
                  <a:solidFill>
                    <a:srgbClr val="000000"/>
                  </a:solidFill>
                </a:rPr>
                <a:t>Ga in het lint naar Hulpmiddelen voor afbeeldingen - </a:t>
              </a:r>
              <a:br>
                <a:rPr lang="nl-NL" dirty="0">
                  <a:solidFill>
                    <a:srgbClr val="000000"/>
                  </a:solidFill>
                </a:rPr>
              </a:br>
              <a:r>
                <a:rPr lang="nl-NL" dirty="0">
                  <a:solidFill>
                    <a:srgbClr val="000000"/>
                  </a:solidFill>
                </a:rPr>
                <a:t>Opmaak </a:t>
              </a:r>
            </a:p>
            <a:p>
              <a:pPr marL="135731" indent="-135731">
                <a:lnSpc>
                  <a:spcPct val="105000"/>
                </a:lnSpc>
                <a:buFont typeface="Arial" panose="020B0604020202020204" pitchFamily="34" charset="0"/>
                <a:buChar char="•"/>
              </a:pPr>
              <a:r>
                <a:rPr lang="nl-NL" dirty="0">
                  <a:solidFill>
                    <a:srgbClr val="000000"/>
                  </a:solidFill>
                </a:rPr>
                <a:t>Klik op het Bijsnijden gereedschap</a:t>
              </a:r>
            </a:p>
            <a:p>
              <a:pPr marL="135731" indent="-135731">
                <a:lnSpc>
                  <a:spcPct val="105000"/>
                </a:lnSpc>
                <a:buFont typeface="Arial" panose="020B0604020202020204" pitchFamily="34" charset="0"/>
                <a:buChar char="•"/>
              </a:pPr>
              <a:r>
                <a:rPr lang="nl-NL" dirty="0">
                  <a:solidFill>
                    <a:srgbClr val="000000"/>
                  </a:solidFill>
                </a:rPr>
                <a:t>Kies voor Aanpassen om het logo geheel af te beelden</a:t>
              </a:r>
            </a:p>
          </p:txBody>
        </p:sp>
        <p:cxnSp>
          <p:nvCxnSpPr>
            <p:cNvPr id="19" name="Rechte verbindingslijn 18">
              <a:extLst>
                <a:ext uri="{FF2B5EF4-FFF2-40B4-BE49-F238E27FC236}">
                  <a16:creationId xmlns:a16="http://schemas.microsoft.com/office/drawing/2014/main" xmlns="" id="{9A3526D0-799B-4E56-B59E-26E9660EB0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20996" y="3968982"/>
              <a:ext cx="15914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Afbeelding 22">
              <a:extLst>
                <a:ext uri="{FF2B5EF4-FFF2-40B4-BE49-F238E27FC236}">
                  <a16:creationId xmlns:a16="http://schemas.microsoft.com/office/drawing/2014/main" xmlns="" id="{736D74EE-F785-45BD-B0A4-EC0FDEC03E2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720996" y="4029075"/>
              <a:ext cx="1591200" cy="15649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342291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654323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136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xmlns="" id="{30845392-C3B3-4676-BDB3-20C0D19C5E0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35431" y="1739590"/>
            <a:ext cx="9156569" cy="3416872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663" y="411966"/>
            <a:ext cx="6827837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B26713D1-1FAA-48C3-B18A-5E2A1991C0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2663" y="5949950"/>
            <a:ext cx="3525581" cy="307777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Ruimte voor Naam, Plaats, Datum</a:t>
            </a: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xmlns="" id="{86D6E910-A51B-42BD-84B5-4F71A0910BB9}"/>
              </a:ext>
            </a:extLst>
          </p:cNvPr>
          <p:cNvSpPr/>
          <p:nvPr userDrawn="1"/>
        </p:nvSpPr>
        <p:spPr>
          <a:xfrm>
            <a:off x="0" y="0"/>
            <a:ext cx="1114855" cy="6858000"/>
          </a:xfrm>
          <a:custGeom>
            <a:avLst/>
            <a:gdLst>
              <a:gd name="connsiteX0" fmla="*/ 0 w 1114855"/>
              <a:gd name="connsiteY0" fmla="*/ 0 h 6858000"/>
              <a:gd name="connsiteX1" fmla="*/ 243285 w 1114855"/>
              <a:gd name="connsiteY1" fmla="*/ 0 h 6858000"/>
              <a:gd name="connsiteX2" fmla="*/ 243285 w 1114855"/>
              <a:gd name="connsiteY2" fmla="*/ 6607 h 6858000"/>
              <a:gd name="connsiteX3" fmla="*/ 1114855 w 1114855"/>
              <a:gd name="connsiteY3" fmla="*/ 3432303 h 6858000"/>
              <a:gd name="connsiteX4" fmla="*/ 243285 w 1114855"/>
              <a:gd name="connsiteY4" fmla="*/ 6858000 h 6858000"/>
              <a:gd name="connsiteX5" fmla="*/ 243285 w 1114855"/>
              <a:gd name="connsiteY5" fmla="*/ 6851394 h 6858000"/>
              <a:gd name="connsiteX6" fmla="*/ 0 w 1114855"/>
              <a:gd name="connsiteY6" fmla="*/ 6851494 h 6858000"/>
              <a:gd name="connsiteX7" fmla="*/ 0 w 1114855"/>
              <a:gd name="connsiteY7" fmla="*/ 0 h 6858000"/>
              <a:gd name="connsiteX0" fmla="*/ 0 w 1114855"/>
              <a:gd name="connsiteY0" fmla="*/ 0 h 6851494"/>
              <a:gd name="connsiteX1" fmla="*/ 243285 w 1114855"/>
              <a:gd name="connsiteY1" fmla="*/ 0 h 6851494"/>
              <a:gd name="connsiteX2" fmla="*/ 243285 w 1114855"/>
              <a:gd name="connsiteY2" fmla="*/ 6607 h 6851494"/>
              <a:gd name="connsiteX3" fmla="*/ 1114855 w 1114855"/>
              <a:gd name="connsiteY3" fmla="*/ 3432303 h 6851494"/>
              <a:gd name="connsiteX4" fmla="*/ 243285 w 1114855"/>
              <a:gd name="connsiteY4" fmla="*/ 6851394 h 6851494"/>
              <a:gd name="connsiteX5" fmla="*/ 0 w 1114855"/>
              <a:gd name="connsiteY5" fmla="*/ 6851494 h 6851494"/>
              <a:gd name="connsiteX6" fmla="*/ 0 w 1114855"/>
              <a:gd name="connsiteY6" fmla="*/ 0 h 685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4855" h="6851494">
                <a:moveTo>
                  <a:pt x="0" y="0"/>
                </a:moveTo>
                <a:lnTo>
                  <a:pt x="243285" y="0"/>
                </a:lnTo>
                <a:lnTo>
                  <a:pt x="243285" y="6607"/>
                </a:lnTo>
                <a:lnTo>
                  <a:pt x="1114855" y="3432303"/>
                </a:lnTo>
                <a:lnTo>
                  <a:pt x="243285" y="6851394"/>
                </a:lnTo>
                <a:lnTo>
                  <a:pt x="0" y="6851494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4" name="Tijdelijke aanduiding voor tekst 14">
            <a:extLst>
              <a:ext uri="{FF2B5EF4-FFF2-40B4-BE49-F238E27FC236}">
                <a16:creationId xmlns:a16="http://schemas.microsoft.com/office/drawing/2014/main" xmlns="" id="{EAE0E904-2F1E-4401-A09B-A61F10FFB8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128514"/>
            <a:ext cx="6827837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xmlns="" id="{9987A6CA-AB66-4816-B930-D33E2C5AC14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25569055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3 Blauw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EF5744E8-65D9-40C8-BDDC-15C0D9822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874867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60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25BD721D-5BD2-4967-A8BE-1AE136783F0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4411E6A2-CDF5-4922-B335-07A864E2AE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85392" y="5997365"/>
            <a:ext cx="1993846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78AEC249-5928-4F47-AB45-016C450395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663" y="411966"/>
            <a:ext cx="6827837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B26713D1-1FAA-48C3-B18A-5E2A1991C0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2663" y="5949950"/>
            <a:ext cx="3525581" cy="307777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Ruimte voor Naam, Plaats, Datum</a:t>
            </a:r>
          </a:p>
        </p:txBody>
      </p:sp>
      <p:sp>
        <p:nvSpPr>
          <p:cNvPr id="13" name="Vrije vorm: vorm 12">
            <a:extLst>
              <a:ext uri="{FF2B5EF4-FFF2-40B4-BE49-F238E27FC236}">
                <a16:creationId xmlns:a16="http://schemas.microsoft.com/office/drawing/2014/main" xmlns="" id="{3D22C363-D26B-45E7-A765-0CE3336B3E57}"/>
              </a:ext>
            </a:extLst>
          </p:cNvPr>
          <p:cNvSpPr/>
          <p:nvPr userDrawn="1"/>
        </p:nvSpPr>
        <p:spPr>
          <a:xfrm>
            <a:off x="0" y="0"/>
            <a:ext cx="1114855" cy="6858000"/>
          </a:xfrm>
          <a:custGeom>
            <a:avLst/>
            <a:gdLst>
              <a:gd name="connsiteX0" fmla="*/ 0 w 1114855"/>
              <a:gd name="connsiteY0" fmla="*/ 0 h 6858000"/>
              <a:gd name="connsiteX1" fmla="*/ 243285 w 1114855"/>
              <a:gd name="connsiteY1" fmla="*/ 0 h 6858000"/>
              <a:gd name="connsiteX2" fmla="*/ 243285 w 1114855"/>
              <a:gd name="connsiteY2" fmla="*/ 6607 h 6858000"/>
              <a:gd name="connsiteX3" fmla="*/ 1114855 w 1114855"/>
              <a:gd name="connsiteY3" fmla="*/ 3432303 h 6858000"/>
              <a:gd name="connsiteX4" fmla="*/ 243285 w 1114855"/>
              <a:gd name="connsiteY4" fmla="*/ 6858000 h 6858000"/>
              <a:gd name="connsiteX5" fmla="*/ 243285 w 1114855"/>
              <a:gd name="connsiteY5" fmla="*/ 6851394 h 6858000"/>
              <a:gd name="connsiteX6" fmla="*/ 0 w 1114855"/>
              <a:gd name="connsiteY6" fmla="*/ 6851494 h 6858000"/>
              <a:gd name="connsiteX7" fmla="*/ 0 w 1114855"/>
              <a:gd name="connsiteY7" fmla="*/ 0 h 6858000"/>
              <a:gd name="connsiteX0" fmla="*/ 0 w 1114855"/>
              <a:gd name="connsiteY0" fmla="*/ 0 h 6851494"/>
              <a:gd name="connsiteX1" fmla="*/ 243285 w 1114855"/>
              <a:gd name="connsiteY1" fmla="*/ 0 h 6851494"/>
              <a:gd name="connsiteX2" fmla="*/ 243285 w 1114855"/>
              <a:gd name="connsiteY2" fmla="*/ 6607 h 6851494"/>
              <a:gd name="connsiteX3" fmla="*/ 1114855 w 1114855"/>
              <a:gd name="connsiteY3" fmla="*/ 3432303 h 6851494"/>
              <a:gd name="connsiteX4" fmla="*/ 243285 w 1114855"/>
              <a:gd name="connsiteY4" fmla="*/ 6851394 h 6851494"/>
              <a:gd name="connsiteX5" fmla="*/ 0 w 1114855"/>
              <a:gd name="connsiteY5" fmla="*/ 6851494 h 6851494"/>
              <a:gd name="connsiteX6" fmla="*/ 0 w 1114855"/>
              <a:gd name="connsiteY6" fmla="*/ 0 h 685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4855" h="6851494">
                <a:moveTo>
                  <a:pt x="0" y="0"/>
                </a:moveTo>
                <a:lnTo>
                  <a:pt x="243285" y="0"/>
                </a:lnTo>
                <a:lnTo>
                  <a:pt x="243285" y="6607"/>
                </a:lnTo>
                <a:lnTo>
                  <a:pt x="1114855" y="3432303"/>
                </a:lnTo>
                <a:lnTo>
                  <a:pt x="243285" y="6851394"/>
                </a:lnTo>
                <a:lnTo>
                  <a:pt x="0" y="68514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Tijdelijke aanduiding voor tekst 14">
            <a:extLst>
              <a:ext uri="{FF2B5EF4-FFF2-40B4-BE49-F238E27FC236}">
                <a16:creationId xmlns:a16="http://schemas.microsoft.com/office/drawing/2014/main" xmlns="" id="{C7FD398B-17A1-47CD-BBE6-C13D4E7840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119087"/>
            <a:ext cx="6827837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9" name="Tijdelijke aanduiding voor afbeelding 16">
            <a:extLst>
              <a:ext uri="{FF2B5EF4-FFF2-40B4-BE49-F238E27FC236}">
                <a16:creationId xmlns:a16="http://schemas.microsoft.com/office/drawing/2014/main" xmlns="" id="{415A715F-C7F7-4B99-8B51-D64EEEF9911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86648" y="5997365"/>
            <a:ext cx="1994400" cy="576000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7828333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xmlns="" id="{8B7702C9-AE11-490E-82A2-3ABBC386E9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722430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84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hoek 3" hidden="1">
            <a:extLst>
              <a:ext uri="{FF2B5EF4-FFF2-40B4-BE49-F238E27FC236}">
                <a16:creationId xmlns:a16="http://schemas.microsoft.com/office/drawing/2014/main" xmlns="" id="{FB132FB0-E92A-40F2-BF86-1B3B35A0084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9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xmlns="" id="{67312B0C-E62E-4AF7-A98D-8C5A81B4F9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>
            <a:lvl1pPr marL="631825" indent="-631825">
              <a:buSzPct val="90000"/>
              <a:buFont typeface="+mj-lt"/>
              <a:buAutoNum type="arabicPeriod"/>
              <a:defRPr>
                <a:latin typeface="+mj-lt"/>
              </a:defRPr>
            </a:lvl1pPr>
            <a:lvl2pPr marL="895350" indent="-266700">
              <a:defRPr sz="2800"/>
            </a:lvl2pPr>
            <a:lvl3pPr marL="1168400" indent="-268288">
              <a:defRPr sz="2800"/>
            </a:lvl3pPr>
            <a:lvl4pPr marL="1433513" indent="-277813">
              <a:defRPr sz="2800"/>
            </a:lvl4pPr>
            <a:lvl5pPr marL="1706563" indent="-268288">
              <a:defRPr sz="2800"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xmlns="" id="{8377452A-A6A3-4F19-85B6-F0330ABCEF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663" y="411966"/>
            <a:ext cx="6827837" cy="678647"/>
          </a:xfrm>
        </p:spPr>
        <p:txBody>
          <a:bodyPr wrap="square" anchor="t" anchorCtr="0"/>
          <a:lstStyle>
            <a:lvl1pPr algn="l">
              <a:lnSpc>
                <a:spcPct val="90000"/>
              </a:lnSpc>
              <a:spcBef>
                <a:spcPts val="0"/>
              </a:spcBef>
              <a:defRPr sz="4900"/>
            </a:lvl1pPr>
          </a:lstStyle>
          <a:p>
            <a:r>
              <a:rPr lang="nl-NL" dirty="0"/>
              <a:t>Titel deel 1 </a:t>
            </a:r>
            <a:r>
              <a:rPr lang="nl-NL" dirty="0" err="1"/>
              <a:t>linkslijnend</a:t>
            </a:r>
            <a:endParaRPr lang="nl-NL" dirty="0"/>
          </a:p>
        </p:txBody>
      </p:sp>
      <p:sp>
        <p:nvSpPr>
          <p:cNvPr id="9" name="Tijdelijke aanduiding voor tekst 14">
            <a:extLst>
              <a:ext uri="{FF2B5EF4-FFF2-40B4-BE49-F238E27FC236}">
                <a16:creationId xmlns:a16="http://schemas.microsoft.com/office/drawing/2014/main" xmlns="" id="{1949E2D2-1586-4C5B-A311-57B8EEB4C8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3" y="1119087"/>
            <a:ext cx="6827837" cy="839269"/>
          </a:xfrm>
        </p:spPr>
        <p:txBody>
          <a:bodyPr wrap="square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6000" cap="all" baseline="0">
                <a:latin typeface="+mj-lt"/>
              </a:defRPr>
            </a:lvl1pPr>
          </a:lstStyle>
          <a:p>
            <a:pPr lvl="0"/>
            <a:r>
              <a:rPr lang="nl-NL" dirty="0"/>
              <a:t>Titel deel 2</a:t>
            </a:r>
          </a:p>
        </p:txBody>
      </p:sp>
      <p:sp>
        <p:nvSpPr>
          <p:cNvPr id="14" name="Tijdelijke aanduiding voor afbeelding 16">
            <a:extLst>
              <a:ext uri="{FF2B5EF4-FFF2-40B4-BE49-F238E27FC236}">
                <a16:creationId xmlns:a16="http://schemas.microsoft.com/office/drawing/2014/main" xmlns="" id="{E4275016-2E73-4329-9802-93443945009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258719158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Gou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F2DDAFA9-9C67-409F-8B03-25EFBB7585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50448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208" name="think-cell Slide" r:id="rId6" imgW="338" imgH="337" progId="TCLayout.ActiveDocument.1">
                  <p:embed/>
                </p:oleObj>
              </mc:Choice>
              <mc:Fallback>
                <p:oleObj name="think-cell Slide" r:id="rId6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AB38586A-E5E7-4D48-979C-16CAC40688D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6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9F9D0A6F-4923-40A0-9734-04172BFAFF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2" y="2714739"/>
            <a:ext cx="7648381" cy="839269"/>
          </a:xfrm>
        </p:spPr>
        <p:txBody>
          <a:bodyPr anchor="t" anchorCtr="0"/>
          <a:lstStyle>
            <a:lvl1pPr>
              <a:defRPr sz="6000" cap="all" baseline="0">
                <a:latin typeface="+mj-lt"/>
              </a:defRPr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B167C603-75DA-4445-A170-5F1EFEC5D5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82662" y="4723278"/>
            <a:ext cx="7648381" cy="415498"/>
          </a:xfrm>
        </p:spPr>
        <p:txBody>
          <a:bodyPr wrap="square">
            <a:spAutoFit/>
          </a:bodyPr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8A98CF33-D587-4029-99D6-82B3D027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C8D39C43-30E3-4840-8584-668100C8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7" name="Vrije vorm: vorm 6">
            <a:extLst>
              <a:ext uri="{FF2B5EF4-FFF2-40B4-BE49-F238E27FC236}">
                <a16:creationId xmlns:a16="http://schemas.microsoft.com/office/drawing/2014/main" xmlns="" id="{CD23658A-EE22-4B85-BCB0-0F9187D18D9F}"/>
              </a:ext>
            </a:extLst>
          </p:cNvPr>
          <p:cNvSpPr/>
          <p:nvPr userDrawn="1"/>
        </p:nvSpPr>
        <p:spPr>
          <a:xfrm>
            <a:off x="9284141" y="0"/>
            <a:ext cx="2907861" cy="6858000"/>
          </a:xfrm>
          <a:custGeom>
            <a:avLst/>
            <a:gdLst>
              <a:gd name="connsiteX0" fmla="*/ 0 w 2907861"/>
              <a:gd name="connsiteY0" fmla="*/ 0 h 6858000"/>
              <a:gd name="connsiteX1" fmla="*/ 2907861 w 2907861"/>
              <a:gd name="connsiteY1" fmla="*/ 0 h 6858000"/>
              <a:gd name="connsiteX2" fmla="*/ 2907861 w 2907861"/>
              <a:gd name="connsiteY2" fmla="*/ 6858000 h 6858000"/>
              <a:gd name="connsiteX3" fmla="*/ 0 w 2907861"/>
              <a:gd name="connsiteY3" fmla="*/ 6858000 h 6858000"/>
              <a:gd name="connsiteX4" fmla="*/ 871570 w 2907861"/>
              <a:gd name="connsiteY4" fmla="*/ 3432303 h 6858000"/>
              <a:gd name="connsiteX5" fmla="*/ 0 w 2907861"/>
              <a:gd name="connsiteY5" fmla="*/ 6607 h 6858000"/>
              <a:gd name="connsiteX6" fmla="*/ 0 w 290786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7861" h="6858000">
                <a:moveTo>
                  <a:pt x="0" y="0"/>
                </a:moveTo>
                <a:lnTo>
                  <a:pt x="2907861" y="0"/>
                </a:lnTo>
                <a:lnTo>
                  <a:pt x="2907861" y="6858000"/>
                </a:lnTo>
                <a:lnTo>
                  <a:pt x="0" y="6858000"/>
                </a:lnTo>
                <a:lnTo>
                  <a:pt x="871570" y="3432303"/>
                </a:lnTo>
                <a:lnTo>
                  <a:pt x="0" y="6607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xmlns="" id="{B5715D46-1ACB-4D6B-BFA3-32D8AE7E70B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539413" y="6242966"/>
            <a:ext cx="1139825" cy="329283"/>
          </a:xfrm>
          <a:prstGeom prst="rect">
            <a:avLst/>
          </a:prstGeom>
        </p:spPr>
      </p:pic>
      <p:sp>
        <p:nvSpPr>
          <p:cNvPr id="9" name="Tijdelijke aanduiding voor tekst 14">
            <a:extLst>
              <a:ext uri="{FF2B5EF4-FFF2-40B4-BE49-F238E27FC236}">
                <a16:creationId xmlns:a16="http://schemas.microsoft.com/office/drawing/2014/main" xmlns="" id="{C592670B-C5A2-49BD-986D-6E6476496F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1" y="2060575"/>
            <a:ext cx="7648381" cy="685380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900" cap="none" baseline="0">
                <a:latin typeface="+mn-lt"/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grpSp>
        <p:nvGrpSpPr>
          <p:cNvPr id="23" name="Groep 22">
            <a:extLst>
              <a:ext uri="{FF2B5EF4-FFF2-40B4-BE49-F238E27FC236}">
                <a16:creationId xmlns:a16="http://schemas.microsoft.com/office/drawing/2014/main" xmlns="" id="{B51771AE-EA9F-4EBE-B4F7-99F39CFFA8C4}"/>
              </a:ext>
            </a:extLst>
          </p:cNvPr>
          <p:cNvGrpSpPr/>
          <p:nvPr userDrawn="1"/>
        </p:nvGrpSpPr>
        <p:grpSpPr>
          <a:xfrm>
            <a:off x="-1720996" y="1653272"/>
            <a:ext cx="1591456" cy="3551456"/>
            <a:chOff x="-1720996" y="519113"/>
            <a:chExt cx="1591456" cy="3551456"/>
          </a:xfrm>
        </p:grpSpPr>
        <p:sp>
          <p:nvSpPr>
            <p:cNvPr id="16" name="Content Placeholder 6">
              <a:extLst>
                <a:ext uri="{FF2B5EF4-FFF2-40B4-BE49-F238E27FC236}">
                  <a16:creationId xmlns:a16="http://schemas.microsoft.com/office/drawing/2014/main" xmlns="" id="{DB9E7F44-52B5-4EE1-89D9-2B9507D8AC7C}"/>
                </a:ext>
              </a:extLst>
            </p:cNvPr>
            <p:cNvSpPr txBox="1">
              <a:spLocks/>
            </p:cNvSpPr>
            <p:nvPr userDrawn="1">
              <p:custDataLst>
                <p:tags r:id="rId4"/>
              </p:custDataLst>
            </p:nvPr>
          </p:nvSpPr>
          <p:spPr>
            <a:xfrm>
              <a:off x="-1720996" y="519113"/>
              <a:ext cx="1591456" cy="3273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nl-NL"/>
              </a:defPPr>
              <a:lvl1pPr marL="0" lvl="0" indent="0" defTabSz="91440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None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1pPr>
              <a:lvl2pPr marL="447675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2pPr>
              <a:lvl3pPr marL="628650" indent="-180975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3pPr>
              <a:lvl4pPr marL="806450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4pPr>
              <a:lvl5pPr marL="2057400" indent="-2286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nl-NL" b="1" dirty="0">
                  <a:solidFill>
                    <a:prstClr val="black"/>
                  </a:solidFill>
                </a:rPr>
                <a:t>De achtergrondkleur van de dia aanpassen:</a:t>
              </a:r>
            </a:p>
          </p:txBody>
        </p:sp>
        <p:sp>
          <p:nvSpPr>
            <p:cNvPr id="17" name="Content Placeholder 4">
              <a:extLst>
                <a:ext uri="{FF2B5EF4-FFF2-40B4-BE49-F238E27FC236}">
                  <a16:creationId xmlns:a16="http://schemas.microsoft.com/office/drawing/2014/main" xmlns="" id="{332771B9-0BE0-4AF5-B468-12CD0893ACD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20996" y="949393"/>
              <a:ext cx="1591456" cy="128035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9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Tx/>
                <a:buNone/>
              </a:pPr>
              <a:r>
                <a:rPr lang="nl-NL" dirty="0">
                  <a:solidFill>
                    <a:prstClr val="black"/>
                  </a:solidFill>
                </a:rPr>
                <a:t>Klik met de rechtermuisknop op de gekleurde achtergrond en kies voor Achtergrond opmaken.</a:t>
              </a:r>
            </a:p>
            <a:p>
              <a:pPr marL="0" indent="0">
                <a:buFontTx/>
                <a:buNone/>
                <a:defRPr/>
              </a:pPr>
              <a:r>
                <a:rPr lang="nl-NL" dirty="0">
                  <a:solidFill>
                    <a:prstClr val="black"/>
                  </a:solidFill>
                </a:rPr>
                <a:t>Kies onder Kleur uit de Themakleuren een andere kleur.</a:t>
              </a:r>
              <a:endParaRPr lang="nl-NL" b="1" dirty="0">
                <a:solidFill>
                  <a:prstClr val="black"/>
                </a:solidFill>
              </a:endParaRPr>
            </a:p>
          </p:txBody>
        </p:sp>
        <p:pic>
          <p:nvPicPr>
            <p:cNvPr id="19" name="Afbeelding 18">
              <a:extLst>
                <a:ext uri="{FF2B5EF4-FFF2-40B4-BE49-F238E27FC236}">
                  <a16:creationId xmlns:a16="http://schemas.microsoft.com/office/drawing/2014/main" xmlns="" id="{BE01B4A2-AE1F-440A-A395-6D9F1BB5FE6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720996" y="2317751"/>
              <a:ext cx="1168545" cy="1752818"/>
            </a:xfrm>
            <a:prstGeom prst="rect">
              <a:avLst/>
            </a:prstGeom>
          </p:spPr>
        </p:pic>
        <p:cxnSp>
          <p:nvCxnSpPr>
            <p:cNvPr id="22" name="Rechte verbindingslijn 21">
              <a:extLst>
                <a:ext uri="{FF2B5EF4-FFF2-40B4-BE49-F238E27FC236}">
                  <a16:creationId xmlns:a16="http://schemas.microsoft.com/office/drawing/2014/main" xmlns="" id="{0A0F4C3B-9F21-4C0B-9C16-653E4A5F5B0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20996" y="2269019"/>
              <a:ext cx="15914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ijdelijke aanduiding voor afbeelding 16">
            <a:extLst>
              <a:ext uri="{FF2B5EF4-FFF2-40B4-BE49-F238E27FC236}">
                <a16:creationId xmlns:a16="http://schemas.microsoft.com/office/drawing/2014/main" xmlns="" id="{197869EB-348A-462C-8C86-C5F6A66BD4A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0924" y="6178322"/>
            <a:ext cx="1141200" cy="456654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329534623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Blauw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F2DDAFA9-9C67-409F-8B03-25EFBB7585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945800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232" name="think-cell Slide" r:id="rId6" imgW="338" imgH="337" progId="TCLayout.ActiveDocument.1">
                  <p:embed/>
                </p:oleObj>
              </mc:Choice>
              <mc:Fallback>
                <p:oleObj name="think-cell Slide" r:id="rId6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AB38586A-E5E7-4D48-979C-16CAC40688D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6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9F9D0A6F-4923-40A0-9734-04172BFAFF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2" y="2714739"/>
            <a:ext cx="7648381" cy="839269"/>
          </a:xfrm>
        </p:spPr>
        <p:txBody>
          <a:bodyPr anchor="t" anchorCtr="0"/>
          <a:lstStyle>
            <a:lvl1pPr>
              <a:defRPr sz="6000" cap="all" baseline="0">
                <a:latin typeface="+mj-lt"/>
              </a:defRPr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B167C603-75DA-4445-A170-5F1EFEC5D5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82662" y="4723278"/>
            <a:ext cx="7648381" cy="415498"/>
          </a:xfrm>
        </p:spPr>
        <p:txBody>
          <a:bodyPr wrap="square">
            <a:spAutoFit/>
          </a:bodyPr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8A98CF33-D587-4029-99D6-82B3D027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C8D39C43-30E3-4840-8584-668100C8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7" name="Vrije vorm: vorm 6">
            <a:extLst>
              <a:ext uri="{FF2B5EF4-FFF2-40B4-BE49-F238E27FC236}">
                <a16:creationId xmlns:a16="http://schemas.microsoft.com/office/drawing/2014/main" xmlns="" id="{CD23658A-EE22-4B85-BCB0-0F9187D18D9F}"/>
              </a:ext>
            </a:extLst>
          </p:cNvPr>
          <p:cNvSpPr/>
          <p:nvPr userDrawn="1"/>
        </p:nvSpPr>
        <p:spPr>
          <a:xfrm>
            <a:off x="9284141" y="0"/>
            <a:ext cx="2907861" cy="6858000"/>
          </a:xfrm>
          <a:custGeom>
            <a:avLst/>
            <a:gdLst>
              <a:gd name="connsiteX0" fmla="*/ 0 w 2907861"/>
              <a:gd name="connsiteY0" fmla="*/ 0 h 6858000"/>
              <a:gd name="connsiteX1" fmla="*/ 2907861 w 2907861"/>
              <a:gd name="connsiteY1" fmla="*/ 0 h 6858000"/>
              <a:gd name="connsiteX2" fmla="*/ 2907861 w 2907861"/>
              <a:gd name="connsiteY2" fmla="*/ 6858000 h 6858000"/>
              <a:gd name="connsiteX3" fmla="*/ 0 w 2907861"/>
              <a:gd name="connsiteY3" fmla="*/ 6858000 h 6858000"/>
              <a:gd name="connsiteX4" fmla="*/ 871570 w 2907861"/>
              <a:gd name="connsiteY4" fmla="*/ 3432303 h 6858000"/>
              <a:gd name="connsiteX5" fmla="*/ 0 w 2907861"/>
              <a:gd name="connsiteY5" fmla="*/ 6607 h 6858000"/>
              <a:gd name="connsiteX6" fmla="*/ 0 w 290786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7861" h="6858000">
                <a:moveTo>
                  <a:pt x="0" y="0"/>
                </a:moveTo>
                <a:lnTo>
                  <a:pt x="2907861" y="0"/>
                </a:lnTo>
                <a:lnTo>
                  <a:pt x="2907861" y="6858000"/>
                </a:lnTo>
                <a:lnTo>
                  <a:pt x="0" y="6858000"/>
                </a:lnTo>
                <a:lnTo>
                  <a:pt x="871570" y="3432303"/>
                </a:lnTo>
                <a:lnTo>
                  <a:pt x="0" y="66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xmlns="" id="{B5715D46-1ACB-4D6B-BFA3-32D8AE7E70B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539413" y="6242966"/>
            <a:ext cx="1139825" cy="329283"/>
          </a:xfrm>
          <a:prstGeom prst="rect">
            <a:avLst/>
          </a:prstGeom>
        </p:spPr>
      </p:pic>
      <p:sp>
        <p:nvSpPr>
          <p:cNvPr id="9" name="Tijdelijke aanduiding voor tekst 14">
            <a:extLst>
              <a:ext uri="{FF2B5EF4-FFF2-40B4-BE49-F238E27FC236}">
                <a16:creationId xmlns:a16="http://schemas.microsoft.com/office/drawing/2014/main" xmlns="" id="{C592670B-C5A2-49BD-986D-6E6476496F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1" y="2060575"/>
            <a:ext cx="7648381" cy="685380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900" cap="none" baseline="0">
                <a:latin typeface="+mn-lt"/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xmlns="" id="{C522188E-C23B-4E49-B726-ABC09C273939}"/>
              </a:ext>
            </a:extLst>
          </p:cNvPr>
          <p:cNvGrpSpPr/>
          <p:nvPr userDrawn="1"/>
        </p:nvGrpSpPr>
        <p:grpSpPr>
          <a:xfrm>
            <a:off x="-1720996" y="1653272"/>
            <a:ext cx="1591456" cy="3551456"/>
            <a:chOff x="-1720996" y="519113"/>
            <a:chExt cx="1591456" cy="3551456"/>
          </a:xfrm>
        </p:grpSpPr>
        <p:sp>
          <p:nvSpPr>
            <p:cNvPr id="13" name="Content Placeholder 6">
              <a:extLst>
                <a:ext uri="{FF2B5EF4-FFF2-40B4-BE49-F238E27FC236}">
                  <a16:creationId xmlns:a16="http://schemas.microsoft.com/office/drawing/2014/main" xmlns="" id="{1EE05753-8E78-481E-9D06-9A5D66EF3773}"/>
                </a:ext>
              </a:extLst>
            </p:cNvPr>
            <p:cNvSpPr txBox="1">
              <a:spLocks/>
            </p:cNvSpPr>
            <p:nvPr userDrawn="1">
              <p:custDataLst>
                <p:tags r:id="rId4"/>
              </p:custDataLst>
            </p:nvPr>
          </p:nvSpPr>
          <p:spPr>
            <a:xfrm>
              <a:off x="-1720996" y="519113"/>
              <a:ext cx="1591456" cy="3273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nl-NL"/>
              </a:defPPr>
              <a:lvl1pPr marL="0" lvl="0" indent="0" defTabSz="91440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None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1pPr>
              <a:lvl2pPr marL="447675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2pPr>
              <a:lvl3pPr marL="628650" indent="-180975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3pPr>
              <a:lvl4pPr marL="806450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4pPr>
              <a:lvl5pPr marL="2057400" indent="-2286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nl-NL" b="1" dirty="0">
                  <a:solidFill>
                    <a:prstClr val="black"/>
                  </a:solidFill>
                </a:rPr>
                <a:t>De achtergrondkleur van de dia aanpassen:</a:t>
              </a:r>
            </a:p>
          </p:txBody>
        </p:sp>
        <p:sp>
          <p:nvSpPr>
            <p:cNvPr id="14" name="Content Placeholder 4">
              <a:extLst>
                <a:ext uri="{FF2B5EF4-FFF2-40B4-BE49-F238E27FC236}">
                  <a16:creationId xmlns:a16="http://schemas.microsoft.com/office/drawing/2014/main" xmlns="" id="{DEDE3A57-F2FC-4ACB-86AA-753B81A3FE7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20996" y="949393"/>
              <a:ext cx="1591456" cy="128035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9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Tx/>
                <a:buNone/>
              </a:pPr>
              <a:r>
                <a:rPr lang="nl-NL" dirty="0">
                  <a:solidFill>
                    <a:prstClr val="black"/>
                  </a:solidFill>
                </a:rPr>
                <a:t>Klik met de rechtermuisknop op de gekleurde achtergrond en kies voor Achtergrond opmaken.</a:t>
              </a:r>
            </a:p>
            <a:p>
              <a:pPr marL="0" indent="0">
                <a:buFontTx/>
                <a:buNone/>
                <a:defRPr/>
              </a:pPr>
              <a:r>
                <a:rPr lang="nl-NL" dirty="0">
                  <a:solidFill>
                    <a:prstClr val="black"/>
                  </a:solidFill>
                </a:rPr>
                <a:t>Kies onder Kleur uit de Themakleuren een andere kleur.</a:t>
              </a:r>
              <a:endParaRPr lang="nl-NL" b="1" dirty="0">
                <a:solidFill>
                  <a:prstClr val="black"/>
                </a:solidFill>
              </a:endParaRPr>
            </a:p>
          </p:txBody>
        </p:sp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xmlns="" id="{726DB542-30A2-40CF-BB21-7DD73FAD1DA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720996" y="2317751"/>
              <a:ext cx="1168545" cy="1752818"/>
            </a:xfrm>
            <a:prstGeom prst="rect">
              <a:avLst/>
            </a:prstGeom>
          </p:spPr>
        </p:pic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xmlns="" id="{E5A9D727-B47A-4AD4-AA21-96BB43133A4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20996" y="2269019"/>
              <a:ext cx="15914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xmlns="" id="{F0A71867-1D18-4908-86D4-47BDF70D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0924" y="6178322"/>
            <a:ext cx="1141200" cy="456654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404609676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Roo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F2DDAFA9-9C67-409F-8B03-25EFBB7585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74332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256" name="think-cell Slide" r:id="rId6" imgW="338" imgH="337" progId="TCLayout.ActiveDocument.1">
                  <p:embed/>
                </p:oleObj>
              </mc:Choice>
              <mc:Fallback>
                <p:oleObj name="think-cell Slide" r:id="rId6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xmlns="" id="{AB38586A-E5E7-4D48-979C-16CAC40688D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6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9F9D0A6F-4923-40A0-9734-04172BFAFF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2" y="2714739"/>
            <a:ext cx="7648381" cy="839269"/>
          </a:xfrm>
        </p:spPr>
        <p:txBody>
          <a:bodyPr anchor="t" anchorCtr="0"/>
          <a:lstStyle>
            <a:lvl1pPr>
              <a:defRPr sz="6000" cap="all" baseline="0">
                <a:latin typeface="+mj-lt"/>
              </a:defRPr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B167C603-75DA-4445-A170-5F1EFEC5D5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82662" y="4723278"/>
            <a:ext cx="7648381" cy="415498"/>
          </a:xfrm>
        </p:spPr>
        <p:txBody>
          <a:bodyPr wrap="square">
            <a:spAutoFit/>
          </a:bodyPr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8A98CF33-D587-4029-99D6-82B3D027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C8D39C43-30E3-4840-8584-668100C8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7" name="Vrije vorm: vorm 6">
            <a:extLst>
              <a:ext uri="{FF2B5EF4-FFF2-40B4-BE49-F238E27FC236}">
                <a16:creationId xmlns:a16="http://schemas.microsoft.com/office/drawing/2014/main" xmlns="" id="{CD23658A-EE22-4B85-BCB0-0F9187D18D9F}"/>
              </a:ext>
            </a:extLst>
          </p:cNvPr>
          <p:cNvSpPr/>
          <p:nvPr userDrawn="1"/>
        </p:nvSpPr>
        <p:spPr>
          <a:xfrm>
            <a:off x="9284141" y="0"/>
            <a:ext cx="2907861" cy="6858000"/>
          </a:xfrm>
          <a:custGeom>
            <a:avLst/>
            <a:gdLst>
              <a:gd name="connsiteX0" fmla="*/ 0 w 2907861"/>
              <a:gd name="connsiteY0" fmla="*/ 0 h 6858000"/>
              <a:gd name="connsiteX1" fmla="*/ 2907861 w 2907861"/>
              <a:gd name="connsiteY1" fmla="*/ 0 h 6858000"/>
              <a:gd name="connsiteX2" fmla="*/ 2907861 w 2907861"/>
              <a:gd name="connsiteY2" fmla="*/ 6858000 h 6858000"/>
              <a:gd name="connsiteX3" fmla="*/ 0 w 2907861"/>
              <a:gd name="connsiteY3" fmla="*/ 6858000 h 6858000"/>
              <a:gd name="connsiteX4" fmla="*/ 871570 w 2907861"/>
              <a:gd name="connsiteY4" fmla="*/ 3432303 h 6858000"/>
              <a:gd name="connsiteX5" fmla="*/ 0 w 2907861"/>
              <a:gd name="connsiteY5" fmla="*/ 6607 h 6858000"/>
              <a:gd name="connsiteX6" fmla="*/ 0 w 290786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7861" h="6858000">
                <a:moveTo>
                  <a:pt x="0" y="0"/>
                </a:moveTo>
                <a:lnTo>
                  <a:pt x="2907861" y="0"/>
                </a:lnTo>
                <a:lnTo>
                  <a:pt x="2907861" y="6858000"/>
                </a:lnTo>
                <a:lnTo>
                  <a:pt x="0" y="6858000"/>
                </a:lnTo>
                <a:lnTo>
                  <a:pt x="871570" y="3432303"/>
                </a:lnTo>
                <a:lnTo>
                  <a:pt x="0" y="66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xmlns="" id="{B5715D46-1ACB-4D6B-BFA3-32D8AE7E70B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539413" y="6242966"/>
            <a:ext cx="1139825" cy="329283"/>
          </a:xfrm>
          <a:prstGeom prst="rect">
            <a:avLst/>
          </a:prstGeom>
        </p:spPr>
      </p:pic>
      <p:sp>
        <p:nvSpPr>
          <p:cNvPr id="9" name="Tijdelijke aanduiding voor tekst 14">
            <a:extLst>
              <a:ext uri="{FF2B5EF4-FFF2-40B4-BE49-F238E27FC236}">
                <a16:creationId xmlns:a16="http://schemas.microsoft.com/office/drawing/2014/main" xmlns="" id="{C592670B-C5A2-49BD-986D-6E6476496F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661" y="2060575"/>
            <a:ext cx="7648381" cy="685380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900" cap="none" baseline="0">
                <a:latin typeface="+mn-lt"/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xmlns="" id="{E7D79693-0C40-445E-8DA9-357EBBC99B88}"/>
              </a:ext>
            </a:extLst>
          </p:cNvPr>
          <p:cNvGrpSpPr/>
          <p:nvPr userDrawn="1"/>
        </p:nvGrpSpPr>
        <p:grpSpPr>
          <a:xfrm>
            <a:off x="-1720996" y="1653272"/>
            <a:ext cx="1591456" cy="3551456"/>
            <a:chOff x="-1720996" y="519113"/>
            <a:chExt cx="1591456" cy="3551456"/>
          </a:xfrm>
        </p:grpSpPr>
        <p:sp>
          <p:nvSpPr>
            <p:cNvPr id="13" name="Content Placeholder 6">
              <a:extLst>
                <a:ext uri="{FF2B5EF4-FFF2-40B4-BE49-F238E27FC236}">
                  <a16:creationId xmlns:a16="http://schemas.microsoft.com/office/drawing/2014/main" xmlns="" id="{EF2FD591-3C4E-4144-9513-898C7E1B33F7}"/>
                </a:ext>
              </a:extLst>
            </p:cNvPr>
            <p:cNvSpPr txBox="1">
              <a:spLocks/>
            </p:cNvSpPr>
            <p:nvPr userDrawn="1">
              <p:custDataLst>
                <p:tags r:id="rId4"/>
              </p:custDataLst>
            </p:nvPr>
          </p:nvSpPr>
          <p:spPr>
            <a:xfrm>
              <a:off x="-1720996" y="519113"/>
              <a:ext cx="1591456" cy="3273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nl-NL"/>
              </a:defPPr>
              <a:lvl1pPr marL="0" lvl="0" indent="0" defTabSz="91440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None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1pPr>
              <a:lvl2pPr marL="447675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2pPr>
              <a:lvl3pPr marL="628650" indent="-180975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3pPr>
              <a:lvl4pPr marL="806450" indent="-1778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4pPr>
              <a:lvl5pPr marL="2057400" indent="-228600" defTabSz="91440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>
                  <a:solidFill>
                    <a:schemeClr val="tx2"/>
                  </a:solidFill>
                  <a:latin typeface="+mn-lt"/>
                  <a:cs typeface="+mn-cs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nl-NL" b="1" dirty="0">
                  <a:solidFill>
                    <a:prstClr val="black"/>
                  </a:solidFill>
                </a:rPr>
                <a:t>De achtergrondkleur van de dia aanpassen:</a:t>
              </a:r>
            </a:p>
          </p:txBody>
        </p:sp>
        <p:sp>
          <p:nvSpPr>
            <p:cNvPr id="14" name="Content Placeholder 4">
              <a:extLst>
                <a:ext uri="{FF2B5EF4-FFF2-40B4-BE49-F238E27FC236}">
                  <a16:creationId xmlns:a16="http://schemas.microsoft.com/office/drawing/2014/main" xmlns="" id="{1A2C0AE9-4007-4AE7-8717-CC8997C46B9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20996" y="949393"/>
              <a:ext cx="1591456" cy="128035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9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Tx/>
                <a:buNone/>
              </a:pPr>
              <a:r>
                <a:rPr lang="nl-NL" dirty="0">
                  <a:solidFill>
                    <a:prstClr val="black"/>
                  </a:solidFill>
                </a:rPr>
                <a:t>Klik met de rechtermuisknop op de gekleurde achtergrond en kies voor Achtergrond opmaken.</a:t>
              </a:r>
            </a:p>
            <a:p>
              <a:pPr marL="0" indent="0">
                <a:buFontTx/>
                <a:buNone/>
                <a:defRPr/>
              </a:pPr>
              <a:r>
                <a:rPr lang="nl-NL" dirty="0">
                  <a:solidFill>
                    <a:prstClr val="black"/>
                  </a:solidFill>
                </a:rPr>
                <a:t>Kies onder Kleur uit de Themakleuren een andere kleur.</a:t>
              </a:r>
              <a:endParaRPr lang="nl-NL" b="1" dirty="0">
                <a:solidFill>
                  <a:prstClr val="black"/>
                </a:solidFill>
              </a:endParaRPr>
            </a:p>
          </p:txBody>
        </p:sp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xmlns="" id="{844BF587-7245-4DD3-AE7C-ADFEFCD4BFF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720996" y="2317751"/>
              <a:ext cx="1168545" cy="1752818"/>
            </a:xfrm>
            <a:prstGeom prst="rect">
              <a:avLst/>
            </a:prstGeom>
          </p:spPr>
        </p:pic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xmlns="" id="{0A76458F-EBBE-4077-85B9-3F6D9B76526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720996" y="2269019"/>
              <a:ext cx="15914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xmlns="" id="{DB5AECAD-E802-4B4A-85E2-5F60A89E280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0924" y="6178322"/>
            <a:ext cx="1141200" cy="456654"/>
          </a:xfrm>
          <a:noFill/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243894398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309476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80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:a16="http://schemas.microsoft.com/office/drawing/2014/main" xmlns="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D751A05C-7832-4FD4-B351-073B56A71D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2060575"/>
            <a:ext cx="5760000" cy="3673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Backspace om </a:t>
            </a:r>
            <a:r>
              <a:rPr lang="nl-NL" dirty="0" err="1"/>
              <a:t>bullet</a:t>
            </a:r>
            <a:r>
              <a:rPr lang="nl-NL" dirty="0"/>
              <a:t> weg te halen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xmlns="" id="{A33253EC-3BC6-4F9F-9950-D38EFCC7BD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4" y="710813"/>
            <a:ext cx="5760000" cy="55399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xmlns="" id="{F8697454-B9F8-4F8B-AA3D-9892C54FA1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96124" y="1133475"/>
            <a:ext cx="5095875" cy="4600575"/>
          </a:xfrm>
          <a:solidFill>
            <a:schemeClr val="accent1">
              <a:lumMod val="20000"/>
              <a:lumOff val="80000"/>
            </a:schemeClr>
          </a:solidFill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sp>
        <p:nvSpPr>
          <p:cNvPr id="11" name="Tijdelijke aanduiding voor afbeelding 16">
            <a:extLst>
              <a:ext uri="{FF2B5EF4-FFF2-40B4-BE49-F238E27FC236}">
                <a16:creationId xmlns:a16="http://schemas.microsoft.com/office/drawing/2014/main" xmlns="" id="{78EF0444-A6DB-400A-B09D-0973BA247CF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96666065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649869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304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:a16="http://schemas.microsoft.com/office/drawing/2014/main" xmlns="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xmlns="" id="{F8697454-B9F8-4F8B-AA3D-9892C54FA1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54600" y="1710814"/>
            <a:ext cx="7137399" cy="3451122"/>
          </a:xfrm>
          <a:solidFill>
            <a:schemeClr val="accent1">
              <a:lumMod val="20000"/>
              <a:lumOff val="80000"/>
            </a:schemeClr>
          </a:solidFill>
        </p:spPr>
        <p:txBody>
          <a:bodyPr bIns="64800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nl-NL" dirty="0"/>
              <a:t>Klik op icoon om afbeelding in te voegen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D751A05C-7832-4FD4-B351-073B56A71D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2060575"/>
            <a:ext cx="3530343" cy="3673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Backspace om </a:t>
            </a:r>
            <a:r>
              <a:rPr lang="nl-NL" dirty="0" err="1"/>
              <a:t>bullet</a:t>
            </a:r>
            <a:r>
              <a:rPr lang="nl-NL" dirty="0"/>
              <a:t> weg te halen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6AA7E260-1607-4A45-B644-31108D08BB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11" name="Tijdelijke aanduiding voor afbeelding 16">
            <a:extLst>
              <a:ext uri="{FF2B5EF4-FFF2-40B4-BE49-F238E27FC236}">
                <a16:creationId xmlns:a16="http://schemas.microsoft.com/office/drawing/2014/main" xmlns="" id="{12817FAF-C8BA-4C38-994B-F6309296BF2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294648362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conclus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51926A24-1AF9-4115-8A05-8F582842F8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17515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328" name="think-cell Slide" r:id="rId5" imgW="338" imgH="337" progId="TCLayout.ActiveDocument.1">
                  <p:embed/>
                </p:oleObj>
              </mc:Choice>
              <mc:Fallback>
                <p:oleObj name="think-cell Slide" r:id="rId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:a16="http://schemas.microsoft.com/office/drawing/2014/main" xmlns="" id="{5AE742C6-4EAA-4586-A6B4-8682314DD16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D751A05C-7832-4FD4-B351-073B56A71D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2060575"/>
            <a:ext cx="5760000" cy="3673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Backspace om </a:t>
            </a:r>
            <a:r>
              <a:rPr lang="nl-NL" dirty="0" err="1"/>
              <a:t>bullet</a:t>
            </a:r>
            <a:r>
              <a:rPr lang="nl-NL" dirty="0"/>
              <a:t> weg te halen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1580487-F90E-47D3-97CA-DB74F201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A5EAF1B-6806-4BFC-A9A6-B83DAAFD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xmlns="" id="{A33253EC-3BC6-4F9F-9950-D38EFCC7BD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4" y="710813"/>
            <a:ext cx="5760000" cy="55399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B9837905-C866-4110-ACDD-24F67AF20E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13338" y="2060575"/>
            <a:ext cx="3096000" cy="3673475"/>
          </a:xfrm>
          <a:solidFill>
            <a:schemeClr val="accent5"/>
          </a:solidFill>
        </p:spPr>
        <p:txBody>
          <a:bodyPr lIns="252000" tIns="252000" rIns="252000" bIns="252000">
            <a:normAutofit/>
          </a:bodyPr>
          <a:lstStyle>
            <a:lvl1pPr>
              <a:defRPr sz="2000">
                <a:latin typeface="+mj-lt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Backspace om </a:t>
            </a:r>
            <a:r>
              <a:rPr lang="nl-NL" dirty="0" err="1"/>
              <a:t>bullet</a:t>
            </a:r>
            <a:r>
              <a:rPr lang="nl-NL" dirty="0"/>
              <a:t> weg te halen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afbeelding 16">
            <a:extLst>
              <a:ext uri="{FF2B5EF4-FFF2-40B4-BE49-F238E27FC236}">
                <a16:creationId xmlns:a16="http://schemas.microsoft.com/office/drawing/2014/main" xmlns="" id="{4C7C9762-8295-45A1-A82A-68C2BDA1BC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0924" y="6178322"/>
            <a:ext cx="1141200" cy="456654"/>
          </a:xfrm>
          <a:solidFill>
            <a:schemeClr val="bg1"/>
          </a:solidFill>
        </p:spPr>
        <p:txBody>
          <a:bodyPr wrap="square" bIns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l-NL" dirty="0"/>
              <a:t>Eventueel programmalogo</a:t>
            </a:r>
          </a:p>
        </p:txBody>
      </p:sp>
    </p:spTree>
    <p:extLst>
      <p:ext uri="{BB962C8B-B14F-4D97-AF65-F5344CB8AC3E}">
        <p14:creationId xmlns:p14="http://schemas.microsoft.com/office/powerpoint/2010/main" val="1343134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vmlDrawing" Target="../drawings/vmlDrawing1.vml"/><Relationship Id="rId27" Type="http://schemas.openxmlformats.org/officeDocument/2006/relationships/image" Target="../media/image2.emf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13" Type="http://schemas.openxmlformats.org/officeDocument/2006/relationships/slideLayout" Target="../slideLayouts/slideLayout214.xml"/><Relationship Id="rId18" Type="http://schemas.openxmlformats.org/officeDocument/2006/relationships/slideLayout" Target="../slideLayouts/slideLayout219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204.xml"/><Relationship Id="rId21" Type="http://schemas.openxmlformats.org/officeDocument/2006/relationships/theme" Target="../theme/theme10.xml"/><Relationship Id="rId7" Type="http://schemas.openxmlformats.org/officeDocument/2006/relationships/slideLayout" Target="../slideLayouts/slideLayout208.xml"/><Relationship Id="rId12" Type="http://schemas.openxmlformats.org/officeDocument/2006/relationships/slideLayout" Target="../slideLayouts/slideLayout213.xml"/><Relationship Id="rId17" Type="http://schemas.openxmlformats.org/officeDocument/2006/relationships/slideLayout" Target="../slideLayouts/slideLayout218.xml"/><Relationship Id="rId25" Type="http://schemas.openxmlformats.org/officeDocument/2006/relationships/oleObject" Target="../embeddings/oleObject190.bin"/><Relationship Id="rId2" Type="http://schemas.openxmlformats.org/officeDocument/2006/relationships/slideLayout" Target="../slideLayouts/slideLayout203.xml"/><Relationship Id="rId16" Type="http://schemas.openxmlformats.org/officeDocument/2006/relationships/slideLayout" Target="../slideLayouts/slideLayout217.xml"/><Relationship Id="rId20" Type="http://schemas.openxmlformats.org/officeDocument/2006/relationships/slideLayout" Target="../slideLayouts/slideLayout221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24" Type="http://schemas.openxmlformats.org/officeDocument/2006/relationships/tags" Target="../tags/tag408.xml"/><Relationship Id="rId5" Type="http://schemas.openxmlformats.org/officeDocument/2006/relationships/slideLayout" Target="../slideLayouts/slideLayout206.xml"/><Relationship Id="rId15" Type="http://schemas.openxmlformats.org/officeDocument/2006/relationships/slideLayout" Target="../slideLayouts/slideLayout216.xml"/><Relationship Id="rId23" Type="http://schemas.openxmlformats.org/officeDocument/2006/relationships/tags" Target="../tags/tag407.xml"/><Relationship Id="rId10" Type="http://schemas.openxmlformats.org/officeDocument/2006/relationships/slideLayout" Target="../slideLayouts/slideLayout211.xml"/><Relationship Id="rId19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Relationship Id="rId14" Type="http://schemas.openxmlformats.org/officeDocument/2006/relationships/slideLayout" Target="../slideLayouts/slideLayout215.xml"/><Relationship Id="rId22" Type="http://schemas.openxmlformats.org/officeDocument/2006/relationships/vmlDrawing" Target="../drawings/vmlDrawing190.vml"/><Relationship Id="rId27" Type="http://schemas.openxmlformats.org/officeDocument/2006/relationships/image" Target="../media/image2.emf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13" Type="http://schemas.openxmlformats.org/officeDocument/2006/relationships/slideLayout" Target="../slideLayouts/slideLayout234.xml"/><Relationship Id="rId18" Type="http://schemas.openxmlformats.org/officeDocument/2006/relationships/slideLayout" Target="../slideLayouts/slideLayout239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224.xml"/><Relationship Id="rId21" Type="http://schemas.openxmlformats.org/officeDocument/2006/relationships/theme" Target="../theme/theme11.xml"/><Relationship Id="rId7" Type="http://schemas.openxmlformats.org/officeDocument/2006/relationships/slideLayout" Target="../slideLayouts/slideLayout228.xml"/><Relationship Id="rId12" Type="http://schemas.openxmlformats.org/officeDocument/2006/relationships/slideLayout" Target="../slideLayouts/slideLayout233.xml"/><Relationship Id="rId17" Type="http://schemas.openxmlformats.org/officeDocument/2006/relationships/slideLayout" Target="../slideLayouts/slideLayout238.xml"/><Relationship Id="rId25" Type="http://schemas.openxmlformats.org/officeDocument/2006/relationships/oleObject" Target="../embeddings/oleObject211.bin"/><Relationship Id="rId2" Type="http://schemas.openxmlformats.org/officeDocument/2006/relationships/slideLayout" Target="../slideLayouts/slideLayout223.xml"/><Relationship Id="rId16" Type="http://schemas.openxmlformats.org/officeDocument/2006/relationships/slideLayout" Target="../slideLayouts/slideLayout237.xml"/><Relationship Id="rId20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24" Type="http://schemas.openxmlformats.org/officeDocument/2006/relationships/tags" Target="../tags/tag453.xml"/><Relationship Id="rId5" Type="http://schemas.openxmlformats.org/officeDocument/2006/relationships/slideLayout" Target="../slideLayouts/slideLayout226.xml"/><Relationship Id="rId15" Type="http://schemas.openxmlformats.org/officeDocument/2006/relationships/slideLayout" Target="../slideLayouts/slideLayout236.xml"/><Relationship Id="rId23" Type="http://schemas.openxmlformats.org/officeDocument/2006/relationships/tags" Target="../tags/tag452.xml"/><Relationship Id="rId10" Type="http://schemas.openxmlformats.org/officeDocument/2006/relationships/slideLayout" Target="../slideLayouts/slideLayout231.xml"/><Relationship Id="rId19" Type="http://schemas.openxmlformats.org/officeDocument/2006/relationships/slideLayout" Target="../slideLayouts/slideLayout240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Relationship Id="rId14" Type="http://schemas.openxmlformats.org/officeDocument/2006/relationships/slideLayout" Target="../slideLayouts/slideLayout235.xml"/><Relationship Id="rId22" Type="http://schemas.openxmlformats.org/officeDocument/2006/relationships/vmlDrawing" Target="../drawings/vmlDrawing211.vml"/><Relationship Id="rId27" Type="http://schemas.openxmlformats.org/officeDocument/2006/relationships/image" Target="../media/image2.emf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9.xml"/><Relationship Id="rId13" Type="http://schemas.openxmlformats.org/officeDocument/2006/relationships/slideLayout" Target="../slideLayouts/slideLayout254.xml"/><Relationship Id="rId18" Type="http://schemas.openxmlformats.org/officeDocument/2006/relationships/slideLayout" Target="../slideLayouts/slideLayout259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244.xml"/><Relationship Id="rId21" Type="http://schemas.openxmlformats.org/officeDocument/2006/relationships/theme" Target="../theme/theme12.xml"/><Relationship Id="rId7" Type="http://schemas.openxmlformats.org/officeDocument/2006/relationships/slideLayout" Target="../slideLayouts/slideLayout248.xml"/><Relationship Id="rId12" Type="http://schemas.openxmlformats.org/officeDocument/2006/relationships/slideLayout" Target="../slideLayouts/slideLayout253.xml"/><Relationship Id="rId17" Type="http://schemas.openxmlformats.org/officeDocument/2006/relationships/slideLayout" Target="../slideLayouts/slideLayout258.xml"/><Relationship Id="rId25" Type="http://schemas.openxmlformats.org/officeDocument/2006/relationships/oleObject" Target="../embeddings/oleObject232.bin"/><Relationship Id="rId2" Type="http://schemas.openxmlformats.org/officeDocument/2006/relationships/slideLayout" Target="../slideLayouts/slideLayout243.xml"/><Relationship Id="rId16" Type="http://schemas.openxmlformats.org/officeDocument/2006/relationships/slideLayout" Target="../slideLayouts/slideLayout257.xml"/><Relationship Id="rId20" Type="http://schemas.openxmlformats.org/officeDocument/2006/relationships/slideLayout" Target="../slideLayouts/slideLayout261.xml"/><Relationship Id="rId1" Type="http://schemas.openxmlformats.org/officeDocument/2006/relationships/slideLayout" Target="../slideLayouts/slideLayout242.xml"/><Relationship Id="rId6" Type="http://schemas.openxmlformats.org/officeDocument/2006/relationships/slideLayout" Target="../slideLayouts/slideLayout247.xml"/><Relationship Id="rId11" Type="http://schemas.openxmlformats.org/officeDocument/2006/relationships/slideLayout" Target="../slideLayouts/slideLayout252.xml"/><Relationship Id="rId24" Type="http://schemas.openxmlformats.org/officeDocument/2006/relationships/tags" Target="../tags/tag498.xml"/><Relationship Id="rId5" Type="http://schemas.openxmlformats.org/officeDocument/2006/relationships/slideLayout" Target="../slideLayouts/slideLayout246.xml"/><Relationship Id="rId15" Type="http://schemas.openxmlformats.org/officeDocument/2006/relationships/slideLayout" Target="../slideLayouts/slideLayout256.xml"/><Relationship Id="rId23" Type="http://schemas.openxmlformats.org/officeDocument/2006/relationships/tags" Target="../tags/tag497.xml"/><Relationship Id="rId10" Type="http://schemas.openxmlformats.org/officeDocument/2006/relationships/slideLayout" Target="../slideLayouts/slideLayout251.xml"/><Relationship Id="rId19" Type="http://schemas.openxmlformats.org/officeDocument/2006/relationships/slideLayout" Target="../slideLayouts/slideLayout260.xml"/><Relationship Id="rId4" Type="http://schemas.openxmlformats.org/officeDocument/2006/relationships/slideLayout" Target="../slideLayouts/slideLayout245.xml"/><Relationship Id="rId9" Type="http://schemas.openxmlformats.org/officeDocument/2006/relationships/slideLayout" Target="../slideLayouts/slideLayout250.xml"/><Relationship Id="rId14" Type="http://schemas.openxmlformats.org/officeDocument/2006/relationships/slideLayout" Target="../slideLayouts/slideLayout255.xml"/><Relationship Id="rId22" Type="http://schemas.openxmlformats.org/officeDocument/2006/relationships/vmlDrawing" Target="../drawings/vmlDrawing232.vml"/><Relationship Id="rId27" Type="http://schemas.openxmlformats.org/officeDocument/2006/relationships/image" Target="../media/image2.emf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9.xml"/><Relationship Id="rId13" Type="http://schemas.openxmlformats.org/officeDocument/2006/relationships/slideLayout" Target="../slideLayouts/slideLayout274.xml"/><Relationship Id="rId18" Type="http://schemas.openxmlformats.org/officeDocument/2006/relationships/slideLayout" Target="../slideLayouts/slideLayout279.xml"/><Relationship Id="rId26" Type="http://schemas.openxmlformats.org/officeDocument/2006/relationships/tags" Target="../tags/tag542.xml"/><Relationship Id="rId3" Type="http://schemas.openxmlformats.org/officeDocument/2006/relationships/slideLayout" Target="../slideLayouts/slideLayout264.xml"/><Relationship Id="rId21" Type="http://schemas.openxmlformats.org/officeDocument/2006/relationships/slideLayout" Target="../slideLayouts/slideLayout282.xml"/><Relationship Id="rId7" Type="http://schemas.openxmlformats.org/officeDocument/2006/relationships/slideLayout" Target="../slideLayouts/slideLayout268.xml"/><Relationship Id="rId12" Type="http://schemas.openxmlformats.org/officeDocument/2006/relationships/slideLayout" Target="../slideLayouts/slideLayout273.xml"/><Relationship Id="rId17" Type="http://schemas.openxmlformats.org/officeDocument/2006/relationships/slideLayout" Target="../slideLayouts/slideLayout278.xml"/><Relationship Id="rId25" Type="http://schemas.openxmlformats.org/officeDocument/2006/relationships/vmlDrawing" Target="../drawings/vmlDrawing253.vml"/><Relationship Id="rId2" Type="http://schemas.openxmlformats.org/officeDocument/2006/relationships/slideLayout" Target="../slideLayouts/slideLayout263.xml"/><Relationship Id="rId16" Type="http://schemas.openxmlformats.org/officeDocument/2006/relationships/slideLayout" Target="../slideLayouts/slideLayout277.xml"/><Relationship Id="rId20" Type="http://schemas.openxmlformats.org/officeDocument/2006/relationships/slideLayout" Target="../slideLayouts/slideLayout281.xml"/><Relationship Id="rId29" Type="http://schemas.openxmlformats.org/officeDocument/2006/relationships/image" Target="../media/image1.emf"/><Relationship Id="rId1" Type="http://schemas.openxmlformats.org/officeDocument/2006/relationships/slideLayout" Target="../slideLayouts/slideLayout262.xml"/><Relationship Id="rId6" Type="http://schemas.openxmlformats.org/officeDocument/2006/relationships/slideLayout" Target="../slideLayouts/slideLayout267.xml"/><Relationship Id="rId11" Type="http://schemas.openxmlformats.org/officeDocument/2006/relationships/slideLayout" Target="../slideLayouts/slideLayout272.xml"/><Relationship Id="rId24" Type="http://schemas.openxmlformats.org/officeDocument/2006/relationships/theme" Target="../theme/theme13.xml"/><Relationship Id="rId5" Type="http://schemas.openxmlformats.org/officeDocument/2006/relationships/slideLayout" Target="../slideLayouts/slideLayout266.xml"/><Relationship Id="rId15" Type="http://schemas.openxmlformats.org/officeDocument/2006/relationships/slideLayout" Target="../slideLayouts/slideLayout276.xml"/><Relationship Id="rId23" Type="http://schemas.openxmlformats.org/officeDocument/2006/relationships/slideLayout" Target="../slideLayouts/slideLayout284.xml"/><Relationship Id="rId28" Type="http://schemas.openxmlformats.org/officeDocument/2006/relationships/oleObject" Target="../embeddings/oleObject253.bin"/><Relationship Id="rId10" Type="http://schemas.openxmlformats.org/officeDocument/2006/relationships/slideLayout" Target="../slideLayouts/slideLayout271.xml"/><Relationship Id="rId19" Type="http://schemas.openxmlformats.org/officeDocument/2006/relationships/slideLayout" Target="../slideLayouts/slideLayout280.xml"/><Relationship Id="rId4" Type="http://schemas.openxmlformats.org/officeDocument/2006/relationships/slideLayout" Target="../slideLayouts/slideLayout265.xml"/><Relationship Id="rId9" Type="http://schemas.openxmlformats.org/officeDocument/2006/relationships/slideLayout" Target="../slideLayouts/slideLayout270.xml"/><Relationship Id="rId14" Type="http://schemas.openxmlformats.org/officeDocument/2006/relationships/slideLayout" Target="../slideLayouts/slideLayout275.xml"/><Relationship Id="rId22" Type="http://schemas.openxmlformats.org/officeDocument/2006/relationships/slideLayout" Target="../slideLayouts/slideLayout283.xml"/><Relationship Id="rId27" Type="http://schemas.openxmlformats.org/officeDocument/2006/relationships/tags" Target="../tags/tag543.xml"/><Relationship Id="rId30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tags" Target="../tags/tag47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vmlDrawing" Target="../drawings/vmlDrawing22.v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29" Type="http://schemas.openxmlformats.org/officeDocument/2006/relationships/image" Target="../media/image1.emf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oleObject" Target="../embeddings/oleObject22.bin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tags" Target="../tags/tag48.xml"/><Relationship Id="rId30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tags" Target="../tags/tag92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vmlDrawing" Target="../drawings/vmlDrawing43.v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image" Target="../media/image1.emf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oleObject" Target="../embeddings/oleObject43.bin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tags" Target="../tags/tag93.xml"/><Relationship Id="rId30" Type="http://schemas.openxmlformats.org/officeDocument/2006/relationships/image" Target="../media/image2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tags" Target="../tags/tag137.xml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vmlDrawing" Target="../drawings/vmlDrawing64.v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29" Type="http://schemas.openxmlformats.org/officeDocument/2006/relationships/image" Target="../media/image1.emf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28" Type="http://schemas.openxmlformats.org/officeDocument/2006/relationships/oleObject" Target="../embeddings/oleObject64.bin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Relationship Id="rId27" Type="http://schemas.openxmlformats.org/officeDocument/2006/relationships/tags" Target="../tags/tag138.xml"/><Relationship Id="rId30" Type="http://schemas.openxmlformats.org/officeDocument/2006/relationships/image" Target="../media/image2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7.xml"/><Relationship Id="rId26" Type="http://schemas.openxmlformats.org/officeDocument/2006/relationships/tags" Target="../tags/tag182.xml"/><Relationship Id="rId3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5" Type="http://schemas.openxmlformats.org/officeDocument/2006/relationships/vmlDrawing" Target="../drawings/vmlDrawing85.v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20" Type="http://schemas.openxmlformats.org/officeDocument/2006/relationships/slideLayout" Target="../slideLayouts/slideLayout109.xml"/><Relationship Id="rId29" Type="http://schemas.openxmlformats.org/officeDocument/2006/relationships/image" Target="../media/image1.emf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23" Type="http://schemas.openxmlformats.org/officeDocument/2006/relationships/slideLayout" Target="../slideLayouts/slideLayout112.xml"/><Relationship Id="rId28" Type="http://schemas.openxmlformats.org/officeDocument/2006/relationships/oleObject" Target="../embeddings/oleObject85.bin"/><Relationship Id="rId10" Type="http://schemas.openxmlformats.org/officeDocument/2006/relationships/slideLayout" Target="../slideLayouts/slideLayout99.xml"/><Relationship Id="rId19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Relationship Id="rId22" Type="http://schemas.openxmlformats.org/officeDocument/2006/relationships/slideLayout" Target="../slideLayouts/slideLayout111.xml"/><Relationship Id="rId27" Type="http://schemas.openxmlformats.org/officeDocument/2006/relationships/tags" Target="../tags/tag183.xml"/><Relationship Id="rId30" Type="http://schemas.openxmlformats.org/officeDocument/2006/relationships/image" Target="../media/image2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18" Type="http://schemas.openxmlformats.org/officeDocument/2006/relationships/slideLayout" Target="../slideLayouts/slideLayout130.xml"/><Relationship Id="rId26" Type="http://schemas.openxmlformats.org/officeDocument/2006/relationships/tags" Target="../tags/tag227.xml"/><Relationship Id="rId3" Type="http://schemas.openxmlformats.org/officeDocument/2006/relationships/slideLayout" Target="../slideLayouts/slideLayout115.xml"/><Relationship Id="rId21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slideLayout" Target="../slideLayouts/slideLayout129.xml"/><Relationship Id="rId25" Type="http://schemas.openxmlformats.org/officeDocument/2006/relationships/vmlDrawing" Target="../drawings/vmlDrawing106.v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20" Type="http://schemas.openxmlformats.org/officeDocument/2006/relationships/slideLayout" Target="../slideLayouts/slideLayout132.xml"/><Relationship Id="rId29" Type="http://schemas.openxmlformats.org/officeDocument/2006/relationships/image" Target="../media/image1.emf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23" Type="http://schemas.openxmlformats.org/officeDocument/2006/relationships/slideLayout" Target="../slideLayouts/slideLayout135.xml"/><Relationship Id="rId28" Type="http://schemas.openxmlformats.org/officeDocument/2006/relationships/oleObject" Target="../embeddings/oleObject106.bin"/><Relationship Id="rId10" Type="http://schemas.openxmlformats.org/officeDocument/2006/relationships/slideLayout" Target="../slideLayouts/slideLayout122.xml"/><Relationship Id="rId19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Relationship Id="rId22" Type="http://schemas.openxmlformats.org/officeDocument/2006/relationships/slideLayout" Target="../slideLayouts/slideLayout134.xml"/><Relationship Id="rId27" Type="http://schemas.openxmlformats.org/officeDocument/2006/relationships/tags" Target="../tags/tag228.xml"/><Relationship Id="rId30" Type="http://schemas.openxmlformats.org/officeDocument/2006/relationships/image" Target="../media/image2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8.xml"/><Relationship Id="rId18" Type="http://schemas.openxmlformats.org/officeDocument/2006/relationships/slideLayout" Target="../slideLayouts/slideLayout153.xml"/><Relationship Id="rId26" Type="http://schemas.openxmlformats.org/officeDocument/2006/relationships/tags" Target="../tags/tag273.xml"/><Relationship Id="rId3" Type="http://schemas.openxmlformats.org/officeDocument/2006/relationships/slideLayout" Target="../slideLayouts/slideLayout138.xml"/><Relationship Id="rId21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17" Type="http://schemas.openxmlformats.org/officeDocument/2006/relationships/slideLayout" Target="../slideLayouts/slideLayout152.xml"/><Relationship Id="rId25" Type="http://schemas.openxmlformats.org/officeDocument/2006/relationships/tags" Target="../tags/tag272.xml"/><Relationship Id="rId2" Type="http://schemas.openxmlformats.org/officeDocument/2006/relationships/slideLayout" Target="../slideLayouts/slideLayout137.xml"/><Relationship Id="rId16" Type="http://schemas.openxmlformats.org/officeDocument/2006/relationships/slideLayout" Target="../slideLayouts/slideLayout151.xml"/><Relationship Id="rId20" Type="http://schemas.openxmlformats.org/officeDocument/2006/relationships/slideLayout" Target="../slideLayouts/slideLayout155.xml"/><Relationship Id="rId29" Type="http://schemas.openxmlformats.org/officeDocument/2006/relationships/image" Target="../media/image2.emf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24" Type="http://schemas.openxmlformats.org/officeDocument/2006/relationships/vmlDrawing" Target="../drawings/vmlDrawing127.vml"/><Relationship Id="rId5" Type="http://schemas.openxmlformats.org/officeDocument/2006/relationships/slideLayout" Target="../slideLayouts/slideLayout140.xml"/><Relationship Id="rId15" Type="http://schemas.openxmlformats.org/officeDocument/2006/relationships/slideLayout" Target="../slideLayouts/slideLayout150.xml"/><Relationship Id="rId23" Type="http://schemas.openxmlformats.org/officeDocument/2006/relationships/theme" Target="../theme/theme7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145.xml"/><Relationship Id="rId19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slideLayout" Target="../slideLayouts/slideLayout149.xml"/><Relationship Id="rId22" Type="http://schemas.openxmlformats.org/officeDocument/2006/relationships/slideLayout" Target="../slideLayouts/slideLayout157.xml"/><Relationship Id="rId27" Type="http://schemas.openxmlformats.org/officeDocument/2006/relationships/oleObject" Target="../embeddings/oleObject127.bin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slideLayout" Target="../slideLayouts/slideLayout170.xml"/><Relationship Id="rId18" Type="http://schemas.openxmlformats.org/officeDocument/2006/relationships/slideLayout" Target="../slideLayouts/slideLayout175.xml"/><Relationship Id="rId26" Type="http://schemas.openxmlformats.org/officeDocument/2006/relationships/tags" Target="../tags/tag318.xml"/><Relationship Id="rId3" Type="http://schemas.openxmlformats.org/officeDocument/2006/relationships/slideLayout" Target="../slideLayouts/slideLayout160.xml"/><Relationship Id="rId21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9.xml"/><Relationship Id="rId17" Type="http://schemas.openxmlformats.org/officeDocument/2006/relationships/slideLayout" Target="../slideLayouts/slideLayout174.xml"/><Relationship Id="rId25" Type="http://schemas.openxmlformats.org/officeDocument/2006/relationships/tags" Target="../tags/tag317.xml"/><Relationship Id="rId2" Type="http://schemas.openxmlformats.org/officeDocument/2006/relationships/slideLayout" Target="../slideLayouts/slideLayout159.xml"/><Relationship Id="rId16" Type="http://schemas.openxmlformats.org/officeDocument/2006/relationships/slideLayout" Target="../slideLayouts/slideLayout173.xml"/><Relationship Id="rId20" Type="http://schemas.openxmlformats.org/officeDocument/2006/relationships/slideLayout" Target="../slideLayouts/slideLayout177.xml"/><Relationship Id="rId29" Type="http://schemas.openxmlformats.org/officeDocument/2006/relationships/image" Target="../media/image2.emf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24" Type="http://schemas.openxmlformats.org/officeDocument/2006/relationships/vmlDrawing" Target="../drawings/vmlDrawing148.vml"/><Relationship Id="rId5" Type="http://schemas.openxmlformats.org/officeDocument/2006/relationships/slideLayout" Target="../slideLayouts/slideLayout162.xml"/><Relationship Id="rId15" Type="http://schemas.openxmlformats.org/officeDocument/2006/relationships/slideLayout" Target="../slideLayouts/slideLayout172.xml"/><Relationship Id="rId23" Type="http://schemas.openxmlformats.org/officeDocument/2006/relationships/theme" Target="../theme/theme8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167.xml"/><Relationship Id="rId19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Relationship Id="rId14" Type="http://schemas.openxmlformats.org/officeDocument/2006/relationships/slideLayout" Target="../slideLayouts/slideLayout171.xml"/><Relationship Id="rId22" Type="http://schemas.openxmlformats.org/officeDocument/2006/relationships/slideLayout" Target="../slideLayouts/slideLayout179.xml"/><Relationship Id="rId27" Type="http://schemas.openxmlformats.org/officeDocument/2006/relationships/oleObject" Target="../embeddings/oleObject148.bin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13" Type="http://schemas.openxmlformats.org/officeDocument/2006/relationships/slideLayout" Target="../slideLayouts/slideLayout192.xml"/><Relationship Id="rId18" Type="http://schemas.openxmlformats.org/officeDocument/2006/relationships/slideLayout" Target="../slideLayouts/slideLayout197.xml"/><Relationship Id="rId26" Type="http://schemas.openxmlformats.org/officeDocument/2006/relationships/tags" Target="../tags/tag363.xml"/><Relationship Id="rId3" Type="http://schemas.openxmlformats.org/officeDocument/2006/relationships/slideLayout" Target="../slideLayouts/slideLayout182.xml"/><Relationship Id="rId21" Type="http://schemas.openxmlformats.org/officeDocument/2006/relationships/slideLayout" Target="../slideLayouts/slideLayout200.xml"/><Relationship Id="rId7" Type="http://schemas.openxmlformats.org/officeDocument/2006/relationships/slideLayout" Target="../slideLayouts/slideLayout186.xml"/><Relationship Id="rId12" Type="http://schemas.openxmlformats.org/officeDocument/2006/relationships/slideLayout" Target="../slideLayouts/slideLayout191.xml"/><Relationship Id="rId17" Type="http://schemas.openxmlformats.org/officeDocument/2006/relationships/slideLayout" Target="../slideLayouts/slideLayout196.xml"/><Relationship Id="rId25" Type="http://schemas.openxmlformats.org/officeDocument/2006/relationships/tags" Target="../tags/tag362.xml"/><Relationship Id="rId2" Type="http://schemas.openxmlformats.org/officeDocument/2006/relationships/slideLayout" Target="../slideLayouts/slideLayout181.xml"/><Relationship Id="rId16" Type="http://schemas.openxmlformats.org/officeDocument/2006/relationships/slideLayout" Target="../slideLayouts/slideLayout195.xml"/><Relationship Id="rId20" Type="http://schemas.openxmlformats.org/officeDocument/2006/relationships/slideLayout" Target="../slideLayouts/slideLayout199.xml"/><Relationship Id="rId29" Type="http://schemas.openxmlformats.org/officeDocument/2006/relationships/image" Target="../media/image2.emf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24" Type="http://schemas.openxmlformats.org/officeDocument/2006/relationships/vmlDrawing" Target="../drawings/vmlDrawing169.vml"/><Relationship Id="rId5" Type="http://schemas.openxmlformats.org/officeDocument/2006/relationships/slideLayout" Target="../slideLayouts/slideLayout184.xml"/><Relationship Id="rId15" Type="http://schemas.openxmlformats.org/officeDocument/2006/relationships/slideLayout" Target="../slideLayouts/slideLayout194.xml"/><Relationship Id="rId23" Type="http://schemas.openxmlformats.org/officeDocument/2006/relationships/theme" Target="../theme/theme9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189.xml"/><Relationship Id="rId19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Relationship Id="rId14" Type="http://schemas.openxmlformats.org/officeDocument/2006/relationships/slideLayout" Target="../slideLayouts/slideLayout193.xml"/><Relationship Id="rId22" Type="http://schemas.openxmlformats.org/officeDocument/2006/relationships/slideLayout" Target="../slideLayouts/slideLayout201.xml"/><Relationship Id="rId27" Type="http://schemas.openxmlformats.org/officeDocument/2006/relationships/oleObject" Target="../embeddings/oleObject169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="" xmlns:a16="http://schemas.microsoft.com/office/drawing/2014/main" id="{E54890FE-7059-4BD6-8D99-2D2450188E1A}"/>
              </a:ext>
            </a:extLst>
          </p:cNvPr>
          <p:cNvGraphicFramePr>
            <a:graphicFrameLocks noChangeAspect="1"/>
          </p:cNvGraphicFramePr>
          <p:nvPr>
            <p:custDataLst>
              <p:tags r:id="rId23"/>
            </p:custDataLst>
            <p:extLst>
              <p:ext uri="{D42A27DB-BD31-4B8C-83A1-F6EECF244321}">
                <p14:modId xmlns:p14="http://schemas.microsoft.com/office/powerpoint/2010/main" val="22120201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9" name="think-cell Slide" r:id="rId25" imgW="338" imgH="337" progId="TCLayout.ActiveDocument.1">
                  <p:embed/>
                </p:oleObj>
              </mc:Choice>
              <mc:Fallback>
                <p:oleObj name="think-cell Slide" r:id="rId2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="" xmlns:a16="http://schemas.microsoft.com/office/drawing/2014/main" id="{44AE54F3-3C83-4C7B-BE91-21156EED3C8B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b="0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="" xmlns:a16="http://schemas.microsoft.com/office/drawing/2014/main" id="{E050413C-5E7C-4D9D-947D-2D488AF6F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4" y="710813"/>
            <a:ext cx="6372000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B4E1C62A-1C71-4B20-AC3B-AAC50B2D0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2663" y="2060575"/>
            <a:ext cx="10226676" cy="36734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C9467D10-E9D9-4150-B1AF-01FC99B5D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2661" y="6328035"/>
            <a:ext cx="6840000" cy="26161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7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36A2EFF5-C24E-4BAB-B2DC-1029A5DDD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3584" y="6328035"/>
            <a:ext cx="369204" cy="261610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700">
                <a:solidFill>
                  <a:schemeClr val="tx1"/>
                </a:solidFill>
              </a:defRPr>
            </a:lvl1pPr>
          </a:lstStyle>
          <a:p>
            <a:fld id="{3011EF90-EEA4-4DC0-ADC4-2316CACBDB4E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Vrije vorm: vorm 6">
            <a:extLst>
              <a:ext uri="{FF2B5EF4-FFF2-40B4-BE49-F238E27FC236}">
                <a16:creationId xmlns="" xmlns:a16="http://schemas.microsoft.com/office/drawing/2014/main" id="{50C226F1-AFF2-4BD5-970F-40888E7EB797}"/>
              </a:ext>
            </a:extLst>
          </p:cNvPr>
          <p:cNvSpPr/>
          <p:nvPr/>
        </p:nvSpPr>
        <p:spPr>
          <a:xfrm>
            <a:off x="1" y="1448095"/>
            <a:ext cx="504825" cy="3968419"/>
          </a:xfrm>
          <a:custGeom>
            <a:avLst/>
            <a:gdLst>
              <a:gd name="connsiteX0" fmla="*/ 0 w 504825"/>
              <a:gd name="connsiteY0" fmla="*/ 0 h 3968419"/>
              <a:gd name="connsiteX1" fmla="*/ 504825 w 504825"/>
              <a:gd name="connsiteY1" fmla="*/ 1984209 h 3968419"/>
              <a:gd name="connsiteX2" fmla="*/ 0 w 504825"/>
              <a:gd name="connsiteY2" fmla="*/ 3968419 h 3968419"/>
              <a:gd name="connsiteX3" fmla="*/ 0 w 504825"/>
              <a:gd name="connsiteY3" fmla="*/ 0 h 3968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825" h="3968419">
                <a:moveTo>
                  <a:pt x="0" y="0"/>
                </a:moveTo>
                <a:lnTo>
                  <a:pt x="504825" y="1984209"/>
                </a:lnTo>
                <a:lnTo>
                  <a:pt x="0" y="3968419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3" name="Picture 10">
            <a:extLst>
              <a:ext uri="{FF2B5EF4-FFF2-40B4-BE49-F238E27FC236}">
                <a16:creationId xmlns="" xmlns:a16="http://schemas.microsoft.com/office/drawing/2014/main" id="{C272D701-C55F-4960-A352-89DE4C4467B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539413" y="6242966"/>
            <a:ext cx="1139825" cy="32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1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60" r:id="rId4"/>
    <p:sldLayoutId id="2147483651" r:id="rId5"/>
    <p:sldLayoutId id="2147483658" r:id="rId6"/>
    <p:sldLayoutId id="2147483659" r:id="rId7"/>
    <p:sldLayoutId id="2147483650" r:id="rId8"/>
    <p:sldLayoutId id="2147483662" r:id="rId9"/>
    <p:sldLayoutId id="2147483661" r:id="rId10"/>
    <p:sldLayoutId id="2147483663" r:id="rId11"/>
    <p:sldLayoutId id="2147483665" r:id="rId12"/>
    <p:sldLayoutId id="2147483664" r:id="rId13"/>
    <p:sldLayoutId id="2147483654" r:id="rId14"/>
    <p:sldLayoutId id="2147483666" r:id="rId15"/>
    <p:sldLayoutId id="2147483668" r:id="rId16"/>
    <p:sldLayoutId id="2147483669" r:id="rId17"/>
    <p:sldLayoutId id="2147483670" r:id="rId18"/>
    <p:sldLayoutId id="2147483671" r:id="rId19"/>
    <p:sldLayoutId id="2147483667" r:id="rId2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68288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534988" indent="-2667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081088" indent="-277813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1349375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1298" userDrawn="1">
          <p15:clr>
            <a:srgbClr val="F26B43"/>
          </p15:clr>
        </p15:guide>
        <p15:guide id="2" pos="619" userDrawn="1">
          <p15:clr>
            <a:srgbClr val="F26B43"/>
          </p15:clr>
        </p15:guide>
        <p15:guide id="3" pos="7061" userDrawn="1">
          <p15:clr>
            <a:srgbClr val="F26B43"/>
          </p15:clr>
        </p15:guide>
        <p15:guide id="4" orient="horz" pos="3612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="" xmlns:a16="http://schemas.microsoft.com/office/drawing/2014/main" id="{E54890FE-7059-4BD6-8D99-2D2450188E1A}"/>
              </a:ext>
            </a:extLst>
          </p:cNvPr>
          <p:cNvGraphicFramePr>
            <a:graphicFrameLocks noChangeAspect="1"/>
          </p:cNvGraphicFramePr>
          <p:nvPr>
            <p:custDataLst>
              <p:tags r:id="rId23"/>
            </p:custDataLst>
            <p:extLst>
              <p:ext uri="{D42A27DB-BD31-4B8C-83A1-F6EECF244321}">
                <p14:modId xmlns:p14="http://schemas.microsoft.com/office/powerpoint/2010/main" val="13035841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960" name="think-cell Slide" r:id="rId25" imgW="338" imgH="337" progId="TCLayout.ActiveDocument.1">
                  <p:embed/>
                </p:oleObj>
              </mc:Choice>
              <mc:Fallback>
                <p:oleObj name="think-cell Slide" r:id="rId2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="" xmlns:a16="http://schemas.microsoft.com/office/drawing/2014/main" id="{44AE54F3-3C83-4C7B-BE91-21156EED3C8B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="" xmlns:a16="http://schemas.microsoft.com/office/drawing/2014/main" id="{E050413C-5E7C-4D9D-947D-2D488AF6F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4" y="710813"/>
            <a:ext cx="6372000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B4E1C62A-1C71-4B20-AC3B-AAC50B2D0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2663" y="2060575"/>
            <a:ext cx="10226676" cy="36734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C9467D10-E9D9-4150-B1AF-01FC99B5D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2661" y="6328035"/>
            <a:ext cx="6840000" cy="26161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700">
                <a:solidFill>
                  <a:schemeClr val="tx1"/>
                </a:solidFill>
              </a:defRPr>
            </a:lvl1pPr>
          </a:lstStyle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36A2EFF5-C24E-4BAB-B2DC-1029A5DDD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3584" y="6328035"/>
            <a:ext cx="369204" cy="261610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700">
                <a:solidFill>
                  <a:schemeClr val="tx1"/>
                </a:solidFill>
              </a:defRPr>
            </a:lvl1pPr>
          </a:lstStyle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7" name="Vrije vorm: vorm 6">
            <a:extLst>
              <a:ext uri="{FF2B5EF4-FFF2-40B4-BE49-F238E27FC236}">
                <a16:creationId xmlns="" xmlns:a16="http://schemas.microsoft.com/office/drawing/2014/main" id="{50C226F1-AFF2-4BD5-970F-40888E7EB797}"/>
              </a:ext>
            </a:extLst>
          </p:cNvPr>
          <p:cNvSpPr/>
          <p:nvPr/>
        </p:nvSpPr>
        <p:spPr>
          <a:xfrm>
            <a:off x="1" y="1448095"/>
            <a:ext cx="504825" cy="3968419"/>
          </a:xfrm>
          <a:custGeom>
            <a:avLst/>
            <a:gdLst>
              <a:gd name="connsiteX0" fmla="*/ 0 w 504825"/>
              <a:gd name="connsiteY0" fmla="*/ 0 h 3968419"/>
              <a:gd name="connsiteX1" fmla="*/ 504825 w 504825"/>
              <a:gd name="connsiteY1" fmla="*/ 1984209 h 3968419"/>
              <a:gd name="connsiteX2" fmla="*/ 0 w 504825"/>
              <a:gd name="connsiteY2" fmla="*/ 3968419 h 3968419"/>
              <a:gd name="connsiteX3" fmla="*/ 0 w 504825"/>
              <a:gd name="connsiteY3" fmla="*/ 0 h 3968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825" h="3968419">
                <a:moveTo>
                  <a:pt x="0" y="0"/>
                </a:moveTo>
                <a:lnTo>
                  <a:pt x="504825" y="1984209"/>
                </a:lnTo>
                <a:lnTo>
                  <a:pt x="0" y="3968419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3" name="Picture 10">
            <a:extLst>
              <a:ext uri="{FF2B5EF4-FFF2-40B4-BE49-F238E27FC236}">
                <a16:creationId xmlns="" xmlns:a16="http://schemas.microsoft.com/office/drawing/2014/main" id="{C272D701-C55F-4960-A352-89DE4C4467B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539413" y="6242966"/>
            <a:ext cx="1139825" cy="32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38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  <p:sldLayoutId id="2147483881" r:id="rId17"/>
    <p:sldLayoutId id="2147483882" r:id="rId18"/>
    <p:sldLayoutId id="2147483883" r:id="rId19"/>
    <p:sldLayoutId id="2147483884" r:id="rId2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68288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534988" indent="-2667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081088" indent="-277813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1349375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1298" userDrawn="1">
          <p15:clr>
            <a:srgbClr val="F26B43"/>
          </p15:clr>
        </p15:guide>
        <p15:guide id="2" pos="619" userDrawn="1">
          <p15:clr>
            <a:srgbClr val="F26B43"/>
          </p15:clr>
        </p15:guide>
        <p15:guide id="3" pos="7061" userDrawn="1">
          <p15:clr>
            <a:srgbClr val="F26B43"/>
          </p15:clr>
        </p15:guide>
        <p15:guide id="4" orient="horz" pos="3612" userDrawn="1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="" xmlns:a16="http://schemas.microsoft.com/office/drawing/2014/main" id="{E54890FE-7059-4BD6-8D99-2D2450188E1A}"/>
              </a:ext>
            </a:extLst>
          </p:cNvPr>
          <p:cNvGraphicFramePr>
            <a:graphicFrameLocks noChangeAspect="1"/>
          </p:cNvGraphicFramePr>
          <p:nvPr>
            <p:custDataLst>
              <p:tags r:id="rId23"/>
            </p:custDataLst>
            <p:extLst>
              <p:ext uri="{D42A27DB-BD31-4B8C-83A1-F6EECF244321}">
                <p14:modId xmlns:p14="http://schemas.microsoft.com/office/powerpoint/2010/main" val="23942584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88" name="think-cell Slide" r:id="rId25" imgW="338" imgH="337" progId="TCLayout.ActiveDocument.1">
                  <p:embed/>
                </p:oleObj>
              </mc:Choice>
              <mc:Fallback>
                <p:oleObj name="think-cell Slide" r:id="rId2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="" xmlns:a16="http://schemas.microsoft.com/office/drawing/2014/main" id="{44AE54F3-3C83-4C7B-BE91-21156EED3C8B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="" xmlns:a16="http://schemas.microsoft.com/office/drawing/2014/main" id="{E050413C-5E7C-4D9D-947D-2D488AF6F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4" y="710813"/>
            <a:ext cx="6372000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B4E1C62A-1C71-4B20-AC3B-AAC50B2D0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2663" y="2060575"/>
            <a:ext cx="10226676" cy="36734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C9467D10-E9D9-4150-B1AF-01FC99B5D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2661" y="6328035"/>
            <a:ext cx="6840000" cy="26161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700">
                <a:solidFill>
                  <a:schemeClr val="tx1"/>
                </a:solidFill>
              </a:defRPr>
            </a:lvl1pPr>
          </a:lstStyle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36A2EFF5-C24E-4BAB-B2DC-1029A5DDD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3584" y="6328035"/>
            <a:ext cx="369204" cy="261610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700">
                <a:solidFill>
                  <a:schemeClr val="tx1"/>
                </a:solidFill>
              </a:defRPr>
            </a:lvl1pPr>
          </a:lstStyle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7" name="Vrije vorm: vorm 6">
            <a:extLst>
              <a:ext uri="{FF2B5EF4-FFF2-40B4-BE49-F238E27FC236}">
                <a16:creationId xmlns="" xmlns:a16="http://schemas.microsoft.com/office/drawing/2014/main" id="{50C226F1-AFF2-4BD5-970F-40888E7EB797}"/>
              </a:ext>
            </a:extLst>
          </p:cNvPr>
          <p:cNvSpPr/>
          <p:nvPr/>
        </p:nvSpPr>
        <p:spPr>
          <a:xfrm>
            <a:off x="1" y="1448095"/>
            <a:ext cx="504825" cy="3968419"/>
          </a:xfrm>
          <a:custGeom>
            <a:avLst/>
            <a:gdLst>
              <a:gd name="connsiteX0" fmla="*/ 0 w 504825"/>
              <a:gd name="connsiteY0" fmla="*/ 0 h 3968419"/>
              <a:gd name="connsiteX1" fmla="*/ 504825 w 504825"/>
              <a:gd name="connsiteY1" fmla="*/ 1984209 h 3968419"/>
              <a:gd name="connsiteX2" fmla="*/ 0 w 504825"/>
              <a:gd name="connsiteY2" fmla="*/ 3968419 h 3968419"/>
              <a:gd name="connsiteX3" fmla="*/ 0 w 504825"/>
              <a:gd name="connsiteY3" fmla="*/ 0 h 3968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825" h="3968419">
                <a:moveTo>
                  <a:pt x="0" y="0"/>
                </a:moveTo>
                <a:lnTo>
                  <a:pt x="504825" y="1984209"/>
                </a:lnTo>
                <a:lnTo>
                  <a:pt x="0" y="3968419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3" name="Picture 10">
            <a:extLst>
              <a:ext uri="{FF2B5EF4-FFF2-40B4-BE49-F238E27FC236}">
                <a16:creationId xmlns="" xmlns:a16="http://schemas.microsoft.com/office/drawing/2014/main" id="{C272D701-C55F-4960-A352-89DE4C4467B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539413" y="6242966"/>
            <a:ext cx="1139825" cy="32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5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  <p:sldLayoutId id="2147483898" r:id="rId13"/>
    <p:sldLayoutId id="2147483899" r:id="rId14"/>
    <p:sldLayoutId id="2147483900" r:id="rId15"/>
    <p:sldLayoutId id="2147483901" r:id="rId16"/>
    <p:sldLayoutId id="2147483902" r:id="rId17"/>
    <p:sldLayoutId id="2147483903" r:id="rId18"/>
    <p:sldLayoutId id="2147483904" r:id="rId19"/>
    <p:sldLayoutId id="2147483905" r:id="rId2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68288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534988" indent="-2667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081088" indent="-277813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1349375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1298" userDrawn="1">
          <p15:clr>
            <a:srgbClr val="F26B43"/>
          </p15:clr>
        </p15:guide>
        <p15:guide id="2" pos="619" userDrawn="1">
          <p15:clr>
            <a:srgbClr val="F26B43"/>
          </p15:clr>
        </p15:guide>
        <p15:guide id="3" pos="7061" userDrawn="1">
          <p15:clr>
            <a:srgbClr val="F26B43"/>
          </p15:clr>
        </p15:guide>
        <p15:guide id="4" orient="horz" pos="3612" userDrawn="1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="" xmlns:a16="http://schemas.microsoft.com/office/drawing/2014/main" id="{E54890FE-7059-4BD6-8D99-2D2450188E1A}"/>
              </a:ext>
            </a:extLst>
          </p:cNvPr>
          <p:cNvGraphicFramePr>
            <a:graphicFrameLocks noChangeAspect="1"/>
          </p:cNvGraphicFramePr>
          <p:nvPr>
            <p:custDataLst>
              <p:tags r:id="rId23"/>
            </p:custDataLst>
            <p:extLst>
              <p:ext uri="{D42A27DB-BD31-4B8C-83A1-F6EECF244321}">
                <p14:modId xmlns:p14="http://schemas.microsoft.com/office/powerpoint/2010/main" val="28464022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420" name="think-cell Slide" r:id="rId25" imgW="338" imgH="337" progId="TCLayout.ActiveDocument.1">
                  <p:embed/>
                </p:oleObj>
              </mc:Choice>
              <mc:Fallback>
                <p:oleObj name="think-cell Slide" r:id="rId25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="" xmlns:a16="http://schemas.microsoft.com/office/drawing/2014/main" id="{44AE54F3-3C83-4C7B-BE91-21156EED3C8B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="" xmlns:a16="http://schemas.microsoft.com/office/drawing/2014/main" id="{E050413C-5E7C-4D9D-947D-2D488AF6F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4" y="710813"/>
            <a:ext cx="6372000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B4E1C62A-1C71-4B20-AC3B-AAC50B2D0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2663" y="2060575"/>
            <a:ext cx="10226676" cy="36734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C9467D10-E9D9-4150-B1AF-01FC99B5D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2661" y="6328035"/>
            <a:ext cx="6840000" cy="26161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700">
                <a:solidFill>
                  <a:schemeClr val="tx1"/>
                </a:solidFill>
              </a:defRPr>
            </a:lvl1pPr>
          </a:lstStyle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36A2EFF5-C24E-4BAB-B2DC-1029A5DDD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3584" y="6328035"/>
            <a:ext cx="369204" cy="261610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700">
                <a:solidFill>
                  <a:schemeClr val="tx1"/>
                </a:solidFill>
              </a:defRPr>
            </a:lvl1pPr>
          </a:lstStyle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7" name="Vrije vorm: vorm 6">
            <a:extLst>
              <a:ext uri="{FF2B5EF4-FFF2-40B4-BE49-F238E27FC236}">
                <a16:creationId xmlns="" xmlns:a16="http://schemas.microsoft.com/office/drawing/2014/main" id="{50C226F1-AFF2-4BD5-970F-40888E7EB797}"/>
              </a:ext>
            </a:extLst>
          </p:cNvPr>
          <p:cNvSpPr/>
          <p:nvPr/>
        </p:nvSpPr>
        <p:spPr>
          <a:xfrm>
            <a:off x="1" y="1448095"/>
            <a:ext cx="504825" cy="3968419"/>
          </a:xfrm>
          <a:custGeom>
            <a:avLst/>
            <a:gdLst>
              <a:gd name="connsiteX0" fmla="*/ 0 w 504825"/>
              <a:gd name="connsiteY0" fmla="*/ 0 h 3968419"/>
              <a:gd name="connsiteX1" fmla="*/ 504825 w 504825"/>
              <a:gd name="connsiteY1" fmla="*/ 1984209 h 3968419"/>
              <a:gd name="connsiteX2" fmla="*/ 0 w 504825"/>
              <a:gd name="connsiteY2" fmla="*/ 3968419 h 3968419"/>
              <a:gd name="connsiteX3" fmla="*/ 0 w 504825"/>
              <a:gd name="connsiteY3" fmla="*/ 0 h 3968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825" h="3968419">
                <a:moveTo>
                  <a:pt x="0" y="0"/>
                </a:moveTo>
                <a:lnTo>
                  <a:pt x="504825" y="1984209"/>
                </a:lnTo>
                <a:lnTo>
                  <a:pt x="0" y="3968419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3" name="Picture 10">
            <a:extLst>
              <a:ext uri="{FF2B5EF4-FFF2-40B4-BE49-F238E27FC236}">
                <a16:creationId xmlns="" xmlns:a16="http://schemas.microsoft.com/office/drawing/2014/main" id="{C272D701-C55F-4960-A352-89DE4C4467B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539413" y="6242966"/>
            <a:ext cx="1139825" cy="32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52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  <p:sldLayoutId id="2147483919" r:id="rId13"/>
    <p:sldLayoutId id="2147483920" r:id="rId14"/>
    <p:sldLayoutId id="2147483921" r:id="rId15"/>
    <p:sldLayoutId id="2147483922" r:id="rId16"/>
    <p:sldLayoutId id="2147483923" r:id="rId17"/>
    <p:sldLayoutId id="2147483924" r:id="rId18"/>
    <p:sldLayoutId id="2147483925" r:id="rId19"/>
    <p:sldLayoutId id="2147483926" r:id="rId2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68288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534988" indent="-2667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081088" indent="-277813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1349375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1298" userDrawn="1">
          <p15:clr>
            <a:srgbClr val="F26B43"/>
          </p15:clr>
        </p15:guide>
        <p15:guide id="2" pos="619" userDrawn="1">
          <p15:clr>
            <a:srgbClr val="F26B43"/>
          </p15:clr>
        </p15:guide>
        <p15:guide id="3" pos="7061" userDrawn="1">
          <p15:clr>
            <a:srgbClr val="F26B43"/>
          </p15:clr>
        </p15:guide>
        <p15:guide id="4" orient="horz" pos="3612" userDrawn="1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="" xmlns:a16="http://schemas.microsoft.com/office/drawing/2014/main" id="{E54890FE-7059-4BD6-8D99-2D2450188E1A}"/>
              </a:ext>
            </a:extLst>
          </p:cNvPr>
          <p:cNvGraphicFramePr>
            <a:graphicFrameLocks noChangeAspect="1"/>
          </p:cNvGraphicFramePr>
          <p:nvPr>
            <p:custDataLst>
              <p:tags r:id="rId26"/>
            </p:custDataLst>
            <p:extLst>
              <p:ext uri="{D42A27DB-BD31-4B8C-83A1-F6EECF244321}">
                <p14:modId xmlns:p14="http://schemas.microsoft.com/office/powerpoint/2010/main" val="37783498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964" name="think-cell Slide" r:id="rId28" imgW="338" imgH="337" progId="TCLayout.ActiveDocument.1">
                  <p:embed/>
                </p:oleObj>
              </mc:Choice>
              <mc:Fallback>
                <p:oleObj name="think-cell Slide" r:id="rId28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="" xmlns:a16="http://schemas.microsoft.com/office/drawing/2014/main" id="{44AE54F3-3C83-4C7B-BE91-21156EED3C8B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="" xmlns:a16="http://schemas.microsoft.com/office/drawing/2014/main" id="{E050413C-5E7C-4D9D-947D-2D488AF6F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4" y="710813"/>
            <a:ext cx="6372000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B4E1C62A-1C71-4B20-AC3B-AAC50B2D0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2663" y="2060575"/>
            <a:ext cx="10226676" cy="36734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C9467D10-E9D9-4150-B1AF-01FC99B5D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2661" y="6328035"/>
            <a:ext cx="6840000" cy="26161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700">
                <a:solidFill>
                  <a:schemeClr val="tx1"/>
                </a:solidFill>
              </a:defRPr>
            </a:lvl1pPr>
          </a:lstStyle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36A2EFF5-C24E-4BAB-B2DC-1029A5DDD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3584" y="6328035"/>
            <a:ext cx="369204" cy="261610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700">
                <a:solidFill>
                  <a:schemeClr val="tx1"/>
                </a:solidFill>
              </a:defRPr>
            </a:lvl1pPr>
          </a:lstStyle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7" name="Vrije vorm: vorm 6">
            <a:extLst>
              <a:ext uri="{FF2B5EF4-FFF2-40B4-BE49-F238E27FC236}">
                <a16:creationId xmlns="" xmlns:a16="http://schemas.microsoft.com/office/drawing/2014/main" id="{50C226F1-AFF2-4BD5-970F-40888E7EB797}"/>
              </a:ext>
            </a:extLst>
          </p:cNvPr>
          <p:cNvSpPr/>
          <p:nvPr/>
        </p:nvSpPr>
        <p:spPr>
          <a:xfrm>
            <a:off x="1" y="1448095"/>
            <a:ext cx="504825" cy="3968419"/>
          </a:xfrm>
          <a:custGeom>
            <a:avLst/>
            <a:gdLst>
              <a:gd name="connsiteX0" fmla="*/ 0 w 504825"/>
              <a:gd name="connsiteY0" fmla="*/ 0 h 3968419"/>
              <a:gd name="connsiteX1" fmla="*/ 504825 w 504825"/>
              <a:gd name="connsiteY1" fmla="*/ 1984209 h 3968419"/>
              <a:gd name="connsiteX2" fmla="*/ 0 w 504825"/>
              <a:gd name="connsiteY2" fmla="*/ 3968419 h 3968419"/>
              <a:gd name="connsiteX3" fmla="*/ 0 w 504825"/>
              <a:gd name="connsiteY3" fmla="*/ 0 h 3968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825" h="3968419">
                <a:moveTo>
                  <a:pt x="0" y="0"/>
                </a:moveTo>
                <a:lnTo>
                  <a:pt x="504825" y="1984209"/>
                </a:lnTo>
                <a:lnTo>
                  <a:pt x="0" y="3968419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3" name="Picture 10">
            <a:extLst>
              <a:ext uri="{FF2B5EF4-FFF2-40B4-BE49-F238E27FC236}">
                <a16:creationId xmlns="" xmlns:a16="http://schemas.microsoft.com/office/drawing/2014/main" id="{C272D701-C55F-4960-A352-89DE4C4467B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539413" y="6242966"/>
            <a:ext cx="1139825" cy="32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725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  <p:sldLayoutId id="2147483941" r:id="rId14"/>
    <p:sldLayoutId id="2147483942" r:id="rId15"/>
    <p:sldLayoutId id="2147483943" r:id="rId16"/>
    <p:sldLayoutId id="2147483944" r:id="rId17"/>
    <p:sldLayoutId id="2147483945" r:id="rId18"/>
    <p:sldLayoutId id="2147483946" r:id="rId19"/>
    <p:sldLayoutId id="2147483947" r:id="rId20"/>
    <p:sldLayoutId id="2147483948" r:id="rId21"/>
    <p:sldLayoutId id="2147483949" r:id="rId22"/>
    <p:sldLayoutId id="2147483950" r:id="rId2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68288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534988" indent="-2667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081088" indent="-277813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1349375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1298" userDrawn="1">
          <p15:clr>
            <a:srgbClr val="F26B43"/>
          </p15:clr>
        </p15:guide>
        <p15:guide id="2" pos="619" userDrawn="1">
          <p15:clr>
            <a:srgbClr val="F26B43"/>
          </p15:clr>
        </p15:guide>
        <p15:guide id="3" pos="7061" userDrawn="1">
          <p15:clr>
            <a:srgbClr val="F26B43"/>
          </p15:clr>
        </p15:guide>
        <p15:guide id="4" orient="horz" pos="361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E54890FE-7059-4BD6-8D99-2D2450188E1A}"/>
              </a:ext>
            </a:extLst>
          </p:cNvPr>
          <p:cNvGraphicFramePr>
            <a:graphicFrameLocks noChangeAspect="1"/>
          </p:cNvGraphicFramePr>
          <p:nvPr>
            <p:custDataLst>
              <p:tags r:id="rId26"/>
            </p:custDataLst>
            <p:extLst>
              <p:ext uri="{D42A27DB-BD31-4B8C-83A1-F6EECF244321}">
                <p14:modId xmlns:p14="http://schemas.microsoft.com/office/powerpoint/2010/main" val="33686280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410" name="think-cell Slide" r:id="rId28" imgW="338" imgH="337" progId="TCLayout.ActiveDocument.1">
                  <p:embed/>
                </p:oleObj>
              </mc:Choice>
              <mc:Fallback>
                <p:oleObj name="think-cell Slide" r:id="rId28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:a16="http://schemas.microsoft.com/office/drawing/2014/main" xmlns="" id="{44AE54F3-3C83-4C7B-BE91-21156EED3C8B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xmlns="" id="{E050413C-5E7C-4D9D-947D-2D488AF6F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4" y="710813"/>
            <a:ext cx="6372000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B4E1C62A-1C71-4B20-AC3B-AAC50B2D0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2663" y="2060575"/>
            <a:ext cx="10226676" cy="36734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C9467D10-E9D9-4150-B1AF-01FC99B5D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2661" y="6328035"/>
            <a:ext cx="6840000" cy="26161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700">
                <a:solidFill>
                  <a:schemeClr val="tx1"/>
                </a:solidFill>
              </a:defRPr>
            </a:lvl1pPr>
          </a:lstStyle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36A2EFF5-C24E-4BAB-B2DC-1029A5DDD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3584" y="6328035"/>
            <a:ext cx="369204" cy="261610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700">
                <a:solidFill>
                  <a:schemeClr val="tx1"/>
                </a:solidFill>
              </a:defRPr>
            </a:lvl1pPr>
          </a:lstStyle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7" name="Vrije vorm: vorm 6">
            <a:extLst>
              <a:ext uri="{FF2B5EF4-FFF2-40B4-BE49-F238E27FC236}">
                <a16:creationId xmlns:a16="http://schemas.microsoft.com/office/drawing/2014/main" xmlns="" id="{50C226F1-AFF2-4BD5-970F-40888E7EB797}"/>
              </a:ext>
            </a:extLst>
          </p:cNvPr>
          <p:cNvSpPr/>
          <p:nvPr/>
        </p:nvSpPr>
        <p:spPr>
          <a:xfrm>
            <a:off x="1" y="1448095"/>
            <a:ext cx="504825" cy="3968419"/>
          </a:xfrm>
          <a:custGeom>
            <a:avLst/>
            <a:gdLst>
              <a:gd name="connsiteX0" fmla="*/ 0 w 504825"/>
              <a:gd name="connsiteY0" fmla="*/ 0 h 3968419"/>
              <a:gd name="connsiteX1" fmla="*/ 504825 w 504825"/>
              <a:gd name="connsiteY1" fmla="*/ 1984209 h 3968419"/>
              <a:gd name="connsiteX2" fmla="*/ 0 w 504825"/>
              <a:gd name="connsiteY2" fmla="*/ 3968419 h 3968419"/>
              <a:gd name="connsiteX3" fmla="*/ 0 w 504825"/>
              <a:gd name="connsiteY3" fmla="*/ 0 h 3968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825" h="3968419">
                <a:moveTo>
                  <a:pt x="0" y="0"/>
                </a:moveTo>
                <a:lnTo>
                  <a:pt x="504825" y="1984209"/>
                </a:lnTo>
                <a:lnTo>
                  <a:pt x="0" y="3968419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xmlns="" id="{C272D701-C55F-4960-A352-89DE4C4467B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539413" y="6242966"/>
            <a:ext cx="1139825" cy="32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06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68288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534988" indent="-2667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081088" indent="-277813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1349375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1298" userDrawn="1">
          <p15:clr>
            <a:srgbClr val="F26B43"/>
          </p15:clr>
        </p15:guide>
        <p15:guide id="2" pos="619" userDrawn="1">
          <p15:clr>
            <a:srgbClr val="F26B43"/>
          </p15:clr>
        </p15:guide>
        <p15:guide id="3" pos="7061" userDrawn="1">
          <p15:clr>
            <a:srgbClr val="F26B43"/>
          </p15:clr>
        </p15:guide>
        <p15:guide id="4" orient="horz" pos="3612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E54890FE-7059-4BD6-8D99-2D2450188E1A}"/>
              </a:ext>
            </a:extLst>
          </p:cNvPr>
          <p:cNvGraphicFramePr>
            <a:graphicFrameLocks noChangeAspect="1"/>
          </p:cNvGraphicFramePr>
          <p:nvPr>
            <p:custDataLst>
              <p:tags r:id="rId26"/>
            </p:custDataLst>
            <p:extLst>
              <p:ext uri="{D42A27DB-BD31-4B8C-83A1-F6EECF244321}">
                <p14:modId xmlns:p14="http://schemas.microsoft.com/office/powerpoint/2010/main" val="20902007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14" name="think-cell Slide" r:id="rId28" imgW="338" imgH="337" progId="TCLayout.ActiveDocument.1">
                  <p:embed/>
                </p:oleObj>
              </mc:Choice>
              <mc:Fallback>
                <p:oleObj name="think-cell Slide" r:id="rId28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:a16="http://schemas.microsoft.com/office/drawing/2014/main" xmlns="" id="{44AE54F3-3C83-4C7B-BE91-21156EED3C8B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xmlns="" id="{E050413C-5E7C-4D9D-947D-2D488AF6F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4" y="710813"/>
            <a:ext cx="6372000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B4E1C62A-1C71-4B20-AC3B-AAC50B2D0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2663" y="2060575"/>
            <a:ext cx="10226676" cy="36734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C9467D10-E9D9-4150-B1AF-01FC99B5D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2661" y="6328035"/>
            <a:ext cx="6840000" cy="26161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700">
                <a:solidFill>
                  <a:schemeClr val="tx1"/>
                </a:solidFill>
              </a:defRPr>
            </a:lvl1pPr>
          </a:lstStyle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36A2EFF5-C24E-4BAB-B2DC-1029A5DDD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3584" y="6328035"/>
            <a:ext cx="369204" cy="261610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700">
                <a:solidFill>
                  <a:schemeClr val="tx1"/>
                </a:solidFill>
              </a:defRPr>
            </a:lvl1pPr>
          </a:lstStyle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7" name="Vrije vorm: vorm 6">
            <a:extLst>
              <a:ext uri="{FF2B5EF4-FFF2-40B4-BE49-F238E27FC236}">
                <a16:creationId xmlns:a16="http://schemas.microsoft.com/office/drawing/2014/main" xmlns="" id="{50C226F1-AFF2-4BD5-970F-40888E7EB797}"/>
              </a:ext>
            </a:extLst>
          </p:cNvPr>
          <p:cNvSpPr/>
          <p:nvPr/>
        </p:nvSpPr>
        <p:spPr>
          <a:xfrm>
            <a:off x="1" y="1448095"/>
            <a:ext cx="504825" cy="3968419"/>
          </a:xfrm>
          <a:custGeom>
            <a:avLst/>
            <a:gdLst>
              <a:gd name="connsiteX0" fmla="*/ 0 w 504825"/>
              <a:gd name="connsiteY0" fmla="*/ 0 h 3968419"/>
              <a:gd name="connsiteX1" fmla="*/ 504825 w 504825"/>
              <a:gd name="connsiteY1" fmla="*/ 1984209 h 3968419"/>
              <a:gd name="connsiteX2" fmla="*/ 0 w 504825"/>
              <a:gd name="connsiteY2" fmla="*/ 3968419 h 3968419"/>
              <a:gd name="connsiteX3" fmla="*/ 0 w 504825"/>
              <a:gd name="connsiteY3" fmla="*/ 0 h 3968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825" h="3968419">
                <a:moveTo>
                  <a:pt x="0" y="0"/>
                </a:moveTo>
                <a:lnTo>
                  <a:pt x="504825" y="1984209"/>
                </a:lnTo>
                <a:lnTo>
                  <a:pt x="0" y="3968419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xmlns="" id="{C272D701-C55F-4960-A352-89DE4C4467B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539413" y="6242966"/>
            <a:ext cx="1139825" cy="32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30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68288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534988" indent="-2667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081088" indent="-277813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1349375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1298" userDrawn="1">
          <p15:clr>
            <a:srgbClr val="F26B43"/>
          </p15:clr>
        </p15:guide>
        <p15:guide id="2" pos="619" userDrawn="1">
          <p15:clr>
            <a:srgbClr val="F26B43"/>
          </p15:clr>
        </p15:guide>
        <p15:guide id="3" pos="7061" userDrawn="1">
          <p15:clr>
            <a:srgbClr val="F26B43"/>
          </p15:clr>
        </p15:guide>
        <p15:guide id="4" orient="horz" pos="3612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E54890FE-7059-4BD6-8D99-2D2450188E1A}"/>
              </a:ext>
            </a:extLst>
          </p:cNvPr>
          <p:cNvGraphicFramePr>
            <a:graphicFrameLocks noChangeAspect="1"/>
          </p:cNvGraphicFramePr>
          <p:nvPr>
            <p:custDataLst>
              <p:tags r:id="rId26"/>
            </p:custDataLst>
            <p:extLst>
              <p:ext uri="{D42A27DB-BD31-4B8C-83A1-F6EECF244321}">
                <p14:modId xmlns:p14="http://schemas.microsoft.com/office/powerpoint/2010/main" val="29130340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61" name="think-cell Slide" r:id="rId28" imgW="338" imgH="337" progId="TCLayout.ActiveDocument.1">
                  <p:embed/>
                </p:oleObj>
              </mc:Choice>
              <mc:Fallback>
                <p:oleObj name="think-cell Slide" r:id="rId28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:a16="http://schemas.microsoft.com/office/drawing/2014/main" xmlns="" id="{44AE54F3-3C83-4C7B-BE91-21156EED3C8B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xmlns="" id="{E050413C-5E7C-4D9D-947D-2D488AF6F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4" y="710813"/>
            <a:ext cx="6372000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B4E1C62A-1C71-4B20-AC3B-AAC50B2D0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2663" y="2060575"/>
            <a:ext cx="10226676" cy="36734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C9467D10-E9D9-4150-B1AF-01FC99B5D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2661" y="6328035"/>
            <a:ext cx="6840000" cy="26161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700">
                <a:solidFill>
                  <a:schemeClr val="tx1"/>
                </a:solidFill>
              </a:defRPr>
            </a:lvl1pPr>
          </a:lstStyle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36A2EFF5-C24E-4BAB-B2DC-1029A5DDD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3584" y="6328035"/>
            <a:ext cx="369204" cy="261610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700">
                <a:solidFill>
                  <a:schemeClr val="tx1"/>
                </a:solidFill>
              </a:defRPr>
            </a:lvl1pPr>
          </a:lstStyle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7" name="Vrije vorm: vorm 6">
            <a:extLst>
              <a:ext uri="{FF2B5EF4-FFF2-40B4-BE49-F238E27FC236}">
                <a16:creationId xmlns:a16="http://schemas.microsoft.com/office/drawing/2014/main" xmlns="" id="{50C226F1-AFF2-4BD5-970F-40888E7EB797}"/>
              </a:ext>
            </a:extLst>
          </p:cNvPr>
          <p:cNvSpPr/>
          <p:nvPr/>
        </p:nvSpPr>
        <p:spPr>
          <a:xfrm>
            <a:off x="1" y="1448095"/>
            <a:ext cx="504825" cy="3968419"/>
          </a:xfrm>
          <a:custGeom>
            <a:avLst/>
            <a:gdLst>
              <a:gd name="connsiteX0" fmla="*/ 0 w 504825"/>
              <a:gd name="connsiteY0" fmla="*/ 0 h 3968419"/>
              <a:gd name="connsiteX1" fmla="*/ 504825 w 504825"/>
              <a:gd name="connsiteY1" fmla="*/ 1984209 h 3968419"/>
              <a:gd name="connsiteX2" fmla="*/ 0 w 504825"/>
              <a:gd name="connsiteY2" fmla="*/ 3968419 h 3968419"/>
              <a:gd name="connsiteX3" fmla="*/ 0 w 504825"/>
              <a:gd name="connsiteY3" fmla="*/ 0 h 3968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825" h="3968419">
                <a:moveTo>
                  <a:pt x="0" y="0"/>
                </a:moveTo>
                <a:lnTo>
                  <a:pt x="504825" y="1984209"/>
                </a:lnTo>
                <a:lnTo>
                  <a:pt x="0" y="3968419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xmlns="" id="{C272D701-C55F-4960-A352-89DE4C4467B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539413" y="6242966"/>
            <a:ext cx="1139825" cy="32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031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68288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534988" indent="-2667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081088" indent="-277813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1349375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1298" userDrawn="1">
          <p15:clr>
            <a:srgbClr val="F26B43"/>
          </p15:clr>
        </p15:guide>
        <p15:guide id="2" pos="619" userDrawn="1">
          <p15:clr>
            <a:srgbClr val="F26B43"/>
          </p15:clr>
        </p15:guide>
        <p15:guide id="3" pos="7061" userDrawn="1">
          <p15:clr>
            <a:srgbClr val="F26B43"/>
          </p15:clr>
        </p15:guide>
        <p15:guide id="4" orient="horz" pos="3612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E54890FE-7059-4BD6-8D99-2D2450188E1A}"/>
              </a:ext>
            </a:extLst>
          </p:cNvPr>
          <p:cNvGraphicFramePr>
            <a:graphicFrameLocks noChangeAspect="1"/>
          </p:cNvGraphicFramePr>
          <p:nvPr>
            <p:custDataLst>
              <p:tags r:id="rId26"/>
            </p:custDataLst>
            <p:extLst>
              <p:ext uri="{D42A27DB-BD31-4B8C-83A1-F6EECF244321}">
                <p14:modId xmlns:p14="http://schemas.microsoft.com/office/powerpoint/2010/main" val="23372548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88" name="think-cell Slide" r:id="rId28" imgW="338" imgH="337" progId="TCLayout.ActiveDocument.1">
                  <p:embed/>
                </p:oleObj>
              </mc:Choice>
              <mc:Fallback>
                <p:oleObj name="think-cell Slide" r:id="rId28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:a16="http://schemas.microsoft.com/office/drawing/2014/main" xmlns="" id="{44AE54F3-3C83-4C7B-BE91-21156EED3C8B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xmlns="" id="{E050413C-5E7C-4D9D-947D-2D488AF6F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4" y="710813"/>
            <a:ext cx="6372000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B4E1C62A-1C71-4B20-AC3B-AAC50B2D0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2663" y="2060575"/>
            <a:ext cx="10226676" cy="36734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C9467D10-E9D9-4150-B1AF-01FC99B5D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2661" y="6328035"/>
            <a:ext cx="6840000" cy="26161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700">
                <a:solidFill>
                  <a:schemeClr val="tx1"/>
                </a:solidFill>
              </a:defRPr>
            </a:lvl1pPr>
          </a:lstStyle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36A2EFF5-C24E-4BAB-B2DC-1029A5DDD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3584" y="6328035"/>
            <a:ext cx="369204" cy="261610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700">
                <a:solidFill>
                  <a:schemeClr val="tx1"/>
                </a:solidFill>
              </a:defRPr>
            </a:lvl1pPr>
          </a:lstStyle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7" name="Vrije vorm: vorm 6">
            <a:extLst>
              <a:ext uri="{FF2B5EF4-FFF2-40B4-BE49-F238E27FC236}">
                <a16:creationId xmlns:a16="http://schemas.microsoft.com/office/drawing/2014/main" xmlns="" id="{50C226F1-AFF2-4BD5-970F-40888E7EB797}"/>
              </a:ext>
            </a:extLst>
          </p:cNvPr>
          <p:cNvSpPr/>
          <p:nvPr/>
        </p:nvSpPr>
        <p:spPr>
          <a:xfrm>
            <a:off x="1" y="1448095"/>
            <a:ext cx="504825" cy="3968419"/>
          </a:xfrm>
          <a:custGeom>
            <a:avLst/>
            <a:gdLst>
              <a:gd name="connsiteX0" fmla="*/ 0 w 504825"/>
              <a:gd name="connsiteY0" fmla="*/ 0 h 3968419"/>
              <a:gd name="connsiteX1" fmla="*/ 504825 w 504825"/>
              <a:gd name="connsiteY1" fmla="*/ 1984209 h 3968419"/>
              <a:gd name="connsiteX2" fmla="*/ 0 w 504825"/>
              <a:gd name="connsiteY2" fmla="*/ 3968419 h 3968419"/>
              <a:gd name="connsiteX3" fmla="*/ 0 w 504825"/>
              <a:gd name="connsiteY3" fmla="*/ 0 h 3968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825" h="3968419">
                <a:moveTo>
                  <a:pt x="0" y="0"/>
                </a:moveTo>
                <a:lnTo>
                  <a:pt x="504825" y="1984209"/>
                </a:lnTo>
                <a:lnTo>
                  <a:pt x="0" y="3968419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xmlns="" id="{C272D701-C55F-4960-A352-89DE4C4467B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539413" y="6242966"/>
            <a:ext cx="1139825" cy="32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2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  <p:sldLayoutId id="2147483767" r:id="rId2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68288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534988" indent="-2667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081088" indent="-277813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1349375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1298" userDrawn="1">
          <p15:clr>
            <a:srgbClr val="F26B43"/>
          </p15:clr>
        </p15:guide>
        <p15:guide id="2" pos="619" userDrawn="1">
          <p15:clr>
            <a:srgbClr val="F26B43"/>
          </p15:clr>
        </p15:guide>
        <p15:guide id="3" pos="7061" userDrawn="1">
          <p15:clr>
            <a:srgbClr val="F26B43"/>
          </p15:clr>
        </p15:guide>
        <p15:guide id="4" orient="horz" pos="3612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E54890FE-7059-4BD6-8D99-2D2450188E1A}"/>
              </a:ext>
            </a:extLst>
          </p:cNvPr>
          <p:cNvGraphicFramePr>
            <a:graphicFrameLocks noChangeAspect="1"/>
          </p:cNvGraphicFramePr>
          <p:nvPr>
            <p:custDataLst>
              <p:tags r:id="rId26"/>
            </p:custDataLst>
            <p:extLst>
              <p:ext uri="{D42A27DB-BD31-4B8C-83A1-F6EECF244321}">
                <p14:modId xmlns:p14="http://schemas.microsoft.com/office/powerpoint/2010/main" val="16938720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92" name="think-cell Slide" r:id="rId28" imgW="338" imgH="337" progId="TCLayout.ActiveDocument.1">
                  <p:embed/>
                </p:oleObj>
              </mc:Choice>
              <mc:Fallback>
                <p:oleObj name="think-cell Slide" r:id="rId28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:a16="http://schemas.microsoft.com/office/drawing/2014/main" xmlns="" id="{44AE54F3-3C83-4C7B-BE91-21156EED3C8B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xmlns="" id="{E050413C-5E7C-4D9D-947D-2D488AF6F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4" y="710813"/>
            <a:ext cx="6372000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B4E1C62A-1C71-4B20-AC3B-AAC50B2D0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2663" y="2060575"/>
            <a:ext cx="10226676" cy="36734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C9467D10-E9D9-4150-B1AF-01FC99B5D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2661" y="6328035"/>
            <a:ext cx="6840000" cy="26161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700">
                <a:solidFill>
                  <a:schemeClr val="tx1"/>
                </a:solidFill>
              </a:defRPr>
            </a:lvl1pPr>
          </a:lstStyle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36A2EFF5-C24E-4BAB-B2DC-1029A5DDD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3584" y="6328035"/>
            <a:ext cx="369204" cy="261610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700">
                <a:solidFill>
                  <a:schemeClr val="tx1"/>
                </a:solidFill>
              </a:defRPr>
            </a:lvl1pPr>
          </a:lstStyle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7" name="Vrije vorm: vorm 6">
            <a:extLst>
              <a:ext uri="{FF2B5EF4-FFF2-40B4-BE49-F238E27FC236}">
                <a16:creationId xmlns:a16="http://schemas.microsoft.com/office/drawing/2014/main" xmlns="" id="{50C226F1-AFF2-4BD5-970F-40888E7EB797}"/>
              </a:ext>
            </a:extLst>
          </p:cNvPr>
          <p:cNvSpPr/>
          <p:nvPr/>
        </p:nvSpPr>
        <p:spPr>
          <a:xfrm>
            <a:off x="1" y="1448095"/>
            <a:ext cx="504825" cy="3968419"/>
          </a:xfrm>
          <a:custGeom>
            <a:avLst/>
            <a:gdLst>
              <a:gd name="connsiteX0" fmla="*/ 0 w 504825"/>
              <a:gd name="connsiteY0" fmla="*/ 0 h 3968419"/>
              <a:gd name="connsiteX1" fmla="*/ 504825 w 504825"/>
              <a:gd name="connsiteY1" fmla="*/ 1984209 h 3968419"/>
              <a:gd name="connsiteX2" fmla="*/ 0 w 504825"/>
              <a:gd name="connsiteY2" fmla="*/ 3968419 h 3968419"/>
              <a:gd name="connsiteX3" fmla="*/ 0 w 504825"/>
              <a:gd name="connsiteY3" fmla="*/ 0 h 3968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825" h="3968419">
                <a:moveTo>
                  <a:pt x="0" y="0"/>
                </a:moveTo>
                <a:lnTo>
                  <a:pt x="504825" y="1984209"/>
                </a:lnTo>
                <a:lnTo>
                  <a:pt x="0" y="3968419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xmlns="" id="{C272D701-C55F-4960-A352-89DE4C4467B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539413" y="6242966"/>
            <a:ext cx="1139825" cy="32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3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86" r:id="rId18"/>
    <p:sldLayoutId id="2147483787" r:id="rId19"/>
    <p:sldLayoutId id="2147483788" r:id="rId20"/>
    <p:sldLayoutId id="2147483789" r:id="rId21"/>
    <p:sldLayoutId id="2147483790" r:id="rId22"/>
    <p:sldLayoutId id="2147483791" r:id="rId2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68288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534988" indent="-2667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081088" indent="-277813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1349375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1298" userDrawn="1">
          <p15:clr>
            <a:srgbClr val="F26B43"/>
          </p15:clr>
        </p15:guide>
        <p15:guide id="2" pos="619" userDrawn="1">
          <p15:clr>
            <a:srgbClr val="F26B43"/>
          </p15:clr>
        </p15:guide>
        <p15:guide id="3" pos="7061" userDrawn="1">
          <p15:clr>
            <a:srgbClr val="F26B43"/>
          </p15:clr>
        </p15:guide>
        <p15:guide id="4" orient="horz" pos="3612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E54890FE-7059-4BD6-8D99-2D2450188E1A}"/>
              </a:ext>
            </a:extLst>
          </p:cNvPr>
          <p:cNvGraphicFramePr>
            <a:graphicFrameLocks noChangeAspect="1"/>
          </p:cNvGraphicFramePr>
          <p:nvPr>
            <p:custDataLst>
              <p:tags r:id="rId25"/>
            </p:custDataLst>
            <p:extLst>
              <p:ext uri="{D42A27DB-BD31-4B8C-83A1-F6EECF244321}">
                <p14:modId xmlns:p14="http://schemas.microsoft.com/office/powerpoint/2010/main" val="5246451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96" name="think-cell Slide" r:id="rId27" imgW="338" imgH="337" progId="TCLayout.ActiveDocument.1">
                  <p:embed/>
                </p:oleObj>
              </mc:Choice>
              <mc:Fallback>
                <p:oleObj name="think-cell Slide" r:id="rId27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:a16="http://schemas.microsoft.com/office/drawing/2014/main" xmlns="" id="{44AE54F3-3C83-4C7B-BE91-21156EED3C8B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xmlns="" id="{E050413C-5E7C-4D9D-947D-2D488AF6F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4" y="710813"/>
            <a:ext cx="6372000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B4E1C62A-1C71-4B20-AC3B-AAC50B2D0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2663" y="2060575"/>
            <a:ext cx="10226676" cy="36734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C9467D10-E9D9-4150-B1AF-01FC99B5D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2661" y="6328035"/>
            <a:ext cx="6840000" cy="26161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700">
                <a:solidFill>
                  <a:schemeClr val="tx1"/>
                </a:solidFill>
              </a:defRPr>
            </a:lvl1pPr>
          </a:lstStyle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36A2EFF5-C24E-4BAB-B2DC-1029A5DDD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3584" y="6328035"/>
            <a:ext cx="369204" cy="261610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700">
                <a:solidFill>
                  <a:schemeClr val="tx1"/>
                </a:solidFill>
              </a:defRPr>
            </a:lvl1pPr>
          </a:lstStyle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7" name="Vrije vorm: vorm 6">
            <a:extLst>
              <a:ext uri="{FF2B5EF4-FFF2-40B4-BE49-F238E27FC236}">
                <a16:creationId xmlns:a16="http://schemas.microsoft.com/office/drawing/2014/main" xmlns="" id="{50C226F1-AFF2-4BD5-970F-40888E7EB797}"/>
              </a:ext>
            </a:extLst>
          </p:cNvPr>
          <p:cNvSpPr/>
          <p:nvPr/>
        </p:nvSpPr>
        <p:spPr>
          <a:xfrm>
            <a:off x="1" y="1448095"/>
            <a:ext cx="504825" cy="3968419"/>
          </a:xfrm>
          <a:custGeom>
            <a:avLst/>
            <a:gdLst>
              <a:gd name="connsiteX0" fmla="*/ 0 w 504825"/>
              <a:gd name="connsiteY0" fmla="*/ 0 h 3968419"/>
              <a:gd name="connsiteX1" fmla="*/ 504825 w 504825"/>
              <a:gd name="connsiteY1" fmla="*/ 1984209 h 3968419"/>
              <a:gd name="connsiteX2" fmla="*/ 0 w 504825"/>
              <a:gd name="connsiteY2" fmla="*/ 3968419 h 3968419"/>
              <a:gd name="connsiteX3" fmla="*/ 0 w 504825"/>
              <a:gd name="connsiteY3" fmla="*/ 0 h 3968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825" h="3968419">
                <a:moveTo>
                  <a:pt x="0" y="0"/>
                </a:moveTo>
                <a:lnTo>
                  <a:pt x="504825" y="1984209"/>
                </a:lnTo>
                <a:lnTo>
                  <a:pt x="0" y="3968419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xmlns="" id="{C272D701-C55F-4960-A352-89DE4C4467B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539413" y="6242966"/>
            <a:ext cx="1139825" cy="32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23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  <p:sldLayoutId id="2147483810" r:id="rId18"/>
    <p:sldLayoutId id="2147483811" r:id="rId19"/>
    <p:sldLayoutId id="2147483812" r:id="rId20"/>
    <p:sldLayoutId id="2147483814" r:id="rId21"/>
    <p:sldLayoutId id="2147483815" r:id="rId2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68288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534988" indent="-2667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081088" indent="-277813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1349375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1298" userDrawn="1">
          <p15:clr>
            <a:srgbClr val="F26B43"/>
          </p15:clr>
        </p15:guide>
        <p15:guide id="2" pos="619" userDrawn="1">
          <p15:clr>
            <a:srgbClr val="F26B43"/>
          </p15:clr>
        </p15:guide>
        <p15:guide id="3" pos="7061" userDrawn="1">
          <p15:clr>
            <a:srgbClr val="F26B43"/>
          </p15:clr>
        </p15:guide>
        <p15:guide id="4" orient="horz" pos="3612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E54890FE-7059-4BD6-8D99-2D2450188E1A}"/>
              </a:ext>
            </a:extLst>
          </p:cNvPr>
          <p:cNvGraphicFramePr>
            <a:graphicFrameLocks noChangeAspect="1"/>
          </p:cNvGraphicFramePr>
          <p:nvPr>
            <p:custDataLst>
              <p:tags r:id="rId25"/>
            </p:custDataLst>
            <p:extLst>
              <p:ext uri="{D42A27DB-BD31-4B8C-83A1-F6EECF244321}">
                <p14:modId xmlns:p14="http://schemas.microsoft.com/office/powerpoint/2010/main" val="307647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39" name="think-cell Slide" r:id="rId27" imgW="338" imgH="337" progId="TCLayout.ActiveDocument.1">
                  <p:embed/>
                </p:oleObj>
              </mc:Choice>
              <mc:Fallback>
                <p:oleObj name="think-cell Slide" r:id="rId27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:a16="http://schemas.microsoft.com/office/drawing/2014/main" xmlns="" id="{44AE54F3-3C83-4C7B-BE91-21156EED3C8B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xmlns="" id="{E050413C-5E7C-4D9D-947D-2D488AF6F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4" y="710813"/>
            <a:ext cx="6372000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B4E1C62A-1C71-4B20-AC3B-AAC50B2D0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2663" y="2060575"/>
            <a:ext cx="10226676" cy="36734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C9467D10-E9D9-4150-B1AF-01FC99B5D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2661" y="6328035"/>
            <a:ext cx="6840000" cy="26161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700">
                <a:solidFill>
                  <a:schemeClr val="tx1"/>
                </a:solidFill>
              </a:defRPr>
            </a:lvl1pPr>
          </a:lstStyle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36A2EFF5-C24E-4BAB-B2DC-1029A5DDD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3584" y="6328035"/>
            <a:ext cx="369204" cy="261610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700">
                <a:solidFill>
                  <a:schemeClr val="tx1"/>
                </a:solidFill>
              </a:defRPr>
            </a:lvl1pPr>
          </a:lstStyle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7" name="Vrije vorm: vorm 6">
            <a:extLst>
              <a:ext uri="{FF2B5EF4-FFF2-40B4-BE49-F238E27FC236}">
                <a16:creationId xmlns:a16="http://schemas.microsoft.com/office/drawing/2014/main" xmlns="" id="{50C226F1-AFF2-4BD5-970F-40888E7EB797}"/>
              </a:ext>
            </a:extLst>
          </p:cNvPr>
          <p:cNvSpPr/>
          <p:nvPr/>
        </p:nvSpPr>
        <p:spPr>
          <a:xfrm>
            <a:off x="1" y="1448095"/>
            <a:ext cx="504825" cy="3968419"/>
          </a:xfrm>
          <a:custGeom>
            <a:avLst/>
            <a:gdLst>
              <a:gd name="connsiteX0" fmla="*/ 0 w 504825"/>
              <a:gd name="connsiteY0" fmla="*/ 0 h 3968419"/>
              <a:gd name="connsiteX1" fmla="*/ 504825 w 504825"/>
              <a:gd name="connsiteY1" fmla="*/ 1984209 h 3968419"/>
              <a:gd name="connsiteX2" fmla="*/ 0 w 504825"/>
              <a:gd name="connsiteY2" fmla="*/ 3968419 h 3968419"/>
              <a:gd name="connsiteX3" fmla="*/ 0 w 504825"/>
              <a:gd name="connsiteY3" fmla="*/ 0 h 3968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825" h="3968419">
                <a:moveTo>
                  <a:pt x="0" y="0"/>
                </a:moveTo>
                <a:lnTo>
                  <a:pt x="504825" y="1984209"/>
                </a:lnTo>
                <a:lnTo>
                  <a:pt x="0" y="3968419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xmlns="" id="{C272D701-C55F-4960-A352-89DE4C4467B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539413" y="6242966"/>
            <a:ext cx="1139825" cy="32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83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  <p:sldLayoutId id="2147483833" r:id="rId17"/>
    <p:sldLayoutId id="2147483834" r:id="rId18"/>
    <p:sldLayoutId id="2147483835" r:id="rId19"/>
    <p:sldLayoutId id="2147483836" r:id="rId20"/>
    <p:sldLayoutId id="2147483838" r:id="rId21"/>
    <p:sldLayoutId id="2147483839" r:id="rId2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68288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534988" indent="-2667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081088" indent="-277813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1349375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1298" userDrawn="1">
          <p15:clr>
            <a:srgbClr val="F26B43"/>
          </p15:clr>
        </p15:guide>
        <p15:guide id="2" pos="619" userDrawn="1">
          <p15:clr>
            <a:srgbClr val="F26B43"/>
          </p15:clr>
        </p15:guide>
        <p15:guide id="3" pos="7061" userDrawn="1">
          <p15:clr>
            <a:srgbClr val="F26B43"/>
          </p15:clr>
        </p15:guide>
        <p15:guide id="4" orient="horz" pos="3612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E54890FE-7059-4BD6-8D99-2D2450188E1A}"/>
              </a:ext>
            </a:extLst>
          </p:cNvPr>
          <p:cNvGraphicFramePr>
            <a:graphicFrameLocks noChangeAspect="1"/>
          </p:cNvGraphicFramePr>
          <p:nvPr>
            <p:custDataLst>
              <p:tags r:id="rId25"/>
            </p:custDataLst>
            <p:extLst>
              <p:ext uri="{D42A27DB-BD31-4B8C-83A1-F6EECF244321}">
                <p14:modId xmlns:p14="http://schemas.microsoft.com/office/powerpoint/2010/main" val="39007401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343" name="think-cell Slide" r:id="rId27" imgW="338" imgH="337" progId="TCLayout.ActiveDocument.1">
                  <p:embed/>
                </p:oleObj>
              </mc:Choice>
              <mc:Fallback>
                <p:oleObj name="think-cell Slide" r:id="rId27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:a16="http://schemas.microsoft.com/office/drawing/2014/main" xmlns="" id="{44AE54F3-3C83-4C7B-BE91-21156EED3C8B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4000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xmlns="" id="{E050413C-5E7C-4D9D-947D-2D488AF6F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4" y="710813"/>
            <a:ext cx="6372000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B4E1C62A-1C71-4B20-AC3B-AAC50B2D0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2663" y="2060575"/>
            <a:ext cx="10226676" cy="36734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C9467D10-E9D9-4150-B1AF-01FC99B5D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2661" y="6328035"/>
            <a:ext cx="6840000" cy="26161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700">
                <a:solidFill>
                  <a:schemeClr val="tx1"/>
                </a:solidFill>
              </a:defRPr>
            </a:lvl1pPr>
          </a:lstStyle>
          <a:p>
            <a:r>
              <a:rPr lang="nl-NL" dirty="0">
                <a:solidFill>
                  <a:prstClr val="black"/>
                </a:solidFill>
              </a:rPr>
              <a:t>Voettekst invullen via Invoegen -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36A2EFF5-C24E-4BAB-B2DC-1029A5DDD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3584" y="6328035"/>
            <a:ext cx="369204" cy="261610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700">
                <a:solidFill>
                  <a:schemeClr val="tx1"/>
                </a:solidFill>
              </a:defRPr>
            </a:lvl1pPr>
          </a:lstStyle>
          <a:p>
            <a:fld id="{3011EF90-EEA4-4DC0-ADC4-2316CACBDB4E}" type="slidenum">
              <a:rPr lang="nl-NL" smtClean="0">
                <a:solidFill>
                  <a:prstClr val="black"/>
                </a:solidFill>
              </a:rPr>
              <a:pPr/>
              <a:t>‹nr.›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7" name="Vrije vorm: vorm 6">
            <a:extLst>
              <a:ext uri="{FF2B5EF4-FFF2-40B4-BE49-F238E27FC236}">
                <a16:creationId xmlns:a16="http://schemas.microsoft.com/office/drawing/2014/main" xmlns="" id="{50C226F1-AFF2-4BD5-970F-40888E7EB797}"/>
              </a:ext>
            </a:extLst>
          </p:cNvPr>
          <p:cNvSpPr/>
          <p:nvPr/>
        </p:nvSpPr>
        <p:spPr>
          <a:xfrm>
            <a:off x="1" y="1448095"/>
            <a:ext cx="504825" cy="3968419"/>
          </a:xfrm>
          <a:custGeom>
            <a:avLst/>
            <a:gdLst>
              <a:gd name="connsiteX0" fmla="*/ 0 w 504825"/>
              <a:gd name="connsiteY0" fmla="*/ 0 h 3968419"/>
              <a:gd name="connsiteX1" fmla="*/ 504825 w 504825"/>
              <a:gd name="connsiteY1" fmla="*/ 1984209 h 3968419"/>
              <a:gd name="connsiteX2" fmla="*/ 0 w 504825"/>
              <a:gd name="connsiteY2" fmla="*/ 3968419 h 3968419"/>
              <a:gd name="connsiteX3" fmla="*/ 0 w 504825"/>
              <a:gd name="connsiteY3" fmla="*/ 0 h 3968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825" h="3968419">
                <a:moveTo>
                  <a:pt x="0" y="0"/>
                </a:moveTo>
                <a:lnTo>
                  <a:pt x="504825" y="1984209"/>
                </a:lnTo>
                <a:lnTo>
                  <a:pt x="0" y="3968419"/>
                </a:lnTo>
                <a:lnTo>
                  <a:pt x="0" y="0"/>
                </a:lnTo>
                <a:close/>
              </a:path>
            </a:pathLst>
          </a:custGeom>
          <a:solidFill>
            <a:srgbClr val="CB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xmlns="" id="{C272D701-C55F-4960-A352-89DE4C4467B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539413" y="6242966"/>
            <a:ext cx="1139825" cy="32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12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  <p:sldLayoutId id="2147483857" r:id="rId17"/>
    <p:sldLayoutId id="2147483858" r:id="rId18"/>
    <p:sldLayoutId id="2147483859" r:id="rId19"/>
    <p:sldLayoutId id="2147483860" r:id="rId20"/>
    <p:sldLayoutId id="2147483862" r:id="rId21"/>
    <p:sldLayoutId id="2147483863" r:id="rId2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68288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534988" indent="-2667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081088" indent="-277813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1349375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1298" userDrawn="1">
          <p15:clr>
            <a:srgbClr val="F26B43"/>
          </p15:clr>
        </p15:guide>
        <p15:guide id="2" pos="619" userDrawn="1">
          <p15:clr>
            <a:srgbClr val="F26B43"/>
          </p15:clr>
        </p15:guide>
        <p15:guide id="3" pos="7061" userDrawn="1">
          <p15:clr>
            <a:srgbClr val="F26B43"/>
          </p15:clr>
        </p15:guide>
        <p15:guide id="4" orient="horz" pos="361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tags" Target="../tags/tag587.xml"/><Relationship Id="rId1" Type="http://schemas.openxmlformats.org/officeDocument/2006/relationships/vmlDrawing" Target="../drawings/vmlDrawing274.vml"/><Relationship Id="rId6" Type="http://schemas.openxmlformats.org/officeDocument/2006/relationships/image" Target="../media/image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74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2.xml"/><Relationship Id="rId2" Type="http://schemas.openxmlformats.org/officeDocument/2006/relationships/tags" Target="../tags/tag596.xml"/><Relationship Id="rId1" Type="http://schemas.openxmlformats.org/officeDocument/2006/relationships/vmlDrawing" Target="../drawings/vmlDrawing28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8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2.xml"/><Relationship Id="rId7" Type="http://schemas.openxmlformats.org/officeDocument/2006/relationships/image" Target="../media/image18.jpeg"/><Relationship Id="rId2" Type="http://schemas.openxmlformats.org/officeDocument/2006/relationships/tags" Target="../tags/tag597.xml"/><Relationship Id="rId1" Type="http://schemas.openxmlformats.org/officeDocument/2006/relationships/vmlDrawing" Target="../drawings/vmlDrawing284.vml"/><Relationship Id="rId6" Type="http://schemas.openxmlformats.org/officeDocument/2006/relationships/image" Target="../media/image1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84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22.xml"/><Relationship Id="rId7" Type="http://schemas.openxmlformats.org/officeDocument/2006/relationships/image" Target="../media/image20.jpeg"/><Relationship Id="rId2" Type="http://schemas.openxmlformats.org/officeDocument/2006/relationships/tags" Target="../tags/tag598.xml"/><Relationship Id="rId1" Type="http://schemas.openxmlformats.org/officeDocument/2006/relationships/vmlDrawing" Target="../drawings/vmlDrawing285.vml"/><Relationship Id="rId6" Type="http://schemas.openxmlformats.org/officeDocument/2006/relationships/image" Target="../media/image19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85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22.xml"/><Relationship Id="rId7" Type="http://schemas.openxmlformats.org/officeDocument/2006/relationships/image" Target="../media/image22.jpeg"/><Relationship Id="rId2" Type="http://schemas.openxmlformats.org/officeDocument/2006/relationships/tags" Target="../tags/tag599.xml"/><Relationship Id="rId1" Type="http://schemas.openxmlformats.org/officeDocument/2006/relationships/vmlDrawing" Target="../drawings/vmlDrawing286.vml"/><Relationship Id="rId6" Type="http://schemas.openxmlformats.org/officeDocument/2006/relationships/image" Target="../media/image2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86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2.xml"/><Relationship Id="rId7" Type="http://schemas.openxmlformats.org/officeDocument/2006/relationships/image" Target="../media/image25.png"/><Relationship Id="rId2" Type="http://schemas.openxmlformats.org/officeDocument/2006/relationships/tags" Target="../tags/tag600.xml"/><Relationship Id="rId1" Type="http://schemas.openxmlformats.org/officeDocument/2006/relationships/vmlDrawing" Target="../drawings/vmlDrawing287.vml"/><Relationship Id="rId6" Type="http://schemas.openxmlformats.org/officeDocument/2006/relationships/image" Target="../media/image2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87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2.xml"/><Relationship Id="rId7" Type="http://schemas.openxmlformats.org/officeDocument/2006/relationships/image" Target="../media/image26.png"/><Relationship Id="rId2" Type="http://schemas.openxmlformats.org/officeDocument/2006/relationships/tags" Target="../tags/tag601.xml"/><Relationship Id="rId1" Type="http://schemas.openxmlformats.org/officeDocument/2006/relationships/vmlDrawing" Target="../drawings/vmlDrawing288.vml"/><Relationship Id="rId6" Type="http://schemas.openxmlformats.org/officeDocument/2006/relationships/image" Target="../media/image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88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2.xml"/><Relationship Id="rId2" Type="http://schemas.openxmlformats.org/officeDocument/2006/relationships/tags" Target="../tags/tag602.xml"/><Relationship Id="rId1" Type="http://schemas.openxmlformats.org/officeDocument/2006/relationships/vmlDrawing" Target="../drawings/vmlDrawing289.vml"/><Relationship Id="rId6" Type="http://schemas.openxmlformats.org/officeDocument/2006/relationships/image" Target="../media/image27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89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2.xml"/><Relationship Id="rId2" Type="http://schemas.openxmlformats.org/officeDocument/2006/relationships/tags" Target="../tags/tag603.xml"/><Relationship Id="rId1" Type="http://schemas.openxmlformats.org/officeDocument/2006/relationships/vmlDrawing" Target="../drawings/vmlDrawing290.vml"/><Relationship Id="rId6" Type="http://schemas.openxmlformats.org/officeDocument/2006/relationships/image" Target="../media/image28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90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2.xml"/><Relationship Id="rId7" Type="http://schemas.openxmlformats.org/officeDocument/2006/relationships/image" Target="../media/image30.jpeg"/><Relationship Id="rId2" Type="http://schemas.openxmlformats.org/officeDocument/2006/relationships/tags" Target="../tags/tag604.xml"/><Relationship Id="rId1" Type="http://schemas.openxmlformats.org/officeDocument/2006/relationships/vmlDrawing" Target="../drawings/vmlDrawing291.vml"/><Relationship Id="rId6" Type="http://schemas.openxmlformats.org/officeDocument/2006/relationships/image" Target="../media/image29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9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2.xml"/><Relationship Id="rId7" Type="http://schemas.openxmlformats.org/officeDocument/2006/relationships/image" Target="../media/image32.png"/><Relationship Id="rId2" Type="http://schemas.openxmlformats.org/officeDocument/2006/relationships/tags" Target="../tags/tag605.xml"/><Relationship Id="rId1" Type="http://schemas.openxmlformats.org/officeDocument/2006/relationships/vmlDrawing" Target="../drawings/vmlDrawing292.vml"/><Relationship Id="rId6" Type="http://schemas.openxmlformats.org/officeDocument/2006/relationships/image" Target="../media/image3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92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tags" Target="../tags/tag588.xml"/><Relationship Id="rId1" Type="http://schemas.openxmlformats.org/officeDocument/2006/relationships/vmlDrawing" Target="../drawings/vmlDrawing275.vml"/><Relationship Id="rId6" Type="http://schemas.openxmlformats.org/officeDocument/2006/relationships/image" Target="../media/image8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75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2.xml"/><Relationship Id="rId7" Type="http://schemas.openxmlformats.org/officeDocument/2006/relationships/image" Target="../media/image34.png"/><Relationship Id="rId2" Type="http://schemas.openxmlformats.org/officeDocument/2006/relationships/tags" Target="../tags/tag606.xml"/><Relationship Id="rId1" Type="http://schemas.openxmlformats.org/officeDocument/2006/relationships/vmlDrawing" Target="../drawings/vmlDrawing293.vml"/><Relationship Id="rId6" Type="http://schemas.openxmlformats.org/officeDocument/2006/relationships/image" Target="../media/image3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93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2.xml"/><Relationship Id="rId7" Type="http://schemas.openxmlformats.org/officeDocument/2006/relationships/image" Target="../media/image34.png"/><Relationship Id="rId2" Type="http://schemas.openxmlformats.org/officeDocument/2006/relationships/tags" Target="../tags/tag607.xml"/><Relationship Id="rId1" Type="http://schemas.openxmlformats.org/officeDocument/2006/relationships/vmlDrawing" Target="../drawings/vmlDrawing294.vml"/><Relationship Id="rId6" Type="http://schemas.openxmlformats.org/officeDocument/2006/relationships/image" Target="../media/image3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94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2.xml"/><Relationship Id="rId7" Type="http://schemas.openxmlformats.org/officeDocument/2006/relationships/image" Target="../media/image37.png"/><Relationship Id="rId2" Type="http://schemas.openxmlformats.org/officeDocument/2006/relationships/tags" Target="../tags/tag608.xml"/><Relationship Id="rId1" Type="http://schemas.openxmlformats.org/officeDocument/2006/relationships/vmlDrawing" Target="../drawings/vmlDrawing295.vml"/><Relationship Id="rId6" Type="http://schemas.openxmlformats.org/officeDocument/2006/relationships/image" Target="../media/image3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95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242.xml"/><Relationship Id="rId7" Type="http://schemas.openxmlformats.org/officeDocument/2006/relationships/image" Target="../media/image39.png"/><Relationship Id="rId2" Type="http://schemas.openxmlformats.org/officeDocument/2006/relationships/tags" Target="../tags/tag609.xml"/><Relationship Id="rId1" Type="http://schemas.openxmlformats.org/officeDocument/2006/relationships/vmlDrawing" Target="../drawings/vmlDrawing296.vml"/><Relationship Id="rId6" Type="http://schemas.openxmlformats.org/officeDocument/2006/relationships/image" Target="../media/image38.png"/><Relationship Id="rId5" Type="http://schemas.openxmlformats.org/officeDocument/2006/relationships/image" Target="../media/image1.emf"/><Relationship Id="rId10" Type="http://schemas.openxmlformats.org/officeDocument/2006/relationships/image" Target="../media/image41.png"/><Relationship Id="rId4" Type="http://schemas.openxmlformats.org/officeDocument/2006/relationships/oleObject" Target="../embeddings/oleObject296.bin"/><Relationship Id="rId9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42.xml"/><Relationship Id="rId7" Type="http://schemas.openxmlformats.org/officeDocument/2006/relationships/image" Target="../media/image42.png"/><Relationship Id="rId2" Type="http://schemas.openxmlformats.org/officeDocument/2006/relationships/tags" Target="../tags/tag610.xml"/><Relationship Id="rId1" Type="http://schemas.openxmlformats.org/officeDocument/2006/relationships/vmlDrawing" Target="../drawings/vmlDrawing297.vml"/><Relationship Id="rId6" Type="http://schemas.openxmlformats.org/officeDocument/2006/relationships/image" Target="../media/image4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97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2.xml"/><Relationship Id="rId7" Type="http://schemas.openxmlformats.org/officeDocument/2006/relationships/image" Target="../media/image45.png"/><Relationship Id="rId2" Type="http://schemas.openxmlformats.org/officeDocument/2006/relationships/tags" Target="../tags/tag611.xml"/><Relationship Id="rId1" Type="http://schemas.openxmlformats.org/officeDocument/2006/relationships/vmlDrawing" Target="../drawings/vmlDrawing298.vml"/><Relationship Id="rId6" Type="http://schemas.openxmlformats.org/officeDocument/2006/relationships/image" Target="../media/image4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98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2.xml"/><Relationship Id="rId7" Type="http://schemas.openxmlformats.org/officeDocument/2006/relationships/image" Target="../media/image47.png"/><Relationship Id="rId2" Type="http://schemas.openxmlformats.org/officeDocument/2006/relationships/tags" Target="../tags/tag612.xml"/><Relationship Id="rId1" Type="http://schemas.openxmlformats.org/officeDocument/2006/relationships/vmlDrawing" Target="../drawings/vmlDrawing299.vml"/><Relationship Id="rId6" Type="http://schemas.openxmlformats.org/officeDocument/2006/relationships/image" Target="../media/image46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99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slideLayout" Target="../slideLayouts/slideLayout222.xml"/><Relationship Id="rId7" Type="http://schemas.openxmlformats.org/officeDocument/2006/relationships/image" Target="../media/image49.png"/><Relationship Id="rId2" Type="http://schemas.openxmlformats.org/officeDocument/2006/relationships/tags" Target="../tags/tag613.xml"/><Relationship Id="rId1" Type="http://schemas.openxmlformats.org/officeDocument/2006/relationships/vmlDrawing" Target="../drawings/vmlDrawing300.vml"/><Relationship Id="rId6" Type="http://schemas.openxmlformats.org/officeDocument/2006/relationships/image" Target="../media/image48.gif"/><Relationship Id="rId5" Type="http://schemas.openxmlformats.org/officeDocument/2006/relationships/image" Target="../media/image1.emf"/><Relationship Id="rId10" Type="http://schemas.openxmlformats.org/officeDocument/2006/relationships/image" Target="../media/image52.png"/><Relationship Id="rId4" Type="http://schemas.openxmlformats.org/officeDocument/2006/relationships/oleObject" Target="../embeddings/oleObject300.bin"/><Relationship Id="rId9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slideLayout" Target="../slideLayouts/slideLayout222.xml"/><Relationship Id="rId7" Type="http://schemas.openxmlformats.org/officeDocument/2006/relationships/image" Target="../media/image54.jpeg"/><Relationship Id="rId2" Type="http://schemas.openxmlformats.org/officeDocument/2006/relationships/tags" Target="../tags/tag614.xml"/><Relationship Id="rId1" Type="http://schemas.openxmlformats.org/officeDocument/2006/relationships/vmlDrawing" Target="../drawings/vmlDrawing301.vml"/><Relationship Id="rId6" Type="http://schemas.openxmlformats.org/officeDocument/2006/relationships/image" Target="../media/image53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01.bin"/><Relationship Id="rId9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2.xml"/><Relationship Id="rId2" Type="http://schemas.openxmlformats.org/officeDocument/2006/relationships/tags" Target="../tags/tag615.xml"/><Relationship Id="rId1" Type="http://schemas.openxmlformats.org/officeDocument/2006/relationships/vmlDrawing" Target="../drawings/vmlDrawing30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0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tags" Target="../tags/tag589.xml"/><Relationship Id="rId1" Type="http://schemas.openxmlformats.org/officeDocument/2006/relationships/vmlDrawing" Target="../drawings/vmlDrawing276.vml"/><Relationship Id="rId6" Type="http://schemas.openxmlformats.org/officeDocument/2006/relationships/image" Target="../media/image9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76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2.xml"/><Relationship Id="rId2" Type="http://schemas.openxmlformats.org/officeDocument/2006/relationships/tags" Target="../tags/tag616.xml"/><Relationship Id="rId1" Type="http://schemas.openxmlformats.org/officeDocument/2006/relationships/vmlDrawing" Target="../drawings/vmlDrawing303.vml"/><Relationship Id="rId6" Type="http://schemas.openxmlformats.org/officeDocument/2006/relationships/image" Target="../media/image5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03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2.xml"/><Relationship Id="rId2" Type="http://schemas.openxmlformats.org/officeDocument/2006/relationships/tags" Target="../tags/tag617.xml"/><Relationship Id="rId1" Type="http://schemas.openxmlformats.org/officeDocument/2006/relationships/vmlDrawing" Target="../drawings/vmlDrawing304.vml"/><Relationship Id="rId6" Type="http://schemas.openxmlformats.org/officeDocument/2006/relationships/image" Target="../media/image58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04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18.xml"/><Relationship Id="rId1" Type="http://schemas.openxmlformats.org/officeDocument/2006/relationships/vmlDrawing" Target="../drawings/vmlDrawing305.vml"/><Relationship Id="rId6" Type="http://schemas.openxmlformats.org/officeDocument/2006/relationships/image" Target="../media/image59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05.bin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1.gif"/><Relationship Id="rId2" Type="http://schemas.openxmlformats.org/officeDocument/2006/relationships/tags" Target="../tags/tag590.xml"/><Relationship Id="rId1" Type="http://schemas.openxmlformats.org/officeDocument/2006/relationships/vmlDrawing" Target="../drawings/vmlDrawing277.vml"/><Relationship Id="rId6" Type="http://schemas.openxmlformats.org/officeDocument/2006/relationships/image" Target="../media/image10.gi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77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2.xml"/><Relationship Id="rId2" Type="http://schemas.openxmlformats.org/officeDocument/2006/relationships/tags" Target="../tags/tag591.xml"/><Relationship Id="rId1" Type="http://schemas.openxmlformats.org/officeDocument/2006/relationships/vmlDrawing" Target="../drawings/vmlDrawing27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78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tags" Target="../tags/tag592.xml"/><Relationship Id="rId1" Type="http://schemas.openxmlformats.org/officeDocument/2006/relationships/vmlDrawing" Target="../drawings/vmlDrawing27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79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tags" Target="../tags/tag593.xml"/><Relationship Id="rId1" Type="http://schemas.openxmlformats.org/officeDocument/2006/relationships/vmlDrawing" Target="../drawings/vmlDrawing28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80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3.png"/><Relationship Id="rId2" Type="http://schemas.openxmlformats.org/officeDocument/2006/relationships/tags" Target="../tags/tag594.xml"/><Relationship Id="rId1" Type="http://schemas.openxmlformats.org/officeDocument/2006/relationships/vmlDrawing" Target="../drawings/vmlDrawing281.vml"/><Relationship Id="rId6" Type="http://schemas.openxmlformats.org/officeDocument/2006/relationships/image" Target="../media/image1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81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5.gif"/><Relationship Id="rId2" Type="http://schemas.openxmlformats.org/officeDocument/2006/relationships/tags" Target="../tags/tag595.xml"/><Relationship Id="rId1" Type="http://schemas.openxmlformats.org/officeDocument/2006/relationships/vmlDrawing" Target="../drawings/vmlDrawing282.vml"/><Relationship Id="rId6" Type="http://schemas.openxmlformats.org/officeDocument/2006/relationships/image" Target="../media/image1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8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="" xmlns:a16="http://schemas.microsoft.com/office/drawing/2014/main" id="{592958C4-0793-4885-9FCE-CD6E8EDEAF4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414400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71" name="think-cell Slide" r:id="rId4" imgW="338" imgH="337" progId="TCLayout.ActiveDocument.1">
                  <p:embed/>
                </p:oleObj>
              </mc:Choice>
              <mc:Fallback>
                <p:oleObj name="think-cell Slide" r:id="rId4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el 5">
            <a:extLst>
              <a:ext uri="{FF2B5EF4-FFF2-40B4-BE49-F238E27FC236}">
                <a16:creationId xmlns="" xmlns:a16="http://schemas.microsoft.com/office/drawing/2014/main" id="{4AAA32BD-599C-4A80-8E46-5087F2EE60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663" y="411966"/>
            <a:ext cx="7716956" cy="678647"/>
          </a:xfrm>
        </p:spPr>
        <p:txBody>
          <a:bodyPr/>
          <a:lstStyle/>
          <a:p>
            <a:r>
              <a:rPr lang="nl-NL" dirty="0" err="1" smtClean="0"/>
              <a:t>Distant</a:t>
            </a:r>
            <a:r>
              <a:rPr lang="nl-NL" dirty="0" smtClean="0"/>
              <a:t> reading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="" xmlns:a16="http://schemas.microsoft.com/office/drawing/2014/main" id="{642B3269-133D-4B1F-BEBE-3F92CF7F2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85458" y="1128514"/>
            <a:ext cx="12277457" cy="839269"/>
          </a:xfrm>
        </p:spPr>
        <p:txBody>
          <a:bodyPr/>
          <a:lstStyle/>
          <a:p>
            <a:r>
              <a:rPr lang="nl-NL" dirty="0" err="1" smtClean="0"/>
              <a:t>Frisian</a:t>
            </a:r>
            <a:r>
              <a:rPr lang="nl-NL" dirty="0" smtClean="0"/>
              <a:t> web domain</a:t>
            </a:r>
            <a:endParaRPr lang="nl-NL" dirty="0"/>
          </a:p>
        </p:txBody>
      </p:sp>
      <p:pic>
        <p:nvPicPr>
          <p:cNvPr id="25685" name="Picture 8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416" y="1768980"/>
            <a:ext cx="8672277" cy="3238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86" name="Picture 86"/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" b="43"/>
          <a:stretch>
            <a:fillRect/>
          </a:stretch>
        </p:blipFill>
        <p:spPr bwMode="auto">
          <a:xfrm>
            <a:off x="3035431" y="1768980"/>
            <a:ext cx="9156569" cy="341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ndertitel 6">
            <a:extLst>
              <a:ext uri="{FF2B5EF4-FFF2-40B4-BE49-F238E27FC236}">
                <a16:creationId xmlns="" xmlns:a16="http://schemas.microsoft.com/office/drawing/2014/main" id="{BC0CF9C8-80E2-446F-B793-026FDF779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0248" y="5952393"/>
            <a:ext cx="6455629" cy="615553"/>
          </a:xfrm>
        </p:spPr>
        <p:txBody>
          <a:bodyPr/>
          <a:lstStyle/>
          <a:p>
            <a:r>
              <a:rPr lang="nl-NL" dirty="0" smtClean="0"/>
              <a:t>Dr. Kees Teszelszky, curator digital </a:t>
            </a:r>
            <a:r>
              <a:rPr lang="nl-NL" dirty="0" err="1" smtClean="0"/>
              <a:t>collections</a:t>
            </a:r>
            <a:r>
              <a:rPr lang="nl-NL" dirty="0" smtClean="0"/>
              <a:t>,</a:t>
            </a:r>
          </a:p>
          <a:p>
            <a:r>
              <a:rPr lang="nl-NL" dirty="0" smtClean="0"/>
              <a:t>Koninklijke Bibliotheek, National Library of The Netherlands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749" y="3482107"/>
            <a:ext cx="1695573" cy="1695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hoek 1"/>
          <p:cNvSpPr/>
          <p:nvPr/>
        </p:nvSpPr>
        <p:spPr>
          <a:xfrm>
            <a:off x="1042588" y="5397874"/>
            <a:ext cx="68024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DH_Budapest_2019 </a:t>
            </a:r>
            <a:r>
              <a:rPr lang="en-GB" smtClean="0"/>
              <a:t>24 </a:t>
            </a:r>
            <a:r>
              <a:rPr lang="en-GB" smtClean="0"/>
              <a:t>September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431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="" xmlns:a16="http://schemas.microsoft.com/office/drawing/2014/main" id="{4F8A7ED0-1B46-4EC3-829E-5BC252FD07D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954870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010" name="think-cell Slide" r:id="rId4" imgW="338" imgH="337" progId="TCLayout.ActiveDocument.1">
                  <p:embed/>
                </p:oleObj>
              </mc:Choice>
              <mc:Fallback>
                <p:oleObj name="think-cell Slide" r:id="rId4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="" xmlns:a16="http://schemas.microsoft.com/office/drawing/2014/main" id="{03F6D4D3-12E5-4D80-9ABC-654C8215D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663" y="411966"/>
            <a:ext cx="10860575" cy="678647"/>
          </a:xfrm>
        </p:spPr>
        <p:txBody>
          <a:bodyPr/>
          <a:lstStyle/>
          <a:p>
            <a:pPr marL="285750" indent="-285750">
              <a:spcBef>
                <a:spcPct val="0"/>
              </a:spcBef>
            </a:pPr>
            <a:r>
              <a:rPr lang="nl-NL" altLang="nl-NL" dirty="0" smtClean="0">
                <a:solidFill>
                  <a:prstClr val="black"/>
                </a:solidFill>
              </a:rPr>
              <a:t>National web domain</a:t>
            </a:r>
            <a:endParaRPr lang="nl-NL" altLang="nl-NL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="" xmlns:a16="http://schemas.microsoft.com/office/drawing/2014/main" id="{FE1198A5-A4FB-40FE-9C82-CC234404C2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 err="1" smtClean="0"/>
              <a:t>definition</a:t>
            </a:r>
            <a:endParaRPr lang="nl-NL" dirty="0"/>
          </a:p>
        </p:txBody>
      </p:sp>
      <p:sp>
        <p:nvSpPr>
          <p:cNvPr id="7" name="Rechthoek 6"/>
          <p:cNvSpPr/>
          <p:nvPr/>
        </p:nvSpPr>
        <p:spPr>
          <a:xfrm>
            <a:off x="1310054" y="1938700"/>
            <a:ext cx="783394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dirty="0"/>
              <a:t>I. </a:t>
            </a:r>
            <a:r>
              <a:rPr lang="nl-NL" sz="3600" dirty="0" smtClean="0"/>
              <a:t>	</a:t>
            </a:r>
            <a:r>
              <a:rPr lang="nl-NL" sz="3600" dirty="0" err="1" smtClean="0"/>
              <a:t>Size</a:t>
            </a:r>
            <a:endParaRPr lang="nl-NL" sz="3600" dirty="0"/>
          </a:p>
          <a:p>
            <a:r>
              <a:rPr lang="nl-NL" sz="3600" dirty="0"/>
              <a:t>II. </a:t>
            </a:r>
            <a:r>
              <a:rPr lang="nl-NL" sz="3600" dirty="0" smtClean="0"/>
              <a:t>	</a:t>
            </a:r>
            <a:r>
              <a:rPr lang="nl-NL" sz="3600" dirty="0" err="1" smtClean="0"/>
              <a:t>Geography</a:t>
            </a:r>
            <a:endParaRPr lang="nl-NL" sz="3600" dirty="0" smtClean="0"/>
          </a:p>
          <a:p>
            <a:r>
              <a:rPr lang="nl-NL" sz="3600" dirty="0" smtClean="0"/>
              <a:t>III</a:t>
            </a:r>
            <a:r>
              <a:rPr lang="nl-NL" sz="3600" dirty="0"/>
              <a:t>.	</a:t>
            </a:r>
            <a:r>
              <a:rPr lang="nl-NL" sz="3600" dirty="0" smtClean="0"/>
              <a:t>Language</a:t>
            </a:r>
            <a:endParaRPr lang="nl-NL" sz="3600" dirty="0"/>
          </a:p>
          <a:p>
            <a:pPr marL="857250" indent="-857250">
              <a:buAutoNum type="romanUcPeriod" startAt="4"/>
            </a:pPr>
            <a:r>
              <a:rPr lang="nl-NL" sz="3600" dirty="0" smtClean="0"/>
              <a:t>Culture </a:t>
            </a:r>
          </a:p>
          <a:p>
            <a:pPr marL="857250" indent="-857250">
              <a:buAutoNum type="romanUcPeriod" startAt="5"/>
            </a:pPr>
            <a:r>
              <a:rPr lang="nl-NL" sz="3600" dirty="0" smtClean="0"/>
              <a:t>Network</a:t>
            </a:r>
          </a:p>
          <a:p>
            <a:pPr marL="857250" indent="-857250">
              <a:buAutoNum type="romanUcPeriod" startAt="5"/>
            </a:pPr>
            <a:r>
              <a:rPr lang="nl-NL" sz="3600" dirty="0" err="1" smtClean="0"/>
              <a:t>History</a:t>
            </a:r>
            <a:endParaRPr lang="nl-NL" sz="3600" dirty="0" smtClean="0"/>
          </a:p>
          <a:p>
            <a:endParaRPr lang="nl-NL" sz="3600" dirty="0"/>
          </a:p>
          <a:p>
            <a:r>
              <a:rPr lang="nl-NL" sz="2000" dirty="0" err="1" smtClean="0"/>
              <a:t>Based</a:t>
            </a:r>
            <a:r>
              <a:rPr lang="nl-NL" sz="2000" dirty="0"/>
              <a:t> </a:t>
            </a:r>
            <a:r>
              <a:rPr lang="nl-NL" sz="2000" dirty="0" smtClean="0"/>
              <a:t>on </a:t>
            </a:r>
            <a:r>
              <a:rPr lang="en-GB" sz="2000" dirty="0"/>
              <a:t>Niels Brügger and Ditte Laursen eds., The Historical Web and Digital Humanities: The Case of National Web Domains. London: </a:t>
            </a:r>
            <a:r>
              <a:rPr lang="en-GB" sz="2000" dirty="0" smtClean="0"/>
              <a:t>Routledge</a:t>
            </a:r>
            <a:r>
              <a:rPr lang="nl-NL" sz="2000" dirty="0" smtClean="0"/>
              <a:t> (2019)</a:t>
            </a:r>
            <a:endParaRPr lang="en-US" sz="2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9973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="" xmlns:a16="http://schemas.microsoft.com/office/drawing/2014/main" id="{4F8A7ED0-1B46-4EC3-829E-5BC252FD07D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699984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062" name="think-cell Slide" r:id="rId4" imgW="338" imgH="337" progId="TCLayout.ActiveDocument.1">
                  <p:embed/>
                </p:oleObj>
              </mc:Choice>
              <mc:Fallback>
                <p:oleObj name="think-cell Slide" r:id="rId4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="" xmlns:a16="http://schemas.microsoft.com/office/drawing/2014/main" id="{03F6D4D3-12E5-4D80-9ABC-654C8215D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663" y="411966"/>
            <a:ext cx="10860575" cy="678647"/>
          </a:xfrm>
        </p:spPr>
        <p:txBody>
          <a:bodyPr/>
          <a:lstStyle/>
          <a:p>
            <a:pPr marL="285750" indent="-285750" algn="r">
              <a:spcBef>
                <a:spcPct val="0"/>
              </a:spcBef>
            </a:pPr>
            <a:r>
              <a:rPr lang="nl-NL" altLang="nl-NL" dirty="0" err="1">
                <a:solidFill>
                  <a:prstClr val="black"/>
                </a:solidFill>
              </a:rPr>
              <a:t>Frisian</a:t>
            </a:r>
            <a:r>
              <a:rPr lang="nl-NL" altLang="nl-NL" dirty="0">
                <a:solidFill>
                  <a:prstClr val="black"/>
                </a:solidFill>
              </a:rPr>
              <a:t> web domain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="" xmlns:a16="http://schemas.microsoft.com/office/drawing/2014/main" id="{FE1198A5-A4FB-40FE-9C82-CC234404C2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/>
            <a:r>
              <a:rPr lang="nl-NL" dirty="0" smtClean="0"/>
              <a:t>I. </a:t>
            </a:r>
            <a:r>
              <a:rPr lang="nl-NL" dirty="0" err="1" smtClean="0"/>
              <a:t>Size</a:t>
            </a:r>
            <a:endParaRPr lang="nl-NL" dirty="0"/>
          </a:p>
        </p:txBody>
      </p:sp>
      <p:sp>
        <p:nvSpPr>
          <p:cNvPr id="3" name="AutoShape 2" descr="Registreer.fr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4" descr="Registreer.fr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6" descr="Registreer.frl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4100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092" y="1760338"/>
            <a:ext cx="4877411" cy="415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vak 7"/>
          <p:cNvSpPr txBox="1"/>
          <p:nvPr/>
        </p:nvSpPr>
        <p:spPr>
          <a:xfrm>
            <a:off x="1365139" y="1943098"/>
            <a:ext cx="5994021" cy="43088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4000" dirty="0" err="1"/>
              <a:t>All</a:t>
            </a:r>
            <a:r>
              <a:rPr lang="nl-NL" sz="4000" dirty="0"/>
              <a:t> websites </a:t>
            </a:r>
            <a:r>
              <a:rPr lang="nl-NL" sz="4000" dirty="0" err="1"/>
              <a:t>within</a:t>
            </a:r>
            <a:r>
              <a:rPr lang="nl-NL" sz="4000" dirty="0"/>
              <a:t> a </a:t>
            </a:r>
            <a:r>
              <a:rPr lang="nl-NL" sz="4000" dirty="0" err="1"/>
              <a:t>certain</a:t>
            </a:r>
            <a:r>
              <a:rPr lang="nl-NL" sz="4000" dirty="0"/>
              <a:t> Internet or country code Top Level Domain </a:t>
            </a:r>
            <a:r>
              <a:rPr lang="nl-NL" sz="4000" dirty="0" smtClean="0"/>
              <a:t>(</a:t>
            </a:r>
            <a:r>
              <a:rPr lang="nl-NL" sz="4000" dirty="0" err="1" smtClean="0"/>
              <a:t>and</a:t>
            </a:r>
            <a:r>
              <a:rPr lang="nl-NL" sz="4000" dirty="0" smtClean="0"/>
              <a:t> </a:t>
            </a:r>
            <a:r>
              <a:rPr lang="nl-NL" sz="4000" dirty="0" err="1" smtClean="0"/>
              <a:t>all</a:t>
            </a:r>
            <a:r>
              <a:rPr lang="nl-NL" sz="4000" dirty="0" smtClean="0"/>
              <a:t> </a:t>
            </a:r>
            <a:r>
              <a:rPr lang="nl-NL" sz="4000" dirty="0"/>
              <a:t>personal home </a:t>
            </a:r>
            <a:r>
              <a:rPr lang="nl-NL" sz="4000" dirty="0" smtClean="0"/>
              <a:t>pages) </a:t>
            </a:r>
            <a:endParaRPr lang="en-GB" sz="4000" dirty="0" smtClean="0"/>
          </a:p>
          <a:p>
            <a:pPr algn="l"/>
            <a:r>
              <a:rPr lang="en-GB" sz="4800" dirty="0" smtClean="0"/>
              <a:t>.</a:t>
            </a:r>
            <a:r>
              <a:rPr lang="en-GB" sz="3600" dirty="0" err="1" smtClean="0"/>
              <a:t>frl</a:t>
            </a:r>
            <a:r>
              <a:rPr lang="en-GB" sz="3600" dirty="0" smtClean="0"/>
              <a:t>: 15,000 URLs</a:t>
            </a:r>
          </a:p>
          <a:p>
            <a:pPr algn="l"/>
            <a:endParaRPr lang="en-GB" sz="3600" dirty="0"/>
          </a:p>
          <a:p>
            <a:r>
              <a:rPr lang="en-GB" sz="3600" dirty="0" smtClean="0"/>
              <a:t>.</a:t>
            </a:r>
            <a:r>
              <a:rPr lang="en-GB" sz="3600" dirty="0" err="1" smtClean="0"/>
              <a:t>nl</a:t>
            </a:r>
            <a:r>
              <a:rPr lang="en-GB" sz="3600" dirty="0" smtClean="0"/>
              <a:t>: </a:t>
            </a:r>
            <a:r>
              <a:rPr lang="nl-NL" sz="3600" dirty="0" smtClean="0"/>
              <a:t>5,895,623 </a:t>
            </a:r>
            <a:r>
              <a:rPr lang="en-GB" sz="3600" dirty="0" smtClean="0"/>
              <a:t>URLs</a:t>
            </a:r>
            <a:endParaRPr lang="en-GB" sz="1400" dirty="0" smtClean="0"/>
          </a:p>
        </p:txBody>
      </p:sp>
      <p:pic>
        <p:nvPicPr>
          <p:cNvPr id="341028" name="Picture 36" descr="\\fs-srv-p100.wpakb.kb.nl\users$\KTE010\Pictures\oud\.nl_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74" y="4477237"/>
            <a:ext cx="2390286" cy="239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18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="" xmlns:a16="http://schemas.microsoft.com/office/drawing/2014/main" id="{4F8A7ED0-1B46-4EC3-829E-5BC252FD07D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571978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028" name="think-cell Slide" r:id="rId4" imgW="338" imgH="337" progId="TCLayout.ActiveDocument.1">
                  <p:embed/>
                </p:oleObj>
              </mc:Choice>
              <mc:Fallback>
                <p:oleObj name="think-cell Slide" r:id="rId4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="" xmlns:a16="http://schemas.microsoft.com/office/drawing/2014/main" id="{03F6D4D3-12E5-4D80-9ABC-654C8215D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663" y="411966"/>
            <a:ext cx="10860575" cy="678647"/>
          </a:xfrm>
        </p:spPr>
        <p:txBody>
          <a:bodyPr/>
          <a:lstStyle/>
          <a:p>
            <a:pPr marL="285750" indent="-285750" algn="r">
              <a:spcBef>
                <a:spcPct val="0"/>
              </a:spcBef>
            </a:pPr>
            <a:r>
              <a:rPr lang="nl-NL" altLang="nl-NL" dirty="0" err="1">
                <a:solidFill>
                  <a:prstClr val="black"/>
                </a:solidFill>
              </a:rPr>
              <a:t>Frisian</a:t>
            </a:r>
            <a:r>
              <a:rPr lang="nl-NL" altLang="nl-NL" dirty="0">
                <a:solidFill>
                  <a:prstClr val="black"/>
                </a:solidFill>
              </a:rPr>
              <a:t> web domain</a:t>
            </a:r>
          </a:p>
        </p:txBody>
      </p:sp>
      <p:pic>
        <p:nvPicPr>
          <p:cNvPr id="3389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909" y="1812121"/>
            <a:ext cx="3585297" cy="3634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\\fs-srv-p100.wpakb.kb.nl\users$\KTE010\Pictures\1994_dhp_n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077" y="1812121"/>
            <a:ext cx="2820846" cy="363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9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337" y="1812121"/>
            <a:ext cx="3612172" cy="373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/>
            <a:r>
              <a:rPr lang="en-GB" dirty="0" smtClean="0"/>
              <a:t>II. Geography</a:t>
            </a:r>
            <a:endParaRPr lang="en-GB" dirty="0"/>
          </a:p>
        </p:txBody>
      </p:sp>
      <p:sp>
        <p:nvSpPr>
          <p:cNvPr id="6" name="Rechthoek 5"/>
          <p:cNvSpPr/>
          <p:nvPr/>
        </p:nvSpPr>
        <p:spPr>
          <a:xfrm>
            <a:off x="1236077" y="5543874"/>
            <a:ext cx="81189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Geographical area or the cultural territory of a certain nation, defined by the geographical location of web domains based on a physical contact address on the website or the geo-physical web sphere based on location of IP-address.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59548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="" xmlns:a16="http://schemas.microsoft.com/office/drawing/2014/main" id="{4F8A7ED0-1B46-4EC3-829E-5BC252FD07D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770006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7590" name="think-cell Slide" r:id="rId4" imgW="338" imgH="337" progId="TCLayout.ActiveDocument.1">
                  <p:embed/>
                </p:oleObj>
              </mc:Choice>
              <mc:Fallback>
                <p:oleObj name="think-cell Slide" r:id="rId4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="" xmlns:a16="http://schemas.microsoft.com/office/drawing/2014/main" id="{03F6D4D3-12E5-4D80-9ABC-654C8215D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663" y="411966"/>
            <a:ext cx="10860575" cy="678647"/>
          </a:xfrm>
        </p:spPr>
        <p:txBody>
          <a:bodyPr/>
          <a:lstStyle/>
          <a:p>
            <a:pPr marL="285750" indent="-285750" algn="r">
              <a:spcBef>
                <a:spcPct val="0"/>
              </a:spcBef>
            </a:pPr>
            <a:r>
              <a:rPr lang="nl-NL" altLang="nl-NL" dirty="0" err="1" smtClean="0">
                <a:solidFill>
                  <a:prstClr val="black"/>
                </a:solidFill>
              </a:rPr>
              <a:t>Frisian</a:t>
            </a:r>
            <a:r>
              <a:rPr lang="nl-NL" altLang="nl-NL" dirty="0" smtClean="0">
                <a:solidFill>
                  <a:prstClr val="black"/>
                </a:solidFill>
              </a:rPr>
              <a:t> web domain</a:t>
            </a:r>
            <a:endParaRPr lang="nl-NL" altLang="nl-NL" dirty="0">
              <a:solidFill>
                <a:prstClr val="black"/>
              </a:solidFill>
            </a:endParaRPr>
          </a:p>
        </p:txBody>
      </p:sp>
      <p:pic>
        <p:nvPicPr>
          <p:cNvPr id="3389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537" y="1623014"/>
            <a:ext cx="3965824" cy="40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9982" name="Picture 14" descr="\\fs-srv-p100.wpakb.kb.nl\users$\KTE010\Documents\2017_Onderzoeken\2019_Fries_Nationaal_Domein\2019_fries_sid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397" y="1872256"/>
            <a:ext cx="3912140" cy="377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/>
            <a:r>
              <a:rPr lang="en-GB" dirty="0" smtClean="0"/>
              <a:t>II. Geography</a:t>
            </a:r>
            <a:endParaRPr lang="en-GB" dirty="0"/>
          </a:p>
        </p:txBody>
      </p:sp>
      <p:sp>
        <p:nvSpPr>
          <p:cNvPr id="5" name="Rechthoek 4"/>
          <p:cNvSpPr/>
          <p:nvPr/>
        </p:nvSpPr>
        <p:spPr>
          <a:xfrm>
            <a:off x="1565468" y="5818211"/>
            <a:ext cx="74029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/>
              <a:t>175,000 .</a:t>
            </a:r>
            <a:r>
              <a:rPr lang="en-GB" sz="3600" dirty="0" err="1"/>
              <a:t>nl</a:t>
            </a:r>
            <a:r>
              <a:rPr lang="en-GB" sz="3600" dirty="0"/>
              <a:t> domain names in Friesland</a:t>
            </a:r>
          </a:p>
        </p:txBody>
      </p:sp>
      <p:sp>
        <p:nvSpPr>
          <p:cNvPr id="6" name="AutoShape 9" descr="Logo SID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07562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561" y="4322811"/>
            <a:ext cx="1889125" cy="1319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685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="" xmlns:a16="http://schemas.microsoft.com/office/drawing/2014/main" id="{4F8A7ED0-1B46-4EC3-829E-5BC252FD07D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02713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075" name="think-cell Slide" r:id="rId4" imgW="338" imgH="337" progId="TCLayout.ActiveDocument.1">
                  <p:embed/>
                </p:oleObj>
              </mc:Choice>
              <mc:Fallback>
                <p:oleObj name="think-cell Slide" r:id="rId4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="" xmlns:a16="http://schemas.microsoft.com/office/drawing/2014/main" id="{03F6D4D3-12E5-4D80-9ABC-654C8215D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663" y="411966"/>
            <a:ext cx="10860575" cy="678647"/>
          </a:xfrm>
        </p:spPr>
        <p:txBody>
          <a:bodyPr/>
          <a:lstStyle/>
          <a:p>
            <a:pPr marL="285750" indent="-285750" algn="r">
              <a:spcBef>
                <a:spcPct val="0"/>
              </a:spcBef>
            </a:pPr>
            <a:r>
              <a:rPr lang="nl-NL" altLang="nl-NL" dirty="0" err="1" smtClean="0">
                <a:solidFill>
                  <a:prstClr val="black"/>
                </a:solidFill>
              </a:rPr>
              <a:t>Frisian</a:t>
            </a:r>
            <a:r>
              <a:rPr lang="nl-NL" altLang="nl-NL" dirty="0" smtClean="0">
                <a:solidFill>
                  <a:prstClr val="black"/>
                </a:solidFill>
              </a:rPr>
              <a:t> web domain</a:t>
            </a:r>
            <a:endParaRPr lang="nl-NL" altLang="nl-NL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="" xmlns:a16="http://schemas.microsoft.com/office/drawing/2014/main" id="{FE1198A5-A4FB-40FE-9C82-CC234404C2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2663" y="1128514"/>
            <a:ext cx="9576899" cy="839269"/>
          </a:xfrm>
        </p:spPr>
        <p:txBody>
          <a:bodyPr/>
          <a:lstStyle/>
          <a:p>
            <a:pPr algn="l"/>
            <a:r>
              <a:rPr lang="nl-NL" dirty="0" smtClean="0"/>
              <a:t>III. </a:t>
            </a:r>
            <a:r>
              <a:rPr lang="nl-NL" dirty="0" err="1" smtClean="0"/>
              <a:t>language</a:t>
            </a:r>
            <a:endParaRPr lang="nl-NL" dirty="0"/>
          </a:p>
        </p:txBody>
      </p:sp>
      <p:pic>
        <p:nvPicPr>
          <p:cNvPr id="3420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200" y="1872762"/>
            <a:ext cx="7186919" cy="2705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202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777" y="4141177"/>
            <a:ext cx="4815678" cy="263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hoek 2"/>
          <p:cNvSpPr/>
          <p:nvPr/>
        </p:nvSpPr>
        <p:spPr>
          <a:xfrm>
            <a:off x="6692491" y="4510426"/>
            <a:ext cx="36958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smtClean="0"/>
              <a:t>Common Crawl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305816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="" xmlns:a16="http://schemas.microsoft.com/office/drawing/2014/main" id="{4F8A7ED0-1B46-4EC3-829E-5BC252FD07D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534126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6170" name="think-cell Slide" r:id="rId4" imgW="338" imgH="337" progId="TCLayout.ActiveDocument.1">
                  <p:embed/>
                </p:oleObj>
              </mc:Choice>
              <mc:Fallback>
                <p:oleObj name="think-cell Slide" r:id="rId4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="" xmlns:a16="http://schemas.microsoft.com/office/drawing/2014/main" id="{03F6D4D3-12E5-4D80-9ABC-654C8215D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663" y="411966"/>
            <a:ext cx="10860575" cy="678647"/>
          </a:xfrm>
        </p:spPr>
        <p:txBody>
          <a:bodyPr/>
          <a:lstStyle/>
          <a:p>
            <a:pPr marL="285750" indent="-285750" algn="r">
              <a:spcBef>
                <a:spcPct val="0"/>
              </a:spcBef>
            </a:pPr>
            <a:r>
              <a:rPr lang="nl-NL" altLang="nl-NL" dirty="0" err="1" smtClean="0">
                <a:solidFill>
                  <a:prstClr val="black"/>
                </a:solidFill>
              </a:rPr>
              <a:t>Frisian</a:t>
            </a:r>
            <a:r>
              <a:rPr lang="nl-NL" altLang="nl-NL" dirty="0" smtClean="0">
                <a:solidFill>
                  <a:prstClr val="black"/>
                </a:solidFill>
              </a:rPr>
              <a:t> web domain</a:t>
            </a:r>
            <a:endParaRPr lang="nl-NL" altLang="nl-NL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="" xmlns:a16="http://schemas.microsoft.com/office/drawing/2014/main" id="{FE1198A5-A4FB-40FE-9C82-CC234404C2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2663" y="1128514"/>
            <a:ext cx="9576899" cy="839269"/>
          </a:xfrm>
        </p:spPr>
        <p:txBody>
          <a:bodyPr/>
          <a:lstStyle/>
          <a:p>
            <a:pPr algn="l"/>
            <a:r>
              <a:rPr lang="nl-NL" dirty="0" smtClean="0"/>
              <a:t>IV. culture</a:t>
            </a:r>
            <a:endParaRPr lang="nl-NL" dirty="0"/>
          </a:p>
        </p:txBody>
      </p:sp>
      <p:sp>
        <p:nvSpPr>
          <p:cNvPr id="3" name="Rechthoek 2"/>
          <p:cNvSpPr/>
          <p:nvPr/>
        </p:nvSpPr>
        <p:spPr>
          <a:xfrm>
            <a:off x="1257300" y="1820007"/>
            <a:ext cx="764930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200" dirty="0" err="1" smtClean="0"/>
              <a:t>All</a:t>
            </a:r>
            <a:r>
              <a:rPr lang="nl-NL" sz="3200" dirty="0" smtClean="0"/>
              <a:t> </a:t>
            </a:r>
            <a:r>
              <a:rPr lang="nl-NL" sz="3200" dirty="0"/>
              <a:t>sites </a:t>
            </a:r>
            <a:r>
              <a:rPr lang="nl-NL" sz="3200" dirty="0" err="1"/>
              <a:t>from</a:t>
            </a:r>
            <a:r>
              <a:rPr lang="nl-NL" sz="3200" dirty="0"/>
              <a:t> or </a:t>
            </a:r>
            <a:r>
              <a:rPr lang="nl-NL" sz="3200" dirty="0" err="1"/>
              <a:t>about</a:t>
            </a:r>
            <a:r>
              <a:rPr lang="nl-NL" sz="3200" dirty="0"/>
              <a:t> </a:t>
            </a:r>
            <a:r>
              <a:rPr lang="nl-NL" sz="3200" dirty="0" err="1"/>
              <a:t>the</a:t>
            </a:r>
            <a:r>
              <a:rPr lang="nl-NL" sz="3200" dirty="0"/>
              <a:t> </a:t>
            </a:r>
            <a:r>
              <a:rPr lang="nl-NL" sz="3200" dirty="0" err="1"/>
              <a:t>people</a:t>
            </a:r>
            <a:r>
              <a:rPr lang="nl-NL" sz="3200" dirty="0"/>
              <a:t> </a:t>
            </a:r>
            <a:r>
              <a:rPr lang="nl-NL" sz="3200" dirty="0" err="1" smtClean="0"/>
              <a:t>who</a:t>
            </a:r>
            <a:r>
              <a:rPr lang="nl-NL" sz="3200" dirty="0" smtClean="0"/>
              <a:t> share </a:t>
            </a:r>
            <a:r>
              <a:rPr lang="nl-NL" sz="3200" dirty="0"/>
              <a:t>a </a:t>
            </a:r>
            <a:r>
              <a:rPr lang="nl-NL" sz="3200" dirty="0" err="1"/>
              <a:t>certain</a:t>
            </a:r>
            <a:r>
              <a:rPr lang="nl-NL" sz="3200" dirty="0"/>
              <a:t> culture </a:t>
            </a:r>
            <a:r>
              <a:rPr lang="nl-NL" sz="3200" dirty="0" err="1"/>
              <a:t>and</a:t>
            </a:r>
            <a:r>
              <a:rPr lang="nl-NL" sz="3200" dirty="0"/>
              <a:t> live in </a:t>
            </a:r>
            <a:r>
              <a:rPr lang="nl-NL" sz="3200" dirty="0" err="1"/>
              <a:t>this</a:t>
            </a:r>
            <a:r>
              <a:rPr lang="nl-NL" sz="3200" dirty="0"/>
              <a:t> </a:t>
            </a:r>
            <a:r>
              <a:rPr lang="nl-NL" sz="3200" dirty="0" err="1"/>
              <a:t>territory</a:t>
            </a:r>
            <a:r>
              <a:rPr lang="nl-NL" sz="3200" dirty="0"/>
              <a:t> or have a </a:t>
            </a:r>
            <a:r>
              <a:rPr lang="nl-NL" sz="3200" dirty="0" err="1"/>
              <a:t>connection</a:t>
            </a:r>
            <a:r>
              <a:rPr lang="nl-NL" sz="3200" dirty="0"/>
              <a:t> </a:t>
            </a:r>
            <a:r>
              <a:rPr lang="nl-NL" sz="3200" dirty="0" err="1" smtClean="0"/>
              <a:t>with</a:t>
            </a:r>
            <a:r>
              <a:rPr lang="nl-NL" sz="3200" dirty="0" smtClean="0"/>
              <a:t> </a:t>
            </a:r>
            <a:r>
              <a:rPr lang="nl-NL" sz="3200" dirty="0" err="1" smtClean="0"/>
              <a:t>this</a:t>
            </a:r>
            <a:r>
              <a:rPr lang="nl-NL" sz="3200" dirty="0" smtClean="0"/>
              <a:t>: </a:t>
            </a:r>
            <a:r>
              <a:rPr lang="nl-NL" sz="3200" b="1" dirty="0"/>
              <a:t>sites </a:t>
            </a:r>
            <a:r>
              <a:rPr lang="nl-NL" sz="3200" b="1" dirty="0" err="1"/>
              <a:t>about</a:t>
            </a:r>
            <a:r>
              <a:rPr lang="nl-NL" sz="3200" b="1" dirty="0"/>
              <a:t> </a:t>
            </a:r>
            <a:r>
              <a:rPr lang="nl-NL" sz="3200" b="1" dirty="0" err="1"/>
              <a:t>Frisian</a:t>
            </a:r>
            <a:r>
              <a:rPr lang="nl-NL" sz="3200" b="1" dirty="0"/>
              <a:t> culture, </a:t>
            </a:r>
            <a:r>
              <a:rPr lang="nl-NL" sz="3200" b="1" dirty="0" err="1"/>
              <a:t>language</a:t>
            </a:r>
            <a:r>
              <a:rPr lang="nl-NL" sz="3200" b="1" dirty="0"/>
              <a:t>, </a:t>
            </a:r>
            <a:r>
              <a:rPr lang="nl-NL" sz="3200" b="1" dirty="0" err="1"/>
              <a:t>history</a:t>
            </a:r>
            <a:r>
              <a:rPr lang="nl-NL" sz="3200" b="1" dirty="0"/>
              <a:t> or </a:t>
            </a:r>
            <a:r>
              <a:rPr lang="nl-NL" sz="3200" b="1" dirty="0" err="1"/>
              <a:t>heritage</a:t>
            </a:r>
            <a:r>
              <a:rPr lang="nl-NL" sz="3200" b="1" dirty="0" smtClean="0"/>
              <a:t>.</a:t>
            </a:r>
            <a:endParaRPr lang="nl-NL" sz="3200" dirty="0"/>
          </a:p>
          <a:p>
            <a:pPr algn="just"/>
            <a:r>
              <a:rPr lang="nl-NL" sz="3200" dirty="0" smtClean="0"/>
              <a:t>The </a:t>
            </a:r>
            <a:r>
              <a:rPr lang="nl-NL" sz="3200" dirty="0" err="1"/>
              <a:t>mapping</a:t>
            </a:r>
            <a:r>
              <a:rPr lang="nl-NL" sz="3200" dirty="0"/>
              <a:t> is </a:t>
            </a:r>
            <a:r>
              <a:rPr lang="nl-NL" sz="3200" dirty="0" err="1"/>
              <a:t>done</a:t>
            </a:r>
            <a:r>
              <a:rPr lang="nl-NL" sz="3200" dirty="0"/>
              <a:t> </a:t>
            </a:r>
            <a:r>
              <a:rPr lang="nl-NL" sz="3200" dirty="0" smtClean="0"/>
              <a:t>in </a:t>
            </a:r>
            <a:r>
              <a:rPr lang="nl-NL" sz="3200" dirty="0" err="1" smtClean="0"/>
              <a:t>coöperation</a:t>
            </a:r>
            <a:r>
              <a:rPr lang="nl-NL" sz="3200" dirty="0" smtClean="0"/>
              <a:t> </a:t>
            </a:r>
            <a:r>
              <a:rPr lang="nl-NL" sz="3200" dirty="0" err="1"/>
              <a:t>with</a:t>
            </a:r>
            <a:r>
              <a:rPr lang="nl-NL" sz="3200" dirty="0"/>
              <a:t> </a:t>
            </a:r>
            <a:r>
              <a:rPr lang="nl-NL" sz="3200" b="1" dirty="0" err="1"/>
              <a:t>Tresoar</a:t>
            </a:r>
            <a:r>
              <a:rPr lang="nl-NL" sz="3200" dirty="0"/>
              <a:t>, </a:t>
            </a:r>
            <a:r>
              <a:rPr lang="en-GB" sz="3200" dirty="0"/>
              <a:t>Frisian History and Literature </a:t>
            </a:r>
            <a:r>
              <a:rPr lang="en-GB" sz="3200" dirty="0" err="1" smtClean="0"/>
              <a:t>Center</a:t>
            </a:r>
            <a:r>
              <a:rPr lang="en-GB" sz="3200" dirty="0" smtClean="0"/>
              <a:t> and </a:t>
            </a:r>
            <a:r>
              <a:rPr lang="en-GB" sz="3200" b="1" dirty="0" smtClean="0"/>
              <a:t>Frisians</a:t>
            </a:r>
            <a:r>
              <a:rPr lang="nl-NL" sz="3200" dirty="0" smtClean="0"/>
              <a:t>. </a:t>
            </a:r>
          </a:p>
          <a:p>
            <a:pPr algn="just"/>
            <a:r>
              <a:rPr lang="nl-NL" sz="3200" b="1" dirty="0" smtClean="0"/>
              <a:t>Wikipedia</a:t>
            </a:r>
            <a:r>
              <a:rPr lang="nl-NL" sz="3200" dirty="0" smtClean="0"/>
              <a:t> </a:t>
            </a:r>
            <a:r>
              <a:rPr lang="nl-NL" sz="3200" dirty="0" err="1"/>
              <a:t>can</a:t>
            </a:r>
            <a:r>
              <a:rPr lang="nl-NL" sz="3200" dirty="0"/>
              <a:t> </a:t>
            </a:r>
            <a:r>
              <a:rPr lang="nl-NL" sz="3200" dirty="0" err="1"/>
              <a:t>be</a:t>
            </a:r>
            <a:r>
              <a:rPr lang="nl-NL" sz="3200" dirty="0"/>
              <a:t> </a:t>
            </a:r>
            <a:r>
              <a:rPr lang="nl-NL" sz="3200" dirty="0" err="1"/>
              <a:t>used</a:t>
            </a:r>
            <a:r>
              <a:rPr lang="nl-NL" sz="3200" dirty="0"/>
              <a:t> </a:t>
            </a:r>
            <a:r>
              <a:rPr lang="nl-NL" sz="3200" dirty="0" err="1"/>
              <a:t>to</a:t>
            </a:r>
            <a:r>
              <a:rPr lang="nl-NL" sz="3200" dirty="0"/>
              <a:t> </a:t>
            </a:r>
            <a:r>
              <a:rPr lang="nl-NL" sz="3200" dirty="0" err="1"/>
              <a:t>find</a:t>
            </a:r>
            <a:r>
              <a:rPr lang="nl-NL" sz="3200" dirty="0"/>
              <a:t> relevant </a:t>
            </a:r>
            <a:r>
              <a:rPr lang="nl-NL" sz="3200" dirty="0" err="1"/>
              <a:t>keywords</a:t>
            </a:r>
            <a:r>
              <a:rPr lang="nl-NL" sz="3200" dirty="0"/>
              <a:t>.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429" y="2184193"/>
            <a:ext cx="2375267" cy="2375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6162" name="Picture 50" descr="Tresoar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336" y="4559460"/>
            <a:ext cx="2408178" cy="84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10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="" xmlns:a16="http://schemas.microsoft.com/office/drawing/2014/main" id="{4F8A7ED0-1B46-4EC3-829E-5BC252FD07D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446486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14" name="think-cell Slide" r:id="rId4" imgW="338" imgH="337" progId="TCLayout.ActiveDocument.1">
                  <p:embed/>
                </p:oleObj>
              </mc:Choice>
              <mc:Fallback>
                <p:oleObj name="think-cell Slide" r:id="rId4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="" xmlns:a16="http://schemas.microsoft.com/office/drawing/2014/main" id="{03F6D4D3-12E5-4D80-9ABC-654C8215D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663" y="411966"/>
            <a:ext cx="10860575" cy="678647"/>
          </a:xfrm>
        </p:spPr>
        <p:txBody>
          <a:bodyPr/>
          <a:lstStyle/>
          <a:p>
            <a:pPr marL="285750" indent="-285750" algn="r">
              <a:spcBef>
                <a:spcPct val="0"/>
              </a:spcBef>
            </a:pPr>
            <a:r>
              <a:rPr lang="nl-NL" altLang="nl-NL" dirty="0" err="1" smtClean="0">
                <a:solidFill>
                  <a:prstClr val="black"/>
                </a:solidFill>
              </a:rPr>
              <a:t>Frisian</a:t>
            </a:r>
            <a:r>
              <a:rPr lang="nl-NL" altLang="nl-NL" dirty="0" smtClean="0">
                <a:solidFill>
                  <a:prstClr val="black"/>
                </a:solidFill>
              </a:rPr>
              <a:t> web domain</a:t>
            </a:r>
            <a:endParaRPr lang="nl-NL" altLang="nl-NL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="" xmlns:a16="http://schemas.microsoft.com/office/drawing/2014/main" id="{FE1198A5-A4FB-40FE-9C82-CC234404C2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2663" y="1128514"/>
            <a:ext cx="9576899" cy="839269"/>
          </a:xfrm>
        </p:spPr>
        <p:txBody>
          <a:bodyPr/>
          <a:lstStyle/>
          <a:p>
            <a:pPr algn="l"/>
            <a:r>
              <a:rPr lang="nl-NL" dirty="0" smtClean="0"/>
              <a:t>IV. culture</a:t>
            </a:r>
            <a:endParaRPr lang="nl-NL" dirty="0"/>
          </a:p>
        </p:txBody>
      </p:sp>
      <p:pic>
        <p:nvPicPr>
          <p:cNvPr id="3481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08" y="1768596"/>
            <a:ext cx="10730684" cy="4175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1121508" y="6246893"/>
            <a:ext cx="554857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3600" dirty="0" smtClean="0"/>
              <a:t>Close reading still necessary…</a:t>
            </a:r>
            <a:endParaRPr lang="en-GB" sz="2000" dirty="0" smtClean="0"/>
          </a:p>
        </p:txBody>
      </p:sp>
    </p:spTree>
    <p:extLst>
      <p:ext uri="{BB962C8B-B14F-4D97-AF65-F5344CB8AC3E}">
        <p14:creationId xmlns:p14="http://schemas.microsoft.com/office/powerpoint/2010/main" val="18490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="" xmlns:a16="http://schemas.microsoft.com/office/drawing/2014/main" id="{4F8A7ED0-1B46-4EC3-829E-5BC252FD07D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107616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565" name="think-cell Slide" r:id="rId4" imgW="338" imgH="337" progId="TCLayout.ActiveDocument.1">
                  <p:embed/>
                </p:oleObj>
              </mc:Choice>
              <mc:Fallback>
                <p:oleObj name="think-cell Slide" r:id="rId4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="" xmlns:a16="http://schemas.microsoft.com/office/drawing/2014/main" id="{03F6D4D3-12E5-4D80-9ABC-654C8215D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663" y="411966"/>
            <a:ext cx="10860575" cy="678647"/>
          </a:xfrm>
        </p:spPr>
        <p:txBody>
          <a:bodyPr/>
          <a:lstStyle/>
          <a:p>
            <a:pPr marL="285750" indent="-285750" algn="r">
              <a:spcBef>
                <a:spcPct val="0"/>
              </a:spcBef>
            </a:pPr>
            <a:r>
              <a:rPr lang="nl-NL" altLang="nl-NL" dirty="0" err="1">
                <a:solidFill>
                  <a:prstClr val="black"/>
                </a:solidFill>
              </a:rPr>
              <a:t>Frisian</a:t>
            </a:r>
            <a:r>
              <a:rPr lang="nl-NL" altLang="nl-NL" dirty="0">
                <a:solidFill>
                  <a:prstClr val="black"/>
                </a:solidFill>
              </a:rPr>
              <a:t> web domain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="" xmlns:a16="http://schemas.microsoft.com/office/drawing/2014/main" id="{FE1198A5-A4FB-40FE-9C82-CC234404C2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2663" y="1128514"/>
            <a:ext cx="9576899" cy="839269"/>
          </a:xfrm>
        </p:spPr>
        <p:txBody>
          <a:bodyPr/>
          <a:lstStyle/>
          <a:p>
            <a:pPr algn="l"/>
            <a:r>
              <a:rPr lang="nl-NL" dirty="0" smtClean="0"/>
              <a:t>IV. culture</a:t>
            </a:r>
            <a:endParaRPr lang="nl-NL" dirty="0"/>
          </a:p>
        </p:txBody>
      </p:sp>
      <p:pic>
        <p:nvPicPr>
          <p:cNvPr id="40653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103" y="1925516"/>
            <a:ext cx="10890197" cy="3912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166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="" xmlns:a16="http://schemas.microsoft.com/office/drawing/2014/main" id="{4F8A7ED0-1B46-4EC3-829E-5BC252FD07D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327738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03" name="think-cell Slide" r:id="rId4" imgW="338" imgH="337" progId="TCLayout.ActiveDocument.1">
                  <p:embed/>
                </p:oleObj>
              </mc:Choice>
              <mc:Fallback>
                <p:oleObj name="think-cell Slide" r:id="rId4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="" xmlns:a16="http://schemas.microsoft.com/office/drawing/2014/main" id="{03F6D4D3-12E5-4D80-9ABC-654C8215D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663" y="411966"/>
            <a:ext cx="10860575" cy="678647"/>
          </a:xfrm>
        </p:spPr>
        <p:txBody>
          <a:bodyPr/>
          <a:lstStyle/>
          <a:p>
            <a:pPr marL="285750" indent="-285750" algn="r">
              <a:spcBef>
                <a:spcPct val="0"/>
              </a:spcBef>
            </a:pPr>
            <a:r>
              <a:rPr lang="nl-NL" altLang="nl-NL" dirty="0" err="1">
                <a:solidFill>
                  <a:prstClr val="black"/>
                </a:solidFill>
              </a:rPr>
              <a:t>Frisian</a:t>
            </a:r>
            <a:r>
              <a:rPr lang="nl-NL" altLang="nl-NL" dirty="0">
                <a:solidFill>
                  <a:prstClr val="black"/>
                </a:solidFill>
              </a:rPr>
              <a:t> web domain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="" xmlns:a16="http://schemas.microsoft.com/office/drawing/2014/main" id="{FE1198A5-A4FB-40FE-9C82-CC234404C2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2663" y="1128514"/>
            <a:ext cx="9576899" cy="839269"/>
          </a:xfrm>
        </p:spPr>
        <p:txBody>
          <a:bodyPr/>
          <a:lstStyle/>
          <a:p>
            <a:pPr algn="l"/>
            <a:r>
              <a:rPr lang="nl-NL" dirty="0" smtClean="0"/>
              <a:t>V. </a:t>
            </a:r>
            <a:r>
              <a:rPr lang="nl-NL" dirty="0" err="1" smtClean="0"/>
              <a:t>network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034" y="2089042"/>
            <a:ext cx="4833904" cy="374627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988" y="1652954"/>
            <a:ext cx="5365704" cy="4084221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659424" y="5737175"/>
            <a:ext cx="9110764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3200" dirty="0" smtClean="0"/>
              <a:t>Network analysis based on Frisian web collection of KB</a:t>
            </a:r>
            <a:endParaRPr lang="en-GB" sz="2000" dirty="0" smtClean="0"/>
          </a:p>
        </p:txBody>
      </p:sp>
    </p:spTree>
    <p:extLst>
      <p:ext uri="{BB962C8B-B14F-4D97-AF65-F5344CB8AC3E}">
        <p14:creationId xmlns:p14="http://schemas.microsoft.com/office/powerpoint/2010/main" val="188348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="" xmlns:a16="http://schemas.microsoft.com/office/drawing/2014/main" id="{4F8A7ED0-1B46-4EC3-829E-5BC252FD07D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745728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099" name="think-cell Slide" r:id="rId4" imgW="338" imgH="337" progId="TCLayout.ActiveDocument.1">
                  <p:embed/>
                </p:oleObj>
              </mc:Choice>
              <mc:Fallback>
                <p:oleObj name="think-cell Slide" r:id="rId4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="" xmlns:a16="http://schemas.microsoft.com/office/drawing/2014/main" id="{03F6D4D3-12E5-4D80-9ABC-654C8215D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663" y="411966"/>
            <a:ext cx="10860575" cy="678647"/>
          </a:xfrm>
        </p:spPr>
        <p:txBody>
          <a:bodyPr/>
          <a:lstStyle/>
          <a:p>
            <a:pPr marL="285750" indent="-285750" algn="r">
              <a:spcBef>
                <a:spcPct val="0"/>
              </a:spcBef>
            </a:pPr>
            <a:r>
              <a:rPr lang="nl-NL" altLang="nl-NL" dirty="0" err="1">
                <a:solidFill>
                  <a:prstClr val="black"/>
                </a:solidFill>
              </a:rPr>
              <a:t>Frisian</a:t>
            </a:r>
            <a:r>
              <a:rPr lang="nl-NL" altLang="nl-NL" dirty="0">
                <a:solidFill>
                  <a:prstClr val="black"/>
                </a:solidFill>
              </a:rPr>
              <a:t> web domain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="" xmlns:a16="http://schemas.microsoft.com/office/drawing/2014/main" id="{FE1198A5-A4FB-40FE-9C82-CC234404C2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2663" y="1128514"/>
            <a:ext cx="9576899" cy="839269"/>
          </a:xfrm>
        </p:spPr>
        <p:txBody>
          <a:bodyPr/>
          <a:lstStyle/>
          <a:p>
            <a:pPr algn="l"/>
            <a:r>
              <a:rPr lang="nl-NL" dirty="0" smtClean="0"/>
              <a:t>V. </a:t>
            </a:r>
            <a:r>
              <a:rPr lang="nl-NL" dirty="0" err="1" smtClean="0"/>
              <a:t>network</a:t>
            </a:r>
            <a:endParaRPr lang="nl-NL" dirty="0"/>
          </a:p>
        </p:txBody>
      </p:sp>
      <p:pic>
        <p:nvPicPr>
          <p:cNvPr id="3430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952" y="1792653"/>
            <a:ext cx="6214209" cy="5008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159" y="3142668"/>
            <a:ext cx="2711343" cy="2308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73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xmlns="" id="{4F8A7ED0-1B46-4EC3-829E-5BC252FD07D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924501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239" name="think-cell Slide" r:id="rId4" imgW="338" imgH="337" progId="TCLayout.ActiveDocument.1">
                  <p:embed/>
                </p:oleObj>
              </mc:Choice>
              <mc:Fallback>
                <p:oleObj name="think-cell Slide" r:id="rId4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xmlns="" id="{03F6D4D3-12E5-4D80-9ABC-654C8215D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662" y="411966"/>
            <a:ext cx="10297533" cy="678647"/>
          </a:xfrm>
        </p:spPr>
        <p:txBody>
          <a:bodyPr/>
          <a:lstStyle/>
          <a:p>
            <a:r>
              <a:rPr lang="nl-NL" dirty="0" smtClean="0"/>
              <a:t>National </a:t>
            </a:r>
            <a:r>
              <a:rPr lang="nl-NL" dirty="0" err="1" smtClean="0"/>
              <a:t>identity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xmlns="" id="{FE1198A5-A4FB-40FE-9C82-CC234404C2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2663" y="1128514"/>
            <a:ext cx="9937383" cy="839269"/>
          </a:xfrm>
        </p:spPr>
        <p:txBody>
          <a:bodyPr/>
          <a:lstStyle/>
          <a:p>
            <a:r>
              <a:rPr lang="nl-NL" dirty="0" smtClean="0"/>
              <a:t>National </a:t>
            </a:r>
            <a:r>
              <a:rPr lang="nl-NL" dirty="0" err="1" smtClean="0"/>
              <a:t>library</a:t>
            </a:r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1160583" y="1883105"/>
            <a:ext cx="7833948" cy="4431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GB" sz="2400" dirty="0" smtClean="0">
                <a:solidFill>
                  <a:prstClr val="black"/>
                </a:solidFill>
              </a:rPr>
              <a:t>Research on national identity in the past: </a:t>
            </a:r>
            <a:r>
              <a:rPr lang="en-GB" sz="2400" b="1" dirty="0" smtClean="0">
                <a:solidFill>
                  <a:prstClr val="black"/>
                </a:solidFill>
              </a:rPr>
              <a:t>close reading</a:t>
            </a:r>
          </a:p>
          <a:p>
            <a:pPr>
              <a:defRPr/>
            </a:pPr>
            <a:endParaRPr lang="en-GB" sz="2400" dirty="0" smtClean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GB" sz="2400" dirty="0" smtClean="0">
                <a:solidFill>
                  <a:prstClr val="black"/>
                </a:solidFill>
              </a:rPr>
              <a:t>Benedict Anderson’s </a:t>
            </a:r>
            <a:r>
              <a:rPr lang="nl-NL" sz="2400" dirty="0" smtClean="0"/>
              <a:t>concept </a:t>
            </a:r>
            <a:r>
              <a:rPr lang="nl-NL" sz="2400" dirty="0"/>
              <a:t>of a </a:t>
            </a:r>
            <a:r>
              <a:rPr lang="nl-NL" sz="2400" dirty="0" err="1"/>
              <a:t>nation</a:t>
            </a:r>
            <a:r>
              <a:rPr lang="nl-NL" sz="2400" dirty="0"/>
              <a:t> as </a:t>
            </a:r>
            <a:r>
              <a:rPr lang="nl-NL" sz="2400" dirty="0" err="1"/>
              <a:t>an</a:t>
            </a:r>
            <a:r>
              <a:rPr lang="nl-NL" sz="2400" dirty="0"/>
              <a:t> ‘</a:t>
            </a:r>
            <a:r>
              <a:rPr lang="nl-NL" sz="2400" b="1" dirty="0" err="1"/>
              <a:t>imagined</a:t>
            </a:r>
            <a:r>
              <a:rPr lang="nl-NL" sz="2400" b="1" dirty="0"/>
              <a:t> community</a:t>
            </a:r>
            <a:r>
              <a:rPr lang="nl-NL" sz="2400" dirty="0" smtClean="0"/>
              <a:t>’: a </a:t>
            </a:r>
            <a:r>
              <a:rPr lang="nl-NL" sz="2400" dirty="0" err="1" smtClean="0"/>
              <a:t>social</a:t>
            </a:r>
            <a:r>
              <a:rPr lang="nl-NL" sz="2400" dirty="0" smtClean="0"/>
              <a:t> </a:t>
            </a:r>
            <a:r>
              <a:rPr lang="nl-NL" sz="2400" dirty="0" err="1" smtClean="0"/>
              <a:t>construction</a:t>
            </a:r>
            <a:r>
              <a:rPr lang="nl-NL" sz="2400" dirty="0" smtClean="0"/>
              <a:t> </a:t>
            </a:r>
            <a:r>
              <a:rPr lang="nl-NL" sz="2400" dirty="0" err="1" smtClean="0"/>
              <a:t>with</a:t>
            </a:r>
            <a:r>
              <a:rPr lang="nl-NL" sz="2400" dirty="0" smtClean="0"/>
              <a:t> </a:t>
            </a:r>
            <a:r>
              <a:rPr lang="nl-NL" sz="2400" dirty="0" err="1" smtClean="0"/>
              <a:t>certain</a:t>
            </a:r>
            <a:r>
              <a:rPr lang="nl-NL" sz="2400" dirty="0" smtClean="0"/>
              <a:t> </a:t>
            </a:r>
            <a:r>
              <a:rPr lang="nl-NL" sz="2400" dirty="0" err="1" smtClean="0"/>
              <a:t>characteristics</a:t>
            </a:r>
            <a:r>
              <a:rPr lang="nl-NL" sz="2400" dirty="0" smtClean="0"/>
              <a:t> (</a:t>
            </a:r>
            <a:r>
              <a:rPr lang="nl-NL" sz="2400" dirty="0" err="1" smtClean="0"/>
              <a:t>territorial</a:t>
            </a:r>
            <a:r>
              <a:rPr lang="nl-NL" sz="2400" dirty="0" smtClean="0"/>
              <a:t>, </a:t>
            </a:r>
            <a:r>
              <a:rPr lang="nl-NL" sz="2400" dirty="0" err="1" smtClean="0"/>
              <a:t>linguïstic</a:t>
            </a:r>
            <a:r>
              <a:rPr lang="nl-NL" sz="2400" dirty="0" smtClean="0"/>
              <a:t>, </a:t>
            </a:r>
            <a:r>
              <a:rPr lang="nl-NL" sz="2400" dirty="0" err="1" smtClean="0"/>
              <a:t>cultural</a:t>
            </a:r>
            <a:r>
              <a:rPr lang="nl-NL" sz="2400" dirty="0" smtClean="0"/>
              <a:t>, </a:t>
            </a:r>
            <a:r>
              <a:rPr lang="nl-NL" sz="2400" dirty="0" err="1" smtClean="0"/>
              <a:t>ethnic</a:t>
            </a:r>
            <a:r>
              <a:rPr lang="nl-NL" sz="2400" dirty="0" smtClean="0"/>
              <a:t>)</a:t>
            </a:r>
          </a:p>
          <a:p>
            <a:pPr>
              <a:defRPr/>
            </a:pPr>
            <a:endParaRPr lang="nl-NL" sz="2400" dirty="0"/>
          </a:p>
          <a:p>
            <a:r>
              <a:rPr lang="en-GB" sz="2400" dirty="0"/>
              <a:t>Benedict Anderson, </a:t>
            </a:r>
            <a:r>
              <a:rPr lang="en-GB" sz="2400" i="1" dirty="0"/>
              <a:t>Imagined Communities: Reflections on the Origin and Spread of Nationalism.</a:t>
            </a:r>
            <a:r>
              <a:rPr lang="en-GB" sz="2400" dirty="0"/>
              <a:t> London: Verso (1983) </a:t>
            </a:r>
          </a:p>
          <a:p>
            <a:endParaRPr lang="en-GB" sz="2400" dirty="0"/>
          </a:p>
          <a:p>
            <a:r>
              <a:rPr lang="en-GB" sz="2400" dirty="0" smtClean="0"/>
              <a:t>Role of libraries in the 19</a:t>
            </a:r>
            <a:r>
              <a:rPr lang="en-GB" sz="2400" baseline="30000" dirty="0" smtClean="0"/>
              <a:t>th</a:t>
            </a:r>
            <a:r>
              <a:rPr lang="en-GB" sz="2400" dirty="0" smtClean="0"/>
              <a:t> century in construction a national identity by providing ‘building blocks’ of an imagined community </a:t>
            </a:r>
            <a:endParaRPr lang="nl-NL" sz="2400" dirty="0"/>
          </a:p>
        </p:txBody>
      </p:sp>
      <p:pic>
        <p:nvPicPr>
          <p:cNvPr id="349206" name="Picture 2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244" y="1883105"/>
            <a:ext cx="2898531" cy="398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072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="" xmlns:a16="http://schemas.microsoft.com/office/drawing/2014/main" id="{4F8A7ED0-1B46-4EC3-829E-5BC252FD07D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869576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122" name="think-cell Slide" r:id="rId4" imgW="338" imgH="337" progId="TCLayout.ActiveDocument.1">
                  <p:embed/>
                </p:oleObj>
              </mc:Choice>
              <mc:Fallback>
                <p:oleObj name="think-cell Slide" r:id="rId4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="" xmlns:a16="http://schemas.microsoft.com/office/drawing/2014/main" id="{03F6D4D3-12E5-4D80-9ABC-654C8215D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663" y="411966"/>
            <a:ext cx="10860575" cy="678647"/>
          </a:xfrm>
        </p:spPr>
        <p:txBody>
          <a:bodyPr/>
          <a:lstStyle/>
          <a:p>
            <a:pPr marL="285750" indent="-285750" algn="r">
              <a:spcBef>
                <a:spcPct val="0"/>
              </a:spcBef>
            </a:pPr>
            <a:r>
              <a:rPr lang="nl-NL" altLang="nl-NL" dirty="0" err="1">
                <a:solidFill>
                  <a:prstClr val="black"/>
                </a:solidFill>
              </a:rPr>
              <a:t>Frisian</a:t>
            </a:r>
            <a:r>
              <a:rPr lang="nl-NL" altLang="nl-NL" dirty="0">
                <a:solidFill>
                  <a:prstClr val="black"/>
                </a:solidFill>
              </a:rPr>
              <a:t> web domain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="" xmlns:a16="http://schemas.microsoft.com/office/drawing/2014/main" id="{FE1198A5-A4FB-40FE-9C82-CC234404C2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2663" y="1128514"/>
            <a:ext cx="9576899" cy="839269"/>
          </a:xfrm>
        </p:spPr>
        <p:txBody>
          <a:bodyPr/>
          <a:lstStyle/>
          <a:p>
            <a:pPr algn="l"/>
            <a:r>
              <a:rPr lang="nl-NL" dirty="0" smtClean="0"/>
              <a:t>V. </a:t>
            </a:r>
            <a:r>
              <a:rPr lang="nl-NL" dirty="0" err="1" smtClean="0"/>
              <a:t>network</a:t>
            </a:r>
            <a:endParaRPr lang="nl-NL" dirty="0"/>
          </a:p>
        </p:txBody>
      </p:sp>
      <p:pic>
        <p:nvPicPr>
          <p:cNvPr id="3440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203" y="1828799"/>
            <a:ext cx="5878266" cy="491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529" y="2778369"/>
            <a:ext cx="3175973" cy="2704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509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="" xmlns:a16="http://schemas.microsoft.com/office/drawing/2014/main" id="{4F8A7ED0-1B46-4EC3-829E-5BC252FD07D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549998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146" name="think-cell Slide" r:id="rId4" imgW="338" imgH="337" progId="TCLayout.ActiveDocument.1">
                  <p:embed/>
                </p:oleObj>
              </mc:Choice>
              <mc:Fallback>
                <p:oleObj name="think-cell Slide" r:id="rId4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="" xmlns:a16="http://schemas.microsoft.com/office/drawing/2014/main" id="{03F6D4D3-12E5-4D80-9ABC-654C8215D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663" y="411966"/>
            <a:ext cx="10860575" cy="678647"/>
          </a:xfrm>
        </p:spPr>
        <p:txBody>
          <a:bodyPr/>
          <a:lstStyle/>
          <a:p>
            <a:pPr marL="285750" indent="-285750" algn="r">
              <a:spcBef>
                <a:spcPct val="0"/>
              </a:spcBef>
            </a:pPr>
            <a:r>
              <a:rPr lang="nl-NL" altLang="nl-NL" dirty="0" err="1">
                <a:solidFill>
                  <a:prstClr val="black"/>
                </a:solidFill>
              </a:rPr>
              <a:t>Frisian</a:t>
            </a:r>
            <a:r>
              <a:rPr lang="nl-NL" altLang="nl-NL" dirty="0">
                <a:solidFill>
                  <a:prstClr val="black"/>
                </a:solidFill>
              </a:rPr>
              <a:t> web domain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="" xmlns:a16="http://schemas.microsoft.com/office/drawing/2014/main" id="{FE1198A5-A4FB-40FE-9C82-CC234404C2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2663" y="1128514"/>
            <a:ext cx="9576899" cy="839269"/>
          </a:xfrm>
        </p:spPr>
        <p:txBody>
          <a:bodyPr/>
          <a:lstStyle/>
          <a:p>
            <a:pPr algn="l"/>
            <a:r>
              <a:rPr lang="nl-NL" dirty="0" smtClean="0"/>
              <a:t>V. </a:t>
            </a:r>
            <a:r>
              <a:rPr lang="nl-NL" dirty="0" err="1" smtClean="0"/>
              <a:t>network</a:t>
            </a:r>
            <a:endParaRPr lang="nl-NL" dirty="0"/>
          </a:p>
        </p:txBody>
      </p:sp>
      <p:pic>
        <p:nvPicPr>
          <p:cNvPr id="3450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279" y="1811214"/>
            <a:ext cx="7329506" cy="501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530" y="3050931"/>
            <a:ext cx="3175973" cy="2704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833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="" xmlns:a16="http://schemas.microsoft.com/office/drawing/2014/main" id="{4F8A7ED0-1B46-4EC3-829E-5BC252FD07D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717532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191" name="think-cell Slide" r:id="rId4" imgW="338" imgH="337" progId="TCLayout.ActiveDocument.1">
                  <p:embed/>
                </p:oleObj>
              </mc:Choice>
              <mc:Fallback>
                <p:oleObj name="think-cell Slide" r:id="rId4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="" xmlns:a16="http://schemas.microsoft.com/office/drawing/2014/main" id="{03F6D4D3-12E5-4D80-9ABC-654C8215D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663" y="411966"/>
            <a:ext cx="10860575" cy="678647"/>
          </a:xfrm>
        </p:spPr>
        <p:txBody>
          <a:bodyPr/>
          <a:lstStyle/>
          <a:p>
            <a:pPr marL="285750" indent="-285750" algn="r">
              <a:spcBef>
                <a:spcPct val="0"/>
              </a:spcBef>
            </a:pPr>
            <a:r>
              <a:rPr lang="nl-NL" altLang="nl-NL" dirty="0" err="1">
                <a:solidFill>
                  <a:prstClr val="black"/>
                </a:solidFill>
              </a:rPr>
              <a:t>Frisian</a:t>
            </a:r>
            <a:r>
              <a:rPr lang="nl-NL" altLang="nl-NL" dirty="0">
                <a:solidFill>
                  <a:prstClr val="black"/>
                </a:solidFill>
              </a:rPr>
              <a:t> web domain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="" xmlns:a16="http://schemas.microsoft.com/office/drawing/2014/main" id="{FE1198A5-A4FB-40FE-9C82-CC234404C2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2663" y="1128514"/>
            <a:ext cx="9576899" cy="839269"/>
          </a:xfrm>
        </p:spPr>
        <p:txBody>
          <a:bodyPr/>
          <a:lstStyle/>
          <a:p>
            <a:pPr algn="l"/>
            <a:r>
              <a:rPr lang="nl-NL" dirty="0" smtClean="0"/>
              <a:t>V. </a:t>
            </a:r>
            <a:r>
              <a:rPr lang="nl-NL" dirty="0" err="1" smtClean="0"/>
              <a:t>network</a:t>
            </a:r>
            <a:endParaRPr lang="nl-NL" dirty="0"/>
          </a:p>
        </p:txBody>
      </p:sp>
      <p:pic>
        <p:nvPicPr>
          <p:cNvPr id="3471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961" y="1800576"/>
            <a:ext cx="7192108" cy="500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7732" y="3209191"/>
            <a:ext cx="3010771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7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="" xmlns:a16="http://schemas.microsoft.com/office/drawing/2014/main" id="{4F8A7ED0-1B46-4EC3-829E-5BC252FD07D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744671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25" name="think-cell Slide" r:id="rId4" imgW="338" imgH="337" progId="TCLayout.ActiveDocument.1">
                  <p:embed/>
                </p:oleObj>
              </mc:Choice>
              <mc:Fallback>
                <p:oleObj name="think-cell Slide" r:id="rId4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="" xmlns:a16="http://schemas.microsoft.com/office/drawing/2014/main" id="{03F6D4D3-12E5-4D80-9ABC-654C8215D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662" y="411966"/>
            <a:ext cx="10297533" cy="678647"/>
          </a:xfrm>
        </p:spPr>
        <p:txBody>
          <a:bodyPr/>
          <a:lstStyle/>
          <a:p>
            <a:r>
              <a:rPr lang="nl-NL" dirty="0" smtClean="0"/>
              <a:t>  </a:t>
            </a: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="" xmlns:a16="http://schemas.microsoft.com/office/drawing/2014/main" id="{FE1198A5-A4FB-40FE-9C82-CC234404C2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2663" y="1128514"/>
            <a:ext cx="8011867" cy="839269"/>
          </a:xfrm>
        </p:spPr>
        <p:txBody>
          <a:bodyPr/>
          <a:lstStyle/>
          <a:p>
            <a:pPr algn="l"/>
            <a:r>
              <a:rPr lang="nl-NL" dirty="0" smtClean="0"/>
              <a:t>IV. </a:t>
            </a:r>
            <a:r>
              <a:rPr lang="nl-NL" dirty="0" err="1" smtClean="0"/>
              <a:t>history</a:t>
            </a:r>
            <a:endParaRPr lang="nl-NL" dirty="0"/>
          </a:p>
        </p:txBody>
      </p:sp>
      <p:sp>
        <p:nvSpPr>
          <p:cNvPr id="3" name="Rechthoek 2"/>
          <p:cNvSpPr/>
          <p:nvPr/>
        </p:nvSpPr>
        <p:spPr>
          <a:xfrm>
            <a:off x="1315567" y="1899039"/>
            <a:ext cx="21494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nl-NL" altLang="nl-NL" sz="2800" b="1" dirty="0" smtClean="0">
                <a:solidFill>
                  <a:prstClr val="black"/>
                </a:solidFill>
              </a:rPr>
              <a:t>.nl: 1986</a:t>
            </a:r>
            <a:endParaRPr lang="nl-NL" altLang="nl-NL" sz="2800" b="1" dirty="0">
              <a:solidFill>
                <a:prstClr val="black"/>
              </a:solidFill>
            </a:endParaRP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567" y="2576147"/>
            <a:ext cx="214947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567" y="4434498"/>
            <a:ext cx="2149475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4" descr="\\fs-srv-p100.wpakb.kb.nl\users$\KTE010\Pictures\1994_dhp_nl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609" y="417081"/>
            <a:ext cx="4199426" cy="541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7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799" y="4434498"/>
            <a:ext cx="2561795" cy="1643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9" name="Picture 4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799" y="2595226"/>
            <a:ext cx="222567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500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="" xmlns:a16="http://schemas.microsoft.com/office/drawing/2014/main" id="{4F8A7ED0-1B46-4EC3-829E-5BC252FD07D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256658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775" name="think-cell Slide" r:id="rId4" imgW="338" imgH="337" progId="TCLayout.ActiveDocument.1">
                  <p:embed/>
                </p:oleObj>
              </mc:Choice>
              <mc:Fallback>
                <p:oleObj name="think-cell Slide" r:id="rId4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="" xmlns:a16="http://schemas.microsoft.com/office/drawing/2014/main" id="{03F6D4D3-12E5-4D80-9ABC-654C8215D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662" y="411966"/>
            <a:ext cx="10297533" cy="678647"/>
          </a:xfrm>
        </p:spPr>
        <p:txBody>
          <a:bodyPr/>
          <a:lstStyle/>
          <a:p>
            <a:r>
              <a:rPr lang="nl-NL" dirty="0" smtClean="0"/>
              <a:t>  </a:t>
            </a: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="" xmlns:a16="http://schemas.microsoft.com/office/drawing/2014/main" id="{FE1198A5-A4FB-40FE-9C82-CC234404C2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2663" y="1128514"/>
            <a:ext cx="8011867" cy="839269"/>
          </a:xfrm>
        </p:spPr>
        <p:txBody>
          <a:bodyPr/>
          <a:lstStyle/>
          <a:p>
            <a:pPr algn="l"/>
            <a:r>
              <a:rPr lang="nl-NL" dirty="0" smtClean="0"/>
              <a:t>IV. </a:t>
            </a:r>
            <a:r>
              <a:rPr lang="nl-NL" dirty="0" err="1" smtClean="0"/>
              <a:t>history</a:t>
            </a:r>
            <a:endParaRPr lang="nl-NL" dirty="0"/>
          </a:p>
        </p:txBody>
      </p:sp>
      <p:pic>
        <p:nvPicPr>
          <p:cNvPr id="7168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725" y="265676"/>
            <a:ext cx="4390483" cy="281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5746" name="Picture 2" descr="\\fs-srv-p100.wpakb.kb.nl\users$\KTE010\Documents\2017_Onderzoeken\2019_Fries_Nationaal_Domein\schermafbeelding-2017-07-10-om-23-2114x200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637" y="1870503"/>
            <a:ext cx="4793956" cy="454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574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319" y="3368675"/>
            <a:ext cx="6118120" cy="2080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00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="" xmlns:a16="http://schemas.microsoft.com/office/drawing/2014/main" id="{4F8A7ED0-1B46-4EC3-829E-5BC252FD07D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447501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612" name="think-cell Slide" r:id="rId4" imgW="338" imgH="337" progId="TCLayout.ActiveDocument.1">
                  <p:embed/>
                </p:oleObj>
              </mc:Choice>
              <mc:Fallback>
                <p:oleObj name="think-cell Slide" r:id="rId4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="" xmlns:a16="http://schemas.microsoft.com/office/drawing/2014/main" id="{03F6D4D3-12E5-4D80-9ABC-654C8215D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662" y="411966"/>
            <a:ext cx="10297533" cy="678647"/>
          </a:xfrm>
        </p:spPr>
        <p:txBody>
          <a:bodyPr/>
          <a:lstStyle/>
          <a:p>
            <a:r>
              <a:rPr lang="nl-NL" dirty="0" smtClean="0"/>
              <a:t>  </a:t>
            </a: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="" xmlns:a16="http://schemas.microsoft.com/office/drawing/2014/main" id="{FE1198A5-A4FB-40FE-9C82-CC234404C2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2664" y="1128514"/>
            <a:ext cx="9585690" cy="1661993"/>
          </a:xfrm>
        </p:spPr>
        <p:txBody>
          <a:bodyPr/>
          <a:lstStyle/>
          <a:p>
            <a:pPr algn="l"/>
            <a:r>
              <a:rPr lang="nl-NL" dirty="0" smtClean="0"/>
              <a:t>IV. </a:t>
            </a:r>
            <a:r>
              <a:rPr lang="nl-NL" dirty="0" err="1" smtClean="0"/>
              <a:t>history</a:t>
            </a:r>
            <a:endParaRPr lang="nl-NL" dirty="0"/>
          </a:p>
          <a:p>
            <a:pPr algn="l"/>
            <a:endParaRPr lang="nl-NL" dirty="0"/>
          </a:p>
        </p:txBody>
      </p:sp>
      <p:sp>
        <p:nvSpPr>
          <p:cNvPr id="11" name="Tijdelijke aanduiding voor afbeelding 10">
            <a:extLst>
              <a:ext uri="{FF2B5EF4-FFF2-40B4-BE49-F238E27FC236}">
                <a16:creationId xmlns="" xmlns:a16="http://schemas.microsoft.com/office/drawing/2014/main" id="{FAA9EA73-E5D9-4652-AA54-C375D41AF4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Rechthoek 2"/>
          <p:cNvSpPr/>
          <p:nvPr/>
        </p:nvSpPr>
        <p:spPr>
          <a:xfrm>
            <a:off x="1315567" y="1899039"/>
            <a:ext cx="21494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nl-NL" altLang="nl-NL" sz="2800" b="1" dirty="0" smtClean="0">
                <a:solidFill>
                  <a:prstClr val="black"/>
                </a:solidFill>
              </a:rPr>
              <a:t>.</a:t>
            </a:r>
            <a:r>
              <a:rPr lang="nl-NL" altLang="nl-NL" sz="2800" b="1" dirty="0" err="1" smtClean="0">
                <a:solidFill>
                  <a:prstClr val="black"/>
                </a:solidFill>
              </a:rPr>
              <a:t>frl</a:t>
            </a:r>
            <a:r>
              <a:rPr lang="nl-NL" altLang="nl-NL" sz="2800" b="1" dirty="0" smtClean="0">
                <a:solidFill>
                  <a:prstClr val="black"/>
                </a:solidFill>
              </a:rPr>
              <a:t>: 2014</a:t>
            </a:r>
            <a:endParaRPr lang="nl-NL" altLang="nl-NL" sz="2800" b="1" dirty="0">
              <a:solidFill>
                <a:prstClr val="black"/>
              </a:solidFill>
            </a:endParaRPr>
          </a:p>
        </p:txBody>
      </p:sp>
      <p:sp>
        <p:nvSpPr>
          <p:cNvPr id="6" name="AutoShape 2" descr="https://plein.kb.nl/inline_images/8049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0857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384" y="1984802"/>
            <a:ext cx="7949712" cy="367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>
            <a:extLst>
              <a:ext uri="{FF2B5EF4-FFF2-40B4-BE49-F238E27FC236}">
                <a16:creationId xmlns="" xmlns:a16="http://schemas.microsoft.com/office/drawing/2014/main" id="{03F6D4D3-12E5-4D80-9ABC-654C8215D8E3}"/>
              </a:ext>
            </a:extLst>
          </p:cNvPr>
          <p:cNvSpPr txBox="1">
            <a:spLocks/>
          </p:cNvSpPr>
          <p:nvPr/>
        </p:nvSpPr>
        <p:spPr>
          <a:xfrm>
            <a:off x="982663" y="411966"/>
            <a:ext cx="10860575" cy="67864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49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285750" indent="-285750" algn="r">
              <a:spcBef>
                <a:spcPct val="0"/>
              </a:spcBef>
            </a:pPr>
            <a:r>
              <a:rPr lang="nl-NL" altLang="nl-NL" dirty="0" err="1">
                <a:solidFill>
                  <a:prstClr val="black"/>
                </a:solidFill>
              </a:rPr>
              <a:t>Frisian</a:t>
            </a:r>
            <a:r>
              <a:rPr lang="nl-NL" altLang="nl-NL" dirty="0">
                <a:solidFill>
                  <a:prstClr val="black"/>
                </a:solidFill>
              </a:rPr>
              <a:t> web domain</a:t>
            </a:r>
          </a:p>
        </p:txBody>
      </p:sp>
      <p:pic>
        <p:nvPicPr>
          <p:cNvPr id="10" name="Picture 2" descr="\\fs-srv-p100.wpakb.kb.nl\users$\KTE010\Documents\2017_Onderzoeken\2019_Fries_Nationaal_Domein\websites.FRL_-500x50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315" y="3402623"/>
            <a:ext cx="3392365" cy="339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9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="" xmlns:a16="http://schemas.microsoft.com/office/drawing/2014/main" id="{4F8A7ED0-1B46-4EC3-829E-5BC252FD07D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55351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40" name="think-cell Slide" r:id="rId4" imgW="338" imgH="337" progId="TCLayout.ActiveDocument.1">
                  <p:embed/>
                </p:oleObj>
              </mc:Choice>
              <mc:Fallback>
                <p:oleObj name="think-cell Slide" r:id="rId4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="" xmlns:a16="http://schemas.microsoft.com/office/drawing/2014/main" id="{03F6D4D3-12E5-4D80-9ABC-654C8215D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662" y="411966"/>
            <a:ext cx="10297533" cy="678647"/>
          </a:xfrm>
        </p:spPr>
        <p:txBody>
          <a:bodyPr/>
          <a:lstStyle/>
          <a:p>
            <a:r>
              <a:rPr lang="nl-NL" dirty="0" smtClean="0"/>
              <a:t>  </a:t>
            </a: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="" xmlns:a16="http://schemas.microsoft.com/office/drawing/2014/main" id="{FE1198A5-A4FB-40FE-9C82-CC234404C2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2663" y="1128514"/>
            <a:ext cx="7915152" cy="830997"/>
          </a:xfrm>
        </p:spPr>
        <p:txBody>
          <a:bodyPr/>
          <a:lstStyle/>
          <a:p>
            <a:pPr algn="l"/>
            <a:r>
              <a:rPr lang="nl-NL" dirty="0" smtClean="0"/>
              <a:t>IV. </a:t>
            </a:r>
            <a:r>
              <a:rPr lang="nl-NL" dirty="0" err="1" smtClean="0"/>
              <a:t>history</a:t>
            </a:r>
            <a:endParaRPr lang="nl-NL" dirty="0"/>
          </a:p>
        </p:txBody>
      </p:sp>
      <p:sp>
        <p:nvSpPr>
          <p:cNvPr id="11" name="Tijdelijke aanduiding voor afbeelding 10">
            <a:extLst>
              <a:ext uri="{FF2B5EF4-FFF2-40B4-BE49-F238E27FC236}">
                <a16:creationId xmlns="" xmlns:a16="http://schemas.microsoft.com/office/drawing/2014/main" id="{FAA9EA73-E5D9-4652-AA54-C375D41AF4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Rechthoek 2"/>
          <p:cNvSpPr/>
          <p:nvPr/>
        </p:nvSpPr>
        <p:spPr>
          <a:xfrm>
            <a:off x="982663" y="1899039"/>
            <a:ext cx="21494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nl-NL" altLang="nl-NL" sz="4000" b="1" dirty="0" smtClean="0">
                <a:solidFill>
                  <a:prstClr val="black"/>
                </a:solidFill>
              </a:rPr>
              <a:t>.</a:t>
            </a:r>
            <a:r>
              <a:rPr lang="nl-NL" altLang="nl-NL" sz="4000" b="1" dirty="0" err="1" smtClean="0">
                <a:solidFill>
                  <a:prstClr val="black"/>
                </a:solidFill>
              </a:rPr>
              <a:t>fr</a:t>
            </a:r>
            <a:r>
              <a:rPr lang="nl-NL" altLang="nl-NL" sz="4000" b="1" dirty="0" smtClean="0">
                <a:solidFill>
                  <a:prstClr val="black"/>
                </a:solidFill>
              </a:rPr>
              <a:t>: 2011</a:t>
            </a:r>
            <a:endParaRPr lang="nl-NL" altLang="nl-NL" sz="4000" b="1" dirty="0">
              <a:solidFill>
                <a:prstClr val="black"/>
              </a:solidFill>
            </a:endParaRPr>
          </a:p>
        </p:txBody>
      </p:sp>
      <p:sp>
        <p:nvSpPr>
          <p:cNvPr id="6" name="AutoShape 2" descr="https://plein.kb.nl/inline_images/8049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8" descr="\\fs-srv-p100.wpakb.kb.nl\users$\KTE010\Documents\2017_Onderzoeken\2019_Fries_Nationaal_Domein\domeinname.f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244" y="1899039"/>
            <a:ext cx="8269784" cy="468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el 1">
            <a:extLst>
              <a:ext uri="{FF2B5EF4-FFF2-40B4-BE49-F238E27FC236}">
                <a16:creationId xmlns="" xmlns:a16="http://schemas.microsoft.com/office/drawing/2014/main" id="{03F6D4D3-12E5-4D80-9ABC-654C8215D8E3}"/>
              </a:ext>
            </a:extLst>
          </p:cNvPr>
          <p:cNvSpPr txBox="1">
            <a:spLocks/>
          </p:cNvSpPr>
          <p:nvPr/>
        </p:nvSpPr>
        <p:spPr>
          <a:xfrm>
            <a:off x="982663" y="411966"/>
            <a:ext cx="10860575" cy="67864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49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285750" indent="-285750" algn="r">
              <a:spcBef>
                <a:spcPct val="0"/>
              </a:spcBef>
            </a:pPr>
            <a:r>
              <a:rPr lang="nl-NL" altLang="nl-NL" dirty="0" err="1">
                <a:solidFill>
                  <a:prstClr val="black"/>
                </a:solidFill>
              </a:rPr>
              <a:t>Frisian</a:t>
            </a:r>
            <a:r>
              <a:rPr lang="nl-NL" altLang="nl-NL" dirty="0">
                <a:solidFill>
                  <a:prstClr val="black"/>
                </a:solidFill>
              </a:rPr>
              <a:t> web domain</a:t>
            </a:r>
          </a:p>
        </p:txBody>
      </p:sp>
      <p:pic>
        <p:nvPicPr>
          <p:cNvPr id="409633" name="Picture 3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15" y="4917464"/>
            <a:ext cx="22193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20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="" xmlns:a16="http://schemas.microsoft.com/office/drawing/2014/main" id="{4F8A7ED0-1B46-4EC3-829E-5BC252FD07D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961007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409" name="think-cell Slide" r:id="rId4" imgW="338" imgH="337" progId="TCLayout.ActiveDocument.1">
                  <p:embed/>
                </p:oleObj>
              </mc:Choice>
              <mc:Fallback>
                <p:oleObj name="think-cell Slide" r:id="rId4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="" xmlns:a16="http://schemas.microsoft.com/office/drawing/2014/main" id="{03F6D4D3-12E5-4D80-9ABC-654C8215D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663" y="411966"/>
            <a:ext cx="10860575" cy="678647"/>
          </a:xfrm>
        </p:spPr>
        <p:txBody>
          <a:bodyPr/>
          <a:lstStyle/>
          <a:p>
            <a:pPr marL="285750" indent="-285750" algn="r">
              <a:spcBef>
                <a:spcPct val="0"/>
              </a:spcBef>
            </a:pPr>
            <a:r>
              <a:rPr lang="nl-NL" altLang="nl-NL" dirty="0" err="1">
                <a:solidFill>
                  <a:prstClr val="black"/>
                </a:solidFill>
              </a:rPr>
              <a:t>Frisian</a:t>
            </a:r>
            <a:r>
              <a:rPr lang="nl-NL" altLang="nl-NL" dirty="0">
                <a:solidFill>
                  <a:prstClr val="black"/>
                </a:solidFill>
              </a:rPr>
              <a:t> web domain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="" xmlns:a16="http://schemas.microsoft.com/office/drawing/2014/main" id="{FE1198A5-A4FB-40FE-9C82-CC234404C2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2663" y="1128514"/>
            <a:ext cx="9576899" cy="839269"/>
          </a:xfrm>
        </p:spPr>
        <p:txBody>
          <a:bodyPr/>
          <a:lstStyle/>
          <a:p>
            <a:pPr algn="l"/>
            <a:r>
              <a:rPr lang="nl-NL" dirty="0" smtClean="0"/>
              <a:t>VI. </a:t>
            </a:r>
            <a:r>
              <a:rPr lang="nl-NL" dirty="0" err="1" smtClean="0"/>
              <a:t>history</a:t>
            </a:r>
            <a:endParaRPr lang="nl-NL" dirty="0"/>
          </a:p>
        </p:txBody>
      </p:sp>
      <p:pic>
        <p:nvPicPr>
          <p:cNvPr id="356355" name="Picture 3" descr="\\fs-srv-p100.wpakb.kb.nl\users$\KTE010\Documents\2017_Onderzoeken\2019_Fries_Nationaal_Domein\flint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043" y="2098942"/>
            <a:ext cx="1737293" cy="317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356" name="Picture 4" descr="\\fs-srv-p100.wpakb.kb.nl\users$\KTE010\Documents\2017_Onderzoeken\2019_Fries_Nationaal_Domein\fykyou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076" y="2205694"/>
            <a:ext cx="3205548" cy="301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361" name="Picture 9" descr="\\fs-srv-p100.wpakb.kb.nl\users$\KTE010\Documents\2017_Onderzoeken\2019_Fries_Nationaal_Domein\1995_leeuwarden_brult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125" y="2098942"/>
            <a:ext cx="3779216" cy="254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378" name="Picture 26" descr="\\fs-srv-p100.wpakb.kb.nl\users$\KTE010\Documents\2017_Onderzoeken\2019_Fries_Nationaal_Domein\logo audiofrysk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877" y="4818431"/>
            <a:ext cx="2151499" cy="175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9" descr="Afû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56402" name="Picture 5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830" y="5287963"/>
            <a:ext cx="176212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013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="" xmlns:a16="http://schemas.microsoft.com/office/drawing/2014/main" id="{4F8A7ED0-1B46-4EC3-829E-5BC252FD07D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781731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31" name="think-cell Slide" r:id="rId4" imgW="338" imgH="337" progId="TCLayout.ActiveDocument.1">
                  <p:embed/>
                </p:oleObj>
              </mc:Choice>
              <mc:Fallback>
                <p:oleObj name="think-cell Slide" r:id="rId4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="" xmlns:a16="http://schemas.microsoft.com/office/drawing/2014/main" id="{03F6D4D3-12E5-4D80-9ABC-654C8215D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663" y="411966"/>
            <a:ext cx="10860575" cy="678647"/>
          </a:xfrm>
        </p:spPr>
        <p:txBody>
          <a:bodyPr/>
          <a:lstStyle/>
          <a:p>
            <a:pPr marL="285750" indent="-285750" algn="r">
              <a:spcBef>
                <a:spcPct val="0"/>
              </a:spcBef>
            </a:pPr>
            <a:r>
              <a:rPr lang="nl-NL" altLang="nl-NL" dirty="0" err="1" smtClean="0">
                <a:solidFill>
                  <a:prstClr val="black"/>
                </a:solidFill>
              </a:rPr>
              <a:t>Frisian</a:t>
            </a:r>
            <a:r>
              <a:rPr lang="nl-NL" altLang="nl-NL" dirty="0" smtClean="0">
                <a:solidFill>
                  <a:prstClr val="black"/>
                </a:solidFill>
              </a:rPr>
              <a:t> web domain</a:t>
            </a:r>
            <a:endParaRPr lang="nl-NL" altLang="nl-NL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="" xmlns:a16="http://schemas.microsoft.com/office/drawing/2014/main" id="{FE1198A5-A4FB-40FE-9C82-CC234404C2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2663" y="1128514"/>
            <a:ext cx="9576899" cy="839269"/>
          </a:xfrm>
        </p:spPr>
        <p:txBody>
          <a:bodyPr/>
          <a:lstStyle/>
          <a:p>
            <a:pPr algn="l"/>
            <a:r>
              <a:rPr lang="nl-NL" dirty="0" smtClean="0"/>
              <a:t>VI. </a:t>
            </a:r>
            <a:r>
              <a:rPr lang="nl-NL" dirty="0" err="1" smtClean="0"/>
              <a:t>history</a:t>
            </a:r>
            <a:endParaRPr lang="nl-NL" dirty="0"/>
          </a:p>
        </p:txBody>
      </p:sp>
      <p:pic>
        <p:nvPicPr>
          <p:cNvPr id="413699" name="Picture 3" descr="\\fs-srv-p100.wpakb.kb.nl\users$\KTE010\Documents\2017_Onderzoeken\2019_Fries_Nationaal_Domein\offringa_xs4al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337" y="1810482"/>
            <a:ext cx="3784464" cy="230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700" name="Picture 4" descr="\\fs-srv-p100.wpakb.kb.nl\users$\KTE010\Documents\2017_Onderzoeken\2019_Fries_Nationaal_Domein\offringa_N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4" y="1803715"/>
            <a:ext cx="3811221" cy="231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702" name="Picture 6" descr="\\fs-srv-p100.wpakb.kb.nl\users$\KTE010\Documents\2017_Onderzoeken\2019_Fries_Nationaal_Domein\offringa_fr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336" y="4275745"/>
            <a:ext cx="3730771" cy="248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703" name="Picture 7" descr="\\fs-srv-p100.wpakb.kb.nl\users$\KTE010\Documents\2017_Onderzoeken\2019_Fries_Nationaal_Domein\offringa_frl_internetarchiv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4" y="4275745"/>
            <a:ext cx="3814200" cy="220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9363808" y="2989018"/>
            <a:ext cx="2342564" cy="18466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4000" dirty="0" smtClean="0"/>
              <a:t>.homepage</a:t>
            </a:r>
          </a:p>
          <a:p>
            <a:pPr algn="l"/>
            <a:r>
              <a:rPr lang="en-GB" sz="4000" dirty="0" smtClean="0"/>
              <a:t>.</a:t>
            </a:r>
            <a:r>
              <a:rPr lang="en-GB" sz="4000" dirty="0" err="1" smtClean="0"/>
              <a:t>nl</a:t>
            </a:r>
            <a:endParaRPr lang="en-GB" sz="4000" dirty="0" smtClean="0"/>
          </a:p>
          <a:p>
            <a:pPr algn="l"/>
            <a:r>
              <a:rPr lang="en-GB" sz="4000" dirty="0" smtClean="0"/>
              <a:t>.</a:t>
            </a:r>
            <a:r>
              <a:rPr lang="en-GB" sz="4000" dirty="0" err="1" smtClean="0"/>
              <a:t>frl</a:t>
            </a:r>
            <a:endParaRPr lang="en-GB" sz="4000" dirty="0" smtClean="0"/>
          </a:p>
        </p:txBody>
      </p:sp>
    </p:spTree>
    <p:extLst>
      <p:ext uri="{BB962C8B-B14F-4D97-AF65-F5344CB8AC3E}">
        <p14:creationId xmlns:p14="http://schemas.microsoft.com/office/powerpoint/2010/main" val="386513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="" xmlns:a16="http://schemas.microsoft.com/office/drawing/2014/main" id="{4F8A7ED0-1B46-4EC3-829E-5BC252FD07D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536429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800" name="think-cell Slide" r:id="rId4" imgW="338" imgH="337" progId="TCLayout.ActiveDocument.1">
                  <p:embed/>
                </p:oleObj>
              </mc:Choice>
              <mc:Fallback>
                <p:oleObj name="think-cell Slide" r:id="rId4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="" xmlns:a16="http://schemas.microsoft.com/office/drawing/2014/main" id="{03F6D4D3-12E5-4D80-9ABC-654C8215D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663" y="411966"/>
            <a:ext cx="10860575" cy="678647"/>
          </a:xfrm>
        </p:spPr>
        <p:txBody>
          <a:bodyPr/>
          <a:lstStyle/>
          <a:p>
            <a:pPr marL="285750" indent="-285750" algn="r">
              <a:spcBef>
                <a:spcPct val="0"/>
              </a:spcBef>
            </a:pPr>
            <a:r>
              <a:rPr lang="nl-NL" altLang="nl-NL" dirty="0" err="1" smtClean="0">
                <a:solidFill>
                  <a:prstClr val="black"/>
                </a:solidFill>
              </a:rPr>
              <a:t>Frisian</a:t>
            </a:r>
            <a:r>
              <a:rPr lang="nl-NL" altLang="nl-NL" dirty="0" smtClean="0">
                <a:solidFill>
                  <a:prstClr val="black"/>
                </a:solidFill>
              </a:rPr>
              <a:t> web domain</a:t>
            </a:r>
            <a:endParaRPr lang="nl-NL" altLang="nl-NL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="" xmlns:a16="http://schemas.microsoft.com/office/drawing/2014/main" id="{FE1198A5-A4FB-40FE-9C82-CC234404C2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2663" y="1128514"/>
            <a:ext cx="11001252" cy="839269"/>
          </a:xfrm>
        </p:spPr>
        <p:txBody>
          <a:bodyPr/>
          <a:lstStyle/>
          <a:p>
            <a:pPr algn="l"/>
            <a:r>
              <a:rPr lang="en-GB" dirty="0"/>
              <a:t>Future </a:t>
            </a:r>
            <a:r>
              <a:rPr lang="en-GB" dirty="0" smtClean="0"/>
              <a:t>datasets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1512276" y="2100491"/>
            <a:ext cx="6708531" cy="3693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4000" dirty="0" smtClean="0"/>
              <a:t>for </a:t>
            </a:r>
            <a:r>
              <a:rPr lang="en-GB" sz="4000" dirty="0"/>
              <a:t>DH research</a:t>
            </a:r>
            <a:r>
              <a:rPr lang="en-GB" sz="4000" dirty="0" smtClean="0"/>
              <a:t>: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4000" dirty="0" smtClean="0"/>
              <a:t>Curated </a:t>
            </a:r>
            <a:r>
              <a:rPr lang="en-GB" sz="4000" dirty="0"/>
              <a:t>seed </a:t>
            </a:r>
            <a:r>
              <a:rPr lang="en-GB" sz="4000" dirty="0" smtClean="0"/>
              <a:t>list</a:t>
            </a:r>
            <a:endParaRPr lang="nl-NL" sz="4000" dirty="0"/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4000" dirty="0"/>
              <a:t>Link extraction</a:t>
            </a:r>
            <a:endParaRPr lang="nl-NL" sz="4000" dirty="0"/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4000" dirty="0"/>
              <a:t>Network data</a:t>
            </a:r>
            <a:endParaRPr lang="nl-NL" sz="4000" dirty="0"/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4000" dirty="0"/>
              <a:t>Historic domain </a:t>
            </a:r>
            <a:r>
              <a:rPr lang="en-GB" sz="4000" dirty="0" smtClean="0"/>
              <a:t>data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4000" dirty="0" smtClean="0"/>
              <a:t>Text- and datamining</a:t>
            </a:r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271505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xmlns="" id="{4F8A7ED0-1B46-4EC3-829E-5BC252FD07D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870830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785" name="think-cell Slide" r:id="rId4" imgW="338" imgH="337" progId="TCLayout.ActiveDocument.1">
                  <p:embed/>
                </p:oleObj>
              </mc:Choice>
              <mc:Fallback>
                <p:oleObj name="think-cell Slide" r:id="rId4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xmlns="" id="{03F6D4D3-12E5-4D80-9ABC-654C8215D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662" y="411966"/>
            <a:ext cx="10297533" cy="678647"/>
          </a:xfrm>
        </p:spPr>
        <p:txBody>
          <a:bodyPr/>
          <a:lstStyle/>
          <a:p>
            <a:r>
              <a:rPr lang="nl-NL" dirty="0" smtClean="0"/>
              <a:t>Online </a:t>
            </a:r>
            <a:r>
              <a:rPr lang="nl-NL" dirty="0" err="1" smtClean="0"/>
              <a:t>identity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xmlns="" id="{FE1198A5-A4FB-40FE-9C82-CC234404C2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2663" y="1128514"/>
            <a:ext cx="9937383" cy="839269"/>
          </a:xfrm>
        </p:spPr>
        <p:txBody>
          <a:bodyPr/>
          <a:lstStyle/>
          <a:p>
            <a:r>
              <a:rPr lang="nl-NL" dirty="0" smtClean="0"/>
              <a:t>National </a:t>
            </a:r>
            <a:r>
              <a:rPr lang="nl-NL" dirty="0" err="1" smtClean="0"/>
              <a:t>library</a:t>
            </a:r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1160583" y="1883105"/>
            <a:ext cx="7833948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GB" sz="2400" dirty="0" smtClean="0">
                <a:solidFill>
                  <a:prstClr val="black"/>
                </a:solidFill>
              </a:rPr>
              <a:t>Research on national identity with help of digital humanities: </a:t>
            </a:r>
            <a:r>
              <a:rPr lang="en-GB" sz="2400" b="1" dirty="0" smtClean="0">
                <a:solidFill>
                  <a:prstClr val="black"/>
                </a:solidFill>
              </a:rPr>
              <a:t>distant reading of web data</a:t>
            </a:r>
          </a:p>
          <a:p>
            <a:pPr>
              <a:defRPr/>
            </a:pPr>
            <a:endParaRPr lang="en-GB" sz="2400" dirty="0" smtClean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GB" sz="2400" dirty="0" smtClean="0">
                <a:solidFill>
                  <a:prstClr val="black"/>
                </a:solidFill>
              </a:rPr>
              <a:t>Search for </a:t>
            </a:r>
            <a:r>
              <a:rPr lang="en-GB" sz="2400" b="1" dirty="0" smtClean="0">
                <a:solidFill>
                  <a:prstClr val="black"/>
                </a:solidFill>
              </a:rPr>
              <a:t>data </a:t>
            </a:r>
            <a:r>
              <a:rPr lang="en-GB" sz="2400" dirty="0" smtClean="0">
                <a:solidFill>
                  <a:prstClr val="black"/>
                </a:solidFill>
              </a:rPr>
              <a:t>on a virtual community on the web</a:t>
            </a:r>
          </a:p>
          <a:p>
            <a:pPr>
              <a:defRPr/>
            </a:pPr>
            <a:endParaRPr lang="en-GB" sz="24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GB" sz="2400" dirty="0" smtClean="0">
                <a:solidFill>
                  <a:prstClr val="black"/>
                </a:solidFill>
              </a:rPr>
              <a:t>How can we </a:t>
            </a:r>
            <a:r>
              <a:rPr lang="en-GB" sz="2400" b="1" dirty="0" smtClean="0">
                <a:solidFill>
                  <a:prstClr val="black"/>
                </a:solidFill>
              </a:rPr>
              <a:t>define</a:t>
            </a:r>
            <a:r>
              <a:rPr lang="en-GB" sz="2400" dirty="0" smtClean="0">
                <a:solidFill>
                  <a:prstClr val="black"/>
                </a:solidFill>
              </a:rPr>
              <a:t> a national web to archive it?</a:t>
            </a:r>
          </a:p>
          <a:p>
            <a:pPr>
              <a:defRPr/>
            </a:pPr>
            <a:endParaRPr lang="en-GB" sz="24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GB" sz="2400" dirty="0" smtClean="0">
                <a:solidFill>
                  <a:prstClr val="black"/>
                </a:solidFill>
              </a:rPr>
              <a:t>How can we analyse an national community by </a:t>
            </a:r>
            <a:r>
              <a:rPr lang="en-GB" sz="2400" b="1" dirty="0" smtClean="0">
                <a:solidFill>
                  <a:prstClr val="black"/>
                </a:solidFill>
              </a:rPr>
              <a:t>distant reading </a:t>
            </a:r>
            <a:r>
              <a:rPr lang="en-GB" sz="2400" dirty="0" smtClean="0">
                <a:solidFill>
                  <a:prstClr val="black"/>
                </a:solidFill>
              </a:rPr>
              <a:t>the archived data of a national web?</a:t>
            </a:r>
          </a:p>
        </p:txBody>
      </p:sp>
      <p:pic>
        <p:nvPicPr>
          <p:cNvPr id="349206" name="Picture 2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46500" y="1883105"/>
            <a:ext cx="2588018" cy="398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205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="" xmlns:a16="http://schemas.microsoft.com/office/drawing/2014/main" id="{4F8A7ED0-1B46-4EC3-829E-5BC252FD07D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85919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823" name="think-cell Slide" r:id="rId4" imgW="338" imgH="337" progId="TCLayout.ActiveDocument.1">
                  <p:embed/>
                </p:oleObj>
              </mc:Choice>
              <mc:Fallback>
                <p:oleObj name="think-cell Slide" r:id="rId4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="" xmlns:a16="http://schemas.microsoft.com/office/drawing/2014/main" id="{03F6D4D3-12E5-4D80-9ABC-654C8215D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663" y="411966"/>
            <a:ext cx="10860575" cy="678647"/>
          </a:xfrm>
        </p:spPr>
        <p:txBody>
          <a:bodyPr/>
          <a:lstStyle/>
          <a:p>
            <a:pPr marL="285750" indent="-285750" algn="r">
              <a:spcBef>
                <a:spcPct val="0"/>
              </a:spcBef>
            </a:pPr>
            <a:r>
              <a:rPr lang="nl-NL" altLang="nl-NL" dirty="0" err="1" smtClean="0">
                <a:solidFill>
                  <a:prstClr val="black"/>
                </a:solidFill>
              </a:rPr>
              <a:t>Frisian</a:t>
            </a:r>
            <a:r>
              <a:rPr lang="nl-NL" altLang="nl-NL" dirty="0" smtClean="0">
                <a:solidFill>
                  <a:prstClr val="black"/>
                </a:solidFill>
              </a:rPr>
              <a:t> web domain</a:t>
            </a:r>
            <a:endParaRPr lang="nl-NL" altLang="nl-NL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="" xmlns:a16="http://schemas.microsoft.com/office/drawing/2014/main" id="{FE1198A5-A4FB-40FE-9C82-CC234404C2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2663" y="1128514"/>
            <a:ext cx="11001252" cy="839269"/>
          </a:xfrm>
        </p:spPr>
        <p:txBody>
          <a:bodyPr/>
          <a:lstStyle/>
          <a:p>
            <a:pPr algn="l"/>
            <a:r>
              <a:rPr lang="en-GB" dirty="0" smtClean="0"/>
              <a:t>Datasets </a:t>
            </a:r>
            <a:r>
              <a:rPr lang="en-GB" dirty="0" err="1" smtClean="0"/>
              <a:t>kb.lab.n</a:t>
            </a:r>
            <a:r>
              <a:rPr lang="en-GB" dirty="0" err="1"/>
              <a:t>L</a:t>
            </a:r>
            <a:endParaRPr lang="nl-NL" dirty="0"/>
          </a:p>
        </p:txBody>
      </p:sp>
      <p:pic>
        <p:nvPicPr>
          <p:cNvPr id="4188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546" y="2118706"/>
            <a:ext cx="8288460" cy="4303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356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="" xmlns:a16="http://schemas.microsoft.com/office/drawing/2014/main" id="{4F8A7ED0-1B46-4EC3-829E-5BC252FD07D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373352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47" name="think-cell Slide" r:id="rId4" imgW="338" imgH="337" progId="TCLayout.ActiveDocument.1">
                  <p:embed/>
                </p:oleObj>
              </mc:Choice>
              <mc:Fallback>
                <p:oleObj name="think-cell Slide" r:id="rId4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="" xmlns:a16="http://schemas.microsoft.com/office/drawing/2014/main" id="{03F6D4D3-12E5-4D80-9ABC-654C8215D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663" y="411966"/>
            <a:ext cx="10860575" cy="678647"/>
          </a:xfrm>
        </p:spPr>
        <p:txBody>
          <a:bodyPr/>
          <a:lstStyle/>
          <a:p>
            <a:pPr marL="285750" indent="-285750" algn="r">
              <a:spcBef>
                <a:spcPct val="0"/>
              </a:spcBef>
            </a:pPr>
            <a:r>
              <a:rPr lang="nl-NL" altLang="nl-NL" dirty="0" err="1" smtClean="0">
                <a:solidFill>
                  <a:prstClr val="black"/>
                </a:solidFill>
              </a:rPr>
              <a:t>Frisian</a:t>
            </a:r>
            <a:r>
              <a:rPr lang="nl-NL" altLang="nl-NL" dirty="0" smtClean="0">
                <a:solidFill>
                  <a:prstClr val="black"/>
                </a:solidFill>
              </a:rPr>
              <a:t> web domain</a:t>
            </a:r>
            <a:endParaRPr lang="nl-NL" altLang="nl-NL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="" xmlns:a16="http://schemas.microsoft.com/office/drawing/2014/main" id="{FE1198A5-A4FB-40FE-9C82-CC234404C2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2663" y="1128514"/>
            <a:ext cx="11001252" cy="839269"/>
          </a:xfrm>
        </p:spPr>
        <p:txBody>
          <a:bodyPr/>
          <a:lstStyle/>
          <a:p>
            <a:pPr algn="l"/>
            <a:r>
              <a:rPr lang="en-GB" dirty="0" smtClean="0"/>
              <a:t>Datasets </a:t>
            </a:r>
            <a:r>
              <a:rPr lang="en-GB" dirty="0" err="1" smtClean="0"/>
              <a:t>kb.lab.n</a:t>
            </a:r>
            <a:r>
              <a:rPr lang="en-GB" dirty="0" err="1"/>
              <a:t>L</a:t>
            </a:r>
            <a:endParaRPr lang="nl-NL" dirty="0"/>
          </a:p>
        </p:txBody>
      </p:sp>
      <p:pic>
        <p:nvPicPr>
          <p:cNvPr id="4198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428" y="2021419"/>
            <a:ext cx="8218611" cy="448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800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="" xmlns:a16="http://schemas.microsoft.com/office/drawing/2014/main" id="{4F8A7ED0-1B46-4EC3-829E-5BC252FD07D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193398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62" name="think-cell Slide" r:id="rId4" imgW="338" imgH="337" progId="TCLayout.ActiveDocument.1">
                  <p:embed/>
                </p:oleObj>
              </mc:Choice>
              <mc:Fallback>
                <p:oleObj name="think-cell Slide" r:id="rId4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jdelijke aanduiding voor afbeelding 5">
            <a:extLst>
              <a:ext uri="{FF2B5EF4-FFF2-40B4-BE49-F238E27FC236}">
                <a16:creationId xmlns="" xmlns:a16="http://schemas.microsoft.com/office/drawing/2014/main" id="{C4556EBB-3497-4A50-84D8-6B279E7368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03F6D4D3-12E5-4D80-9ABC-654C8215D8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="" xmlns:a16="http://schemas.microsoft.com/office/drawing/2014/main" id="{FE1198A5-A4FB-40FE-9C82-CC234404C2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afbeelding 10">
            <a:extLst>
              <a:ext uri="{FF2B5EF4-FFF2-40B4-BE49-F238E27FC236}">
                <a16:creationId xmlns="" xmlns:a16="http://schemas.microsoft.com/office/drawing/2014/main" id="{FAA9EA73-E5D9-4652-AA54-C375D41AF4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60447" name="Picture 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hoek 2"/>
          <p:cNvSpPr/>
          <p:nvPr/>
        </p:nvSpPr>
        <p:spPr>
          <a:xfrm>
            <a:off x="8608212" y="5328111"/>
            <a:ext cx="3379451" cy="15388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nl-NL" altLang="en-US" sz="4000" b="1" dirty="0" err="1" smtClean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Questions</a:t>
            </a:r>
            <a:r>
              <a:rPr lang="nl-NL" altLang="en-US" sz="4000" b="1" dirty="0" smtClean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?</a:t>
            </a:r>
          </a:p>
          <a:p>
            <a:pPr>
              <a:spcBef>
                <a:spcPct val="0"/>
              </a:spcBef>
            </a:pPr>
            <a:r>
              <a:rPr lang="nl-NL" altLang="en-US" b="1" dirty="0" smtClean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webarchivering@kb.nl</a:t>
            </a:r>
          </a:p>
          <a:p>
            <a:pPr>
              <a:spcBef>
                <a:spcPct val="0"/>
              </a:spcBef>
            </a:pPr>
            <a:r>
              <a:rPr lang="nl-NL" altLang="en-US" b="1" dirty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nl-NL" altLang="en-US" b="1" dirty="0" smtClean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Twitter: @</a:t>
            </a:r>
            <a:r>
              <a:rPr lang="nl-NL" altLang="en-US" b="1" dirty="0" err="1" smtClean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keesone</a:t>
            </a:r>
            <a:endParaRPr lang="nl-NL" altLang="en-US" b="1" dirty="0" smtClean="0">
              <a:solidFill>
                <a:prstClr val="white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spcBef>
                <a:spcPct val="0"/>
              </a:spcBef>
            </a:pPr>
            <a:endParaRPr lang="nl-NL" altLang="en-US" b="1" dirty="0">
              <a:solidFill>
                <a:prstClr val="white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33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439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xmlns="" id="{4F8A7ED0-1B46-4EC3-829E-5BC252FD07D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932037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330" name="think-cell Slide" r:id="rId4" imgW="338" imgH="337" progId="TCLayout.ActiveDocument.1">
                  <p:embed/>
                </p:oleObj>
              </mc:Choice>
              <mc:Fallback>
                <p:oleObj name="think-cell Slide" r:id="rId4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xmlns="" id="{03F6D4D3-12E5-4D80-9ABC-654C8215D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662" y="411966"/>
            <a:ext cx="10297533" cy="678647"/>
          </a:xfrm>
        </p:spPr>
        <p:txBody>
          <a:bodyPr/>
          <a:lstStyle/>
          <a:p>
            <a:r>
              <a:rPr lang="nl-NL" smtClean="0"/>
              <a:t>Dutch National </a:t>
            </a:r>
            <a:r>
              <a:rPr lang="nl-NL" dirty="0" smtClean="0"/>
              <a:t>Library:</a:t>
            </a: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xmlns="" id="{FE1198A5-A4FB-40FE-9C82-CC234404C2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2663" y="1128514"/>
            <a:ext cx="9937383" cy="839269"/>
          </a:xfrm>
        </p:spPr>
        <p:txBody>
          <a:bodyPr/>
          <a:lstStyle/>
          <a:p>
            <a:r>
              <a:rPr lang="nl-NL" dirty="0" smtClean="0"/>
              <a:t>Content </a:t>
            </a:r>
            <a:r>
              <a:rPr lang="nl-NL" dirty="0" err="1" smtClean="0"/>
              <a:t>strategy</a:t>
            </a:r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967153" y="1914298"/>
            <a:ext cx="11060723" cy="25237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defRPr/>
            </a:pPr>
            <a:r>
              <a:rPr lang="nl-NL" sz="3600" b="1" dirty="0" smtClean="0"/>
              <a:t>Netherlands Collection: </a:t>
            </a:r>
            <a:r>
              <a:rPr lang="nl-NL" sz="3600" dirty="0" err="1"/>
              <a:t>c</a:t>
            </a:r>
            <a:r>
              <a:rPr lang="nl-NL" sz="3600" dirty="0" err="1" smtClean="0"/>
              <a:t>reate</a:t>
            </a:r>
            <a:r>
              <a:rPr lang="nl-NL" sz="3600" dirty="0" smtClean="0"/>
              <a:t> a digital </a:t>
            </a:r>
            <a:r>
              <a:rPr lang="nl-NL" sz="3600" dirty="0" err="1" smtClean="0"/>
              <a:t>library</a:t>
            </a:r>
            <a:r>
              <a:rPr lang="nl-NL" sz="3600" dirty="0" smtClean="0"/>
              <a:t> </a:t>
            </a:r>
            <a:r>
              <a:rPr lang="nl-NL" sz="3600" dirty="0" err="1" smtClean="0"/>
              <a:t>based</a:t>
            </a:r>
            <a:r>
              <a:rPr lang="nl-NL" sz="3600" dirty="0" smtClean="0"/>
              <a:t> on born digital </a:t>
            </a:r>
            <a:r>
              <a:rPr lang="nl-NL" sz="3600" dirty="0" err="1" smtClean="0"/>
              <a:t>material</a:t>
            </a:r>
            <a:r>
              <a:rPr lang="nl-NL" sz="3600" dirty="0" smtClean="0"/>
              <a:t>, </a:t>
            </a:r>
            <a:r>
              <a:rPr lang="nl-NL" sz="3600" dirty="0" err="1" smtClean="0"/>
              <a:t>suitable</a:t>
            </a:r>
            <a:r>
              <a:rPr lang="nl-NL" sz="3600" dirty="0" smtClean="0"/>
              <a:t> </a:t>
            </a:r>
            <a:r>
              <a:rPr lang="nl-NL" sz="3600" dirty="0" err="1" smtClean="0"/>
              <a:t>for</a:t>
            </a:r>
            <a:r>
              <a:rPr lang="nl-NL" sz="3600" dirty="0" smtClean="0"/>
              <a:t> </a:t>
            </a:r>
            <a:r>
              <a:rPr lang="nl-NL" sz="3600" b="1" dirty="0" err="1" smtClean="0"/>
              <a:t>text</a:t>
            </a:r>
            <a:r>
              <a:rPr lang="nl-NL" sz="3600" b="1" dirty="0" smtClean="0"/>
              <a:t>- </a:t>
            </a:r>
            <a:r>
              <a:rPr lang="nl-NL" sz="3600" b="1" dirty="0" err="1" smtClean="0"/>
              <a:t>and</a:t>
            </a:r>
            <a:r>
              <a:rPr lang="nl-NL" sz="3600" b="1" dirty="0" smtClean="0"/>
              <a:t> datamining</a:t>
            </a:r>
          </a:p>
          <a:p>
            <a:pPr algn="just">
              <a:defRPr/>
            </a:pPr>
            <a:endParaRPr lang="nl-NL" sz="3600" dirty="0" smtClean="0"/>
          </a:p>
          <a:p>
            <a:pPr algn="just">
              <a:defRPr/>
            </a:pPr>
            <a:endParaRPr lang="nl-NL" sz="3600" dirty="0" smtClean="0"/>
          </a:p>
          <a:p>
            <a:pPr algn="just">
              <a:defRPr/>
            </a:pPr>
            <a:endParaRPr lang="en-GB" sz="2000" dirty="0" err="1" smtClean="0">
              <a:solidFill>
                <a:prstClr val="black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946" y="3223859"/>
            <a:ext cx="3768969" cy="2500082"/>
          </a:xfrm>
          <a:prstGeom prst="rect">
            <a:avLst/>
          </a:prstGeom>
        </p:spPr>
      </p:pic>
      <p:pic>
        <p:nvPicPr>
          <p:cNvPr id="353293" name="Picture 13" descr="\\fs-srv-p100.wpakb.kb.nl\users$\KTE010\Pictures\spider_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739" y="3188025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06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="" xmlns:a16="http://schemas.microsoft.com/office/drawing/2014/main" id="{4F8A7ED0-1B46-4EC3-829E-5BC252FD07D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750223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518" name="think-cell Slide" r:id="rId4" imgW="338" imgH="337" progId="TCLayout.ActiveDocument.1">
                  <p:embed/>
                </p:oleObj>
              </mc:Choice>
              <mc:Fallback>
                <p:oleObj name="think-cell Slide" r:id="rId4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="" xmlns:a16="http://schemas.microsoft.com/office/drawing/2014/main" id="{03F6D4D3-12E5-4D80-9ABC-654C8215D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663" y="411966"/>
            <a:ext cx="11115552" cy="1357295"/>
          </a:xfrm>
        </p:spPr>
        <p:txBody>
          <a:bodyPr/>
          <a:lstStyle/>
          <a:p>
            <a:r>
              <a:rPr lang="nl-NL" dirty="0" smtClean="0"/>
              <a:t>Koninklijke Bibliotheek – </a:t>
            </a:r>
            <a:r>
              <a:rPr lang="nl-NL" dirty="0" err="1" smtClean="0"/>
              <a:t>national</a:t>
            </a:r>
            <a:r>
              <a:rPr lang="nl-NL" dirty="0" smtClean="0"/>
              <a:t> </a:t>
            </a:r>
            <a:r>
              <a:rPr lang="nl-NL" dirty="0" err="1" smtClean="0"/>
              <a:t>library</a:t>
            </a: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="" xmlns:a16="http://schemas.microsoft.com/office/drawing/2014/main" id="{FE1198A5-A4FB-40FE-9C82-CC234404C2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 smtClean="0"/>
              <a:t>Web </a:t>
            </a:r>
            <a:r>
              <a:rPr lang="nl-NL" dirty="0" err="1" smtClean="0"/>
              <a:t>collection</a:t>
            </a:r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3894992" y="3385038"/>
            <a:ext cx="6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GB" sz="2000" dirty="0" err="1" smtClean="0">
              <a:solidFill>
                <a:prstClr val="black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1266093" y="1890346"/>
            <a:ext cx="10533184" cy="4431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Selection, harvest and making available of digital born publications and other sources from the web.</a:t>
            </a:r>
          </a:p>
          <a:p>
            <a:pPr fontAlgn="base"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altLang="nl-NL" sz="3200" dirty="0" smtClean="0">
                <a:solidFill>
                  <a:prstClr val="black"/>
                </a:solidFill>
              </a:rPr>
              <a:t> 15,400 selected websites </a:t>
            </a:r>
            <a:r>
              <a:rPr lang="en-US" altLang="nl-NL" sz="3200" dirty="0">
                <a:solidFill>
                  <a:prstClr val="black"/>
                </a:solidFill>
              </a:rPr>
              <a:t>in </a:t>
            </a:r>
            <a:r>
              <a:rPr lang="en-US" altLang="nl-NL" sz="3200" dirty="0" smtClean="0">
                <a:solidFill>
                  <a:prstClr val="black"/>
                </a:solidFill>
              </a:rPr>
              <a:t>collection since 2007</a:t>
            </a:r>
            <a:endParaRPr lang="en-US" altLang="nl-NL" sz="3200" dirty="0">
              <a:solidFill>
                <a:prstClr val="black"/>
              </a:solidFill>
            </a:endParaRPr>
          </a:p>
          <a:p>
            <a:pPr fontAlgn="base"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altLang="nl-NL" sz="3200" dirty="0" smtClean="0">
                <a:solidFill>
                  <a:prstClr val="black"/>
                </a:solidFill>
              </a:rPr>
              <a:t> 35 </a:t>
            </a:r>
            <a:r>
              <a:rPr lang="en-US" altLang="nl-NL" sz="3200" dirty="0">
                <a:solidFill>
                  <a:prstClr val="black"/>
                </a:solidFill>
              </a:rPr>
              <a:t>Terabyte </a:t>
            </a:r>
            <a:r>
              <a:rPr lang="en-US" altLang="nl-NL" sz="3200" dirty="0" smtClean="0">
                <a:solidFill>
                  <a:prstClr val="black"/>
                </a:solidFill>
              </a:rPr>
              <a:t>(second biggest digital collection)</a:t>
            </a:r>
            <a:endParaRPr lang="en-US" altLang="nl-NL" sz="3200" dirty="0">
              <a:solidFill>
                <a:prstClr val="black"/>
              </a:solidFill>
            </a:endParaRPr>
          </a:p>
          <a:p>
            <a:pPr fontAlgn="base"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altLang="nl-NL" sz="3200" dirty="0" smtClean="0">
                <a:solidFill>
                  <a:prstClr val="black"/>
                </a:solidFill>
              </a:rPr>
              <a:t> Growth +/- 1,500 sites (50 Frisian sites)</a:t>
            </a:r>
          </a:p>
          <a:p>
            <a:pPr fontAlgn="base"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altLang="nl-NL" sz="3200" dirty="0" smtClean="0">
                <a:solidFill>
                  <a:prstClr val="black"/>
                </a:solidFill>
              </a:rPr>
              <a:t> Special web collections (</a:t>
            </a:r>
            <a:r>
              <a:rPr lang="en-US" altLang="nl-NL" sz="3200" dirty="0" err="1" smtClean="0">
                <a:solidFill>
                  <a:prstClr val="black"/>
                </a:solidFill>
              </a:rPr>
              <a:t>a.o.</a:t>
            </a:r>
            <a:r>
              <a:rPr lang="en-US" altLang="nl-NL" sz="3200" dirty="0" smtClean="0">
                <a:solidFill>
                  <a:prstClr val="black"/>
                </a:solidFill>
              </a:rPr>
              <a:t> Frisian collection, Chinese community on the web, blogosphere, Post-Truth)</a:t>
            </a:r>
            <a:endParaRPr lang="en-US" altLang="nl-NL" sz="3200" dirty="0">
              <a:solidFill>
                <a:prstClr val="black"/>
              </a:solidFill>
            </a:endParaRPr>
          </a:p>
          <a:p>
            <a:pPr fontAlgn="base"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altLang="nl-NL" sz="3200" dirty="0" smtClean="0">
                <a:solidFill>
                  <a:prstClr val="black"/>
                </a:solidFill>
              </a:rPr>
              <a:t> 400,000,000 </a:t>
            </a:r>
            <a:r>
              <a:rPr lang="en-US" altLang="nl-NL" sz="3200" dirty="0">
                <a:solidFill>
                  <a:prstClr val="black"/>
                </a:solidFill>
              </a:rPr>
              <a:t>(hyper)links</a:t>
            </a:r>
          </a:p>
          <a:p>
            <a:pPr fontAlgn="base"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altLang="nl-NL" sz="3200" dirty="0">
                <a:solidFill>
                  <a:prstClr val="black"/>
                </a:solidFill>
              </a:rPr>
              <a:t> </a:t>
            </a:r>
            <a:r>
              <a:rPr lang="en-US" altLang="nl-NL" sz="3200" dirty="0" smtClean="0">
                <a:solidFill>
                  <a:prstClr val="black"/>
                </a:solidFill>
              </a:rPr>
              <a:t>Only selective archiving: </a:t>
            </a:r>
            <a:r>
              <a:rPr lang="en-US" altLang="nl-NL" sz="3200" b="1" dirty="0" smtClean="0">
                <a:solidFill>
                  <a:prstClr val="black"/>
                </a:solidFill>
              </a:rPr>
              <a:t>no legal deposit</a:t>
            </a:r>
            <a:endParaRPr lang="en-US" altLang="nl-NL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75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xmlns="" id="{4F8A7ED0-1B46-4EC3-829E-5BC252FD07D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661505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306" name="think-cell Slide" r:id="rId4" imgW="338" imgH="337" progId="TCLayout.ActiveDocument.1">
                  <p:embed/>
                </p:oleObj>
              </mc:Choice>
              <mc:Fallback>
                <p:oleObj name="think-cell Slide" r:id="rId4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xmlns="" id="{03F6D4D3-12E5-4D80-9ABC-654C8215D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662" y="411966"/>
            <a:ext cx="10297533" cy="678647"/>
          </a:xfrm>
        </p:spPr>
        <p:txBody>
          <a:bodyPr/>
          <a:lstStyle/>
          <a:p>
            <a:r>
              <a:rPr lang="nl-NL" dirty="0" smtClean="0"/>
              <a:t>KB – </a:t>
            </a:r>
            <a:r>
              <a:rPr lang="nl-NL" dirty="0" err="1" smtClean="0"/>
              <a:t>national</a:t>
            </a:r>
            <a:r>
              <a:rPr lang="nl-NL" dirty="0" smtClean="0"/>
              <a:t> </a:t>
            </a:r>
            <a:r>
              <a:rPr lang="nl-NL" dirty="0" err="1" smtClean="0"/>
              <a:t>library</a:t>
            </a:r>
            <a:r>
              <a:rPr lang="nl-NL" dirty="0" smtClean="0"/>
              <a:t> of </a:t>
            </a:r>
            <a:r>
              <a:rPr lang="nl-NL" dirty="0" err="1" smtClean="0"/>
              <a:t>the</a:t>
            </a:r>
            <a:r>
              <a:rPr lang="nl-NL" dirty="0" smtClean="0"/>
              <a:t> Netherlands:</a:t>
            </a: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xmlns="" id="{FE1198A5-A4FB-40FE-9C82-CC234404C2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2663" y="1128514"/>
            <a:ext cx="9937383" cy="839269"/>
          </a:xfrm>
        </p:spPr>
        <p:txBody>
          <a:bodyPr/>
          <a:lstStyle/>
          <a:p>
            <a:r>
              <a:rPr lang="nl-NL" dirty="0" smtClean="0"/>
              <a:t>Content </a:t>
            </a:r>
            <a:r>
              <a:rPr lang="nl-NL" dirty="0" err="1" smtClean="0"/>
              <a:t>strategy</a:t>
            </a:r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1160584" y="1914298"/>
            <a:ext cx="10559562" cy="36317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defRPr/>
            </a:pPr>
            <a:r>
              <a:rPr lang="nl-NL" sz="3600" dirty="0" smtClean="0"/>
              <a:t>‘Netherlands Collection’: </a:t>
            </a:r>
            <a:r>
              <a:rPr lang="nl-NL" sz="3600" dirty="0" err="1"/>
              <a:t>c</a:t>
            </a:r>
            <a:r>
              <a:rPr lang="nl-NL" sz="3600" dirty="0" err="1" smtClean="0"/>
              <a:t>reate</a:t>
            </a:r>
            <a:r>
              <a:rPr lang="nl-NL" sz="3600" dirty="0" smtClean="0"/>
              <a:t> a </a:t>
            </a:r>
            <a:r>
              <a:rPr lang="nl-NL" sz="3600" dirty="0" err="1" smtClean="0"/>
              <a:t>national</a:t>
            </a:r>
            <a:r>
              <a:rPr lang="nl-NL" sz="3600" dirty="0" smtClean="0"/>
              <a:t> digital </a:t>
            </a:r>
            <a:r>
              <a:rPr lang="nl-NL" sz="3600" dirty="0" err="1" smtClean="0"/>
              <a:t>library</a:t>
            </a:r>
            <a:endParaRPr lang="nl-NL" sz="3600" dirty="0" smtClean="0"/>
          </a:p>
          <a:p>
            <a:pPr lvl="0" algn="just">
              <a:defRPr/>
            </a:pPr>
            <a:endParaRPr lang="nl-NL" sz="3600" dirty="0" smtClean="0"/>
          </a:p>
          <a:p>
            <a:pPr lvl="0" algn="just">
              <a:defRPr/>
            </a:pPr>
            <a:r>
              <a:rPr lang="nl-NL" sz="3600" dirty="0" err="1" smtClean="0"/>
              <a:t>Collecting</a:t>
            </a:r>
            <a:r>
              <a:rPr lang="nl-NL" sz="3600" dirty="0" smtClean="0"/>
              <a:t> </a:t>
            </a:r>
            <a:r>
              <a:rPr lang="nl-NL" sz="3600" dirty="0" err="1" smtClean="0"/>
              <a:t>all</a:t>
            </a:r>
            <a:r>
              <a:rPr lang="nl-NL" sz="3600" dirty="0" smtClean="0"/>
              <a:t> digital born </a:t>
            </a:r>
            <a:r>
              <a:rPr lang="nl-NL" sz="3600" dirty="0" err="1" smtClean="0"/>
              <a:t>publications</a:t>
            </a:r>
            <a:r>
              <a:rPr lang="nl-NL" sz="3600" dirty="0" smtClean="0"/>
              <a:t> </a:t>
            </a:r>
            <a:r>
              <a:rPr lang="nl-NL" sz="3600" dirty="0" err="1" smtClean="0"/>
              <a:t>from</a:t>
            </a:r>
            <a:r>
              <a:rPr lang="nl-NL" sz="3600" dirty="0" smtClean="0"/>
              <a:t> </a:t>
            </a:r>
            <a:r>
              <a:rPr lang="nl-NL" sz="3600" dirty="0" err="1" smtClean="0"/>
              <a:t>the</a:t>
            </a:r>
            <a:r>
              <a:rPr lang="nl-NL" sz="3600" dirty="0" smtClean="0"/>
              <a:t> Dutch </a:t>
            </a:r>
            <a:r>
              <a:rPr lang="nl-NL" sz="3600" dirty="0" err="1" smtClean="0"/>
              <a:t>national</a:t>
            </a:r>
            <a:r>
              <a:rPr lang="nl-NL" sz="3600" dirty="0" smtClean="0"/>
              <a:t> web domain </a:t>
            </a:r>
            <a:r>
              <a:rPr lang="nl-NL" sz="3600" dirty="0" err="1" smtClean="0"/>
              <a:t>by</a:t>
            </a:r>
            <a:r>
              <a:rPr lang="nl-NL" sz="3600" dirty="0" smtClean="0"/>
              <a:t> making a snapshot of </a:t>
            </a:r>
            <a:r>
              <a:rPr lang="nl-NL" sz="3600" dirty="0" err="1" smtClean="0"/>
              <a:t>the</a:t>
            </a:r>
            <a:r>
              <a:rPr lang="nl-NL" sz="3600" dirty="0" smtClean="0"/>
              <a:t> Dutch web (</a:t>
            </a:r>
            <a:r>
              <a:rPr lang="nl-NL" sz="3600" dirty="0" err="1" smtClean="0"/>
              <a:t>national</a:t>
            </a:r>
            <a:r>
              <a:rPr lang="nl-NL" sz="3600" dirty="0" smtClean="0"/>
              <a:t> domain crawl)</a:t>
            </a:r>
          </a:p>
          <a:p>
            <a:pPr algn="just">
              <a:defRPr/>
            </a:pPr>
            <a:endParaRPr lang="nl-NL" sz="3600" dirty="0" smtClean="0"/>
          </a:p>
          <a:p>
            <a:pPr algn="just">
              <a:defRPr/>
            </a:pPr>
            <a:endParaRPr lang="en-GB" sz="2000" dirty="0" err="1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48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xmlns="" id="{4F8A7ED0-1B46-4EC3-829E-5BC252FD07D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749163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494" name="think-cell Slide" r:id="rId4" imgW="338" imgH="337" progId="TCLayout.ActiveDocument.1">
                  <p:embed/>
                </p:oleObj>
              </mc:Choice>
              <mc:Fallback>
                <p:oleObj name="think-cell Slide" r:id="rId4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xmlns="" id="{03F6D4D3-12E5-4D80-9ABC-654C8215D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662" y="411966"/>
            <a:ext cx="10297533" cy="678647"/>
          </a:xfrm>
        </p:spPr>
        <p:txBody>
          <a:bodyPr/>
          <a:lstStyle/>
          <a:p>
            <a:r>
              <a:rPr lang="nl-NL" dirty="0" smtClean="0"/>
              <a:t>KB- National </a:t>
            </a:r>
            <a:r>
              <a:rPr lang="nl-NL" dirty="0"/>
              <a:t>L</a:t>
            </a:r>
            <a:r>
              <a:rPr lang="nl-NL" dirty="0" smtClean="0"/>
              <a:t>ibrary:</a:t>
            </a: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xmlns="" id="{FE1198A5-A4FB-40FE-9C82-CC234404C2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2663" y="1128514"/>
            <a:ext cx="9937383" cy="839269"/>
          </a:xfrm>
        </p:spPr>
        <p:txBody>
          <a:bodyPr/>
          <a:lstStyle/>
          <a:p>
            <a:r>
              <a:rPr lang="nl-NL" dirty="0" smtClean="0"/>
              <a:t>Content </a:t>
            </a:r>
            <a:r>
              <a:rPr lang="nl-NL" dirty="0" err="1" smtClean="0"/>
              <a:t>strategy</a:t>
            </a:r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1160584" y="1914298"/>
            <a:ext cx="10559562" cy="47397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defRPr/>
            </a:pPr>
            <a:r>
              <a:rPr lang="nl-NL" sz="3600" dirty="0" smtClean="0"/>
              <a:t>Nederlands Collection: </a:t>
            </a:r>
            <a:r>
              <a:rPr lang="nl-NL" sz="3600" dirty="0" err="1" smtClean="0"/>
              <a:t>national</a:t>
            </a:r>
            <a:r>
              <a:rPr lang="nl-NL" sz="3600" dirty="0" smtClean="0"/>
              <a:t> digital </a:t>
            </a:r>
            <a:r>
              <a:rPr lang="nl-NL" sz="3600" dirty="0" err="1" smtClean="0"/>
              <a:t>library</a:t>
            </a:r>
            <a:r>
              <a:rPr lang="nl-NL" sz="3600" dirty="0" smtClean="0"/>
              <a:t>.</a:t>
            </a:r>
          </a:p>
          <a:p>
            <a:pPr algn="just">
              <a:defRPr/>
            </a:pPr>
            <a:endParaRPr lang="nl-NL" sz="3600" dirty="0" smtClean="0"/>
          </a:p>
          <a:p>
            <a:pPr algn="just">
              <a:defRPr/>
            </a:pPr>
            <a:r>
              <a:rPr lang="nl-NL" sz="3600" dirty="0" smtClean="0"/>
              <a:t>How </a:t>
            </a:r>
            <a:r>
              <a:rPr lang="nl-NL" sz="3600" dirty="0" err="1" smtClean="0"/>
              <a:t>to</a:t>
            </a:r>
            <a:r>
              <a:rPr lang="nl-NL" sz="3600" dirty="0" smtClean="0"/>
              <a:t> </a:t>
            </a:r>
            <a:r>
              <a:rPr lang="nl-NL" sz="3600" dirty="0" err="1" smtClean="0"/>
              <a:t>define</a:t>
            </a:r>
            <a:r>
              <a:rPr lang="nl-NL" sz="3600" dirty="0" smtClean="0"/>
              <a:t> </a:t>
            </a:r>
            <a:r>
              <a:rPr lang="nl-NL" sz="3600" dirty="0" err="1" smtClean="0"/>
              <a:t>the</a:t>
            </a:r>
            <a:r>
              <a:rPr lang="nl-NL" sz="3600" dirty="0"/>
              <a:t> </a:t>
            </a:r>
            <a:r>
              <a:rPr lang="nl-NL" sz="3600" dirty="0" smtClean="0"/>
              <a:t>Dutch </a:t>
            </a:r>
            <a:r>
              <a:rPr lang="nl-NL" sz="3600" dirty="0" err="1" smtClean="0"/>
              <a:t>national</a:t>
            </a:r>
            <a:r>
              <a:rPr lang="nl-NL" sz="3600" dirty="0" smtClean="0"/>
              <a:t> web domain?</a:t>
            </a:r>
          </a:p>
          <a:p>
            <a:pPr algn="just">
              <a:defRPr/>
            </a:pPr>
            <a:endParaRPr lang="nl-NL" sz="3600" dirty="0" smtClean="0"/>
          </a:p>
          <a:p>
            <a:pPr algn="just">
              <a:defRPr/>
            </a:pPr>
            <a:r>
              <a:rPr lang="nl-NL" sz="3600" dirty="0" err="1" smtClean="0"/>
              <a:t>What</a:t>
            </a:r>
            <a:r>
              <a:rPr lang="nl-NL" sz="3600" dirty="0" smtClean="0"/>
              <a:t> is a </a:t>
            </a:r>
            <a:r>
              <a:rPr lang="nl-NL" sz="3600" dirty="0" err="1" smtClean="0"/>
              <a:t>national</a:t>
            </a:r>
            <a:r>
              <a:rPr lang="nl-NL" sz="3600" dirty="0" smtClean="0"/>
              <a:t> web domain?</a:t>
            </a:r>
          </a:p>
          <a:p>
            <a:pPr algn="just">
              <a:defRPr/>
            </a:pPr>
            <a:endParaRPr lang="nl-NL" sz="3600" dirty="0"/>
          </a:p>
          <a:p>
            <a:pPr algn="just">
              <a:defRPr/>
            </a:pPr>
            <a:r>
              <a:rPr lang="nl-NL" sz="3600" dirty="0" err="1" smtClean="0"/>
              <a:t>What</a:t>
            </a:r>
            <a:r>
              <a:rPr lang="nl-NL" sz="3600" smtClean="0"/>
              <a:t> data do </a:t>
            </a:r>
            <a:r>
              <a:rPr lang="nl-NL" sz="3600" dirty="0" smtClean="0"/>
              <a:t>we </a:t>
            </a:r>
            <a:r>
              <a:rPr lang="nl-NL" sz="3600" dirty="0" err="1" smtClean="0"/>
              <a:t>need</a:t>
            </a:r>
            <a:r>
              <a:rPr lang="nl-NL" sz="3600" dirty="0" smtClean="0"/>
              <a:t> </a:t>
            </a:r>
            <a:r>
              <a:rPr lang="nl-NL" sz="3600" dirty="0" err="1" smtClean="0"/>
              <a:t>to</a:t>
            </a:r>
            <a:r>
              <a:rPr lang="nl-NL" sz="3600" dirty="0" smtClean="0"/>
              <a:t> </a:t>
            </a:r>
            <a:r>
              <a:rPr lang="nl-NL" sz="3600" dirty="0" err="1" smtClean="0"/>
              <a:t>harvest</a:t>
            </a:r>
            <a:r>
              <a:rPr lang="nl-NL" sz="3600" dirty="0" smtClean="0"/>
              <a:t>?</a:t>
            </a:r>
          </a:p>
          <a:p>
            <a:pPr algn="just">
              <a:defRPr/>
            </a:pPr>
            <a:endParaRPr lang="nl-NL" sz="3600" dirty="0" smtClean="0"/>
          </a:p>
          <a:p>
            <a:pPr algn="just">
              <a:defRPr/>
            </a:pPr>
            <a:endParaRPr lang="en-GB" sz="2000" dirty="0" err="1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57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xmlns="" id="{4F8A7ED0-1B46-4EC3-829E-5BC252FD07D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612026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5379" name="think-cell Slide" r:id="rId4" imgW="338" imgH="337" progId="TCLayout.ActiveDocument.1">
                  <p:embed/>
                </p:oleObj>
              </mc:Choice>
              <mc:Fallback>
                <p:oleObj name="think-cell Slide" r:id="rId4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xmlns="" id="{03F6D4D3-12E5-4D80-9ABC-654C8215D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662" y="411966"/>
            <a:ext cx="10297533" cy="678647"/>
          </a:xfrm>
        </p:spPr>
        <p:txBody>
          <a:bodyPr/>
          <a:lstStyle/>
          <a:p>
            <a:r>
              <a:rPr lang="nl-NL" dirty="0" smtClean="0"/>
              <a:t>National </a:t>
            </a:r>
            <a:r>
              <a:rPr lang="nl-NL" dirty="0" err="1" smtClean="0"/>
              <a:t>library</a:t>
            </a:r>
            <a:r>
              <a:rPr lang="nl-NL" dirty="0"/>
              <a:t> </a:t>
            </a:r>
            <a:r>
              <a:rPr lang="nl-NL" dirty="0" smtClean="0"/>
              <a:t>pilot project</a:t>
            </a: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xmlns="" id="{FE1198A5-A4FB-40FE-9C82-CC234404C2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2663" y="1128514"/>
            <a:ext cx="9937383" cy="839269"/>
          </a:xfrm>
        </p:spPr>
        <p:txBody>
          <a:bodyPr/>
          <a:lstStyle/>
          <a:p>
            <a:r>
              <a:rPr lang="nl-NL" smtClean="0"/>
              <a:t>Frisian</a:t>
            </a:r>
            <a:r>
              <a:rPr lang="nl-NL" dirty="0" smtClean="0"/>
              <a:t> web domain</a:t>
            </a:r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1160584" y="1914298"/>
            <a:ext cx="10559562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  <a:defRPr/>
            </a:pPr>
            <a:r>
              <a:rPr lang="nl-NL" sz="3600" dirty="0" err="1" smtClean="0"/>
              <a:t>Own</a:t>
            </a:r>
            <a:r>
              <a:rPr lang="nl-NL" sz="3600" dirty="0" smtClean="0"/>
              <a:t> web domain: </a:t>
            </a:r>
            <a:r>
              <a:rPr lang="nl-NL" sz="3600" dirty="0" err="1" smtClean="0"/>
              <a:t>biggest</a:t>
            </a:r>
            <a:r>
              <a:rPr lang="nl-NL" sz="3600" dirty="0" smtClean="0"/>
              <a:t> domain </a:t>
            </a:r>
            <a:r>
              <a:rPr lang="nl-NL" sz="3600" b="1" dirty="0" err="1" smtClean="0"/>
              <a:t>within</a:t>
            </a:r>
            <a:r>
              <a:rPr lang="nl-NL" sz="3600" b="1" dirty="0" smtClean="0"/>
              <a:t> </a:t>
            </a:r>
            <a:r>
              <a:rPr lang="nl-NL" sz="3600" dirty="0" err="1" smtClean="0"/>
              <a:t>the</a:t>
            </a:r>
            <a:r>
              <a:rPr lang="nl-NL" sz="3600" dirty="0" smtClean="0"/>
              <a:t> Dutch </a:t>
            </a:r>
            <a:r>
              <a:rPr lang="nl-NL" sz="3600" dirty="0" err="1" smtClean="0"/>
              <a:t>national</a:t>
            </a:r>
            <a:r>
              <a:rPr lang="nl-NL" sz="3600" dirty="0" smtClean="0"/>
              <a:t> web domain</a:t>
            </a:r>
          </a:p>
          <a:p>
            <a:pPr marL="571500" indent="-571500" algn="just">
              <a:buFont typeface="Arial" panose="020B0604020202020204" pitchFamily="34" charset="0"/>
              <a:buChar char="•"/>
              <a:defRPr/>
            </a:pPr>
            <a:r>
              <a:rPr lang="nl-NL" sz="3600" dirty="0" smtClean="0"/>
              <a:t>Great test case: </a:t>
            </a:r>
            <a:r>
              <a:rPr lang="nl-NL" sz="3600" dirty="0" err="1"/>
              <a:t>s</a:t>
            </a:r>
            <a:r>
              <a:rPr lang="nl-NL" sz="3600" dirty="0" err="1" smtClean="0"/>
              <a:t>ize</a:t>
            </a:r>
            <a:r>
              <a:rPr lang="nl-NL" sz="3600" dirty="0" smtClean="0"/>
              <a:t> </a:t>
            </a:r>
            <a:r>
              <a:rPr lang="nl-NL" sz="3600" dirty="0" err="1" smtClean="0"/>
              <a:t>similar</a:t>
            </a:r>
            <a:r>
              <a:rPr lang="nl-NL" sz="3600" dirty="0" smtClean="0"/>
              <a:t> </a:t>
            </a:r>
            <a:r>
              <a:rPr lang="nl-NL" sz="3600" dirty="0" err="1" smtClean="0"/>
              <a:t>to</a:t>
            </a:r>
            <a:r>
              <a:rPr lang="nl-NL" sz="3600" dirty="0" smtClean="0"/>
              <a:t> KB web </a:t>
            </a:r>
            <a:r>
              <a:rPr lang="nl-NL" sz="3600" dirty="0" err="1" smtClean="0"/>
              <a:t>collection</a:t>
            </a:r>
            <a:endParaRPr lang="nl-NL" sz="3600" dirty="0" smtClean="0"/>
          </a:p>
          <a:p>
            <a:pPr algn="just">
              <a:defRPr/>
            </a:pPr>
            <a:endParaRPr lang="nl-NL" sz="3600" dirty="0" smtClean="0"/>
          </a:p>
          <a:p>
            <a:pPr algn="just">
              <a:defRPr/>
            </a:pPr>
            <a:endParaRPr lang="nl-NL" sz="3600" dirty="0" smtClean="0"/>
          </a:p>
          <a:p>
            <a:pPr algn="just">
              <a:defRPr/>
            </a:pPr>
            <a:endParaRPr lang="en-GB" sz="2000" dirty="0" err="1" smtClean="0">
              <a:solidFill>
                <a:prstClr val="black"/>
              </a:solidFill>
            </a:endParaRPr>
          </a:p>
        </p:txBody>
      </p:sp>
      <p:pic>
        <p:nvPicPr>
          <p:cNvPr id="35533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704788"/>
            <a:ext cx="5539154" cy="3115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5366" name="Picture 3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508" y="3704788"/>
            <a:ext cx="2744526" cy="3142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07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xmlns="" id="{4F8A7ED0-1B46-4EC3-829E-5BC252FD07D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901284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544" name="think-cell Slide" r:id="rId4" imgW="338" imgH="337" progId="TCLayout.ActiveDocument.1">
                  <p:embed/>
                </p:oleObj>
              </mc:Choice>
              <mc:Fallback>
                <p:oleObj name="think-cell Slide" r:id="rId4" imgW="338" imgH="33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xmlns="" id="{03F6D4D3-12E5-4D80-9ABC-654C8215D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662" y="411966"/>
            <a:ext cx="10297533" cy="678647"/>
          </a:xfrm>
        </p:spPr>
        <p:txBody>
          <a:bodyPr/>
          <a:lstStyle/>
          <a:p>
            <a:r>
              <a:rPr lang="nl-NL" dirty="0" err="1"/>
              <a:t>n</a:t>
            </a:r>
            <a:r>
              <a:rPr lang="nl-NL" dirty="0" err="1" smtClean="0"/>
              <a:t>ational</a:t>
            </a:r>
            <a:r>
              <a:rPr lang="nl-NL" dirty="0" smtClean="0"/>
              <a:t> </a:t>
            </a:r>
            <a:r>
              <a:rPr lang="nl-NL" dirty="0" err="1" smtClean="0"/>
              <a:t>library</a:t>
            </a:r>
            <a:r>
              <a:rPr lang="nl-NL" dirty="0" smtClean="0"/>
              <a:t>:</a:t>
            </a: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xmlns="" id="{FE1198A5-A4FB-40FE-9C82-CC234404C2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2663" y="1128514"/>
            <a:ext cx="9937383" cy="839269"/>
          </a:xfrm>
        </p:spPr>
        <p:txBody>
          <a:bodyPr/>
          <a:lstStyle/>
          <a:p>
            <a:r>
              <a:rPr lang="nl-NL" dirty="0" err="1" smtClean="0"/>
              <a:t>Frisians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Friesland</a:t>
            </a:r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1160584" y="1914298"/>
            <a:ext cx="10559562" cy="41857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  <a:defRPr/>
            </a:pPr>
            <a:r>
              <a:rPr lang="nl-NL" sz="3600" dirty="0" err="1" smtClean="0"/>
              <a:t>Minority</a:t>
            </a:r>
            <a:r>
              <a:rPr lang="nl-NL" sz="3600" dirty="0" smtClean="0"/>
              <a:t> </a:t>
            </a:r>
            <a:r>
              <a:rPr lang="nl-NL" sz="3600" dirty="0" err="1" smtClean="0"/>
              <a:t>language</a:t>
            </a:r>
            <a:r>
              <a:rPr lang="nl-NL" sz="3600" dirty="0" smtClean="0"/>
              <a:t> </a:t>
            </a:r>
            <a:r>
              <a:rPr lang="nl-NL" sz="3600" dirty="0" err="1" smtClean="0"/>
              <a:t>and</a:t>
            </a:r>
            <a:r>
              <a:rPr lang="nl-NL" sz="3600" dirty="0" smtClean="0"/>
              <a:t> culture in </a:t>
            </a:r>
            <a:r>
              <a:rPr lang="nl-NL" sz="3600" dirty="0" err="1" smtClean="0"/>
              <a:t>one</a:t>
            </a:r>
            <a:r>
              <a:rPr lang="nl-NL" sz="3600" dirty="0" smtClean="0"/>
              <a:t> </a:t>
            </a:r>
            <a:r>
              <a:rPr lang="nl-NL" sz="3600" dirty="0" err="1" smtClean="0"/>
              <a:t>region</a:t>
            </a:r>
            <a:endParaRPr lang="nl-NL" sz="3600" dirty="0" smtClean="0"/>
          </a:p>
          <a:p>
            <a:pPr marL="571500" indent="-571500" algn="just">
              <a:buFont typeface="Arial" panose="020B0604020202020204" pitchFamily="34" charset="0"/>
              <a:buChar char="•"/>
              <a:defRPr/>
            </a:pPr>
            <a:r>
              <a:rPr lang="nl-NL" sz="3600" dirty="0" smtClean="0"/>
              <a:t>400,000 native speakers, 600,000 </a:t>
            </a:r>
            <a:r>
              <a:rPr lang="nl-NL" sz="3600" dirty="0" err="1" smtClean="0"/>
              <a:t>inhabitants</a:t>
            </a:r>
            <a:endParaRPr lang="nl-NL" sz="3600" dirty="0"/>
          </a:p>
          <a:p>
            <a:pPr marL="571500" indent="-571500" algn="just">
              <a:buFont typeface="Arial" panose="020B0604020202020204" pitchFamily="34" charset="0"/>
              <a:buChar char="•"/>
              <a:defRPr/>
            </a:pPr>
            <a:r>
              <a:rPr lang="nl-NL" sz="3600" dirty="0" err="1"/>
              <a:t>Rich</a:t>
            </a:r>
            <a:r>
              <a:rPr lang="nl-NL" sz="3600" dirty="0"/>
              <a:t> born digital </a:t>
            </a:r>
            <a:r>
              <a:rPr lang="nl-NL" sz="3600" dirty="0" err="1" smtClean="0"/>
              <a:t>heritage</a:t>
            </a:r>
            <a:endParaRPr lang="nl-NL" sz="3600" dirty="0" smtClean="0"/>
          </a:p>
          <a:p>
            <a:pPr marL="571500" indent="-571500" algn="just">
              <a:buFont typeface="Arial" panose="020B0604020202020204" pitchFamily="34" charset="0"/>
              <a:buChar char="•"/>
              <a:defRPr/>
            </a:pPr>
            <a:r>
              <a:rPr lang="nl-NL" sz="3600" b="1" dirty="0"/>
              <a:t>‘</a:t>
            </a:r>
            <a:r>
              <a:rPr lang="nl-NL" sz="3600" b="1" dirty="0" err="1"/>
              <a:t>Mienskip</a:t>
            </a:r>
            <a:r>
              <a:rPr lang="nl-NL" sz="3600" b="1" dirty="0"/>
              <a:t>’</a:t>
            </a:r>
            <a:r>
              <a:rPr lang="nl-NL" sz="3600" dirty="0"/>
              <a:t>: strong </a:t>
            </a:r>
            <a:r>
              <a:rPr lang="nl-NL" sz="3600" dirty="0" err="1"/>
              <a:t>and</a:t>
            </a:r>
            <a:r>
              <a:rPr lang="nl-NL" sz="3600" dirty="0"/>
              <a:t> </a:t>
            </a:r>
            <a:r>
              <a:rPr lang="nl-NL" sz="3600" dirty="0" err="1"/>
              <a:t>active</a:t>
            </a:r>
            <a:r>
              <a:rPr lang="nl-NL" sz="3600" dirty="0"/>
              <a:t> online </a:t>
            </a:r>
            <a:r>
              <a:rPr lang="nl-NL" sz="3600" dirty="0" smtClean="0"/>
              <a:t>community </a:t>
            </a:r>
            <a:endParaRPr lang="nl-NL" sz="3600" dirty="0"/>
          </a:p>
          <a:p>
            <a:pPr marL="571500" indent="-571500" algn="just">
              <a:buFont typeface="Arial" panose="020B0604020202020204" pitchFamily="34" charset="0"/>
              <a:buChar char="•"/>
              <a:defRPr/>
            </a:pPr>
            <a:endParaRPr lang="nl-NL" sz="3600" dirty="0" smtClean="0"/>
          </a:p>
          <a:p>
            <a:pPr algn="just">
              <a:defRPr/>
            </a:pPr>
            <a:endParaRPr lang="nl-NL" sz="3600" dirty="0" smtClean="0"/>
          </a:p>
          <a:p>
            <a:pPr algn="just">
              <a:defRPr/>
            </a:pPr>
            <a:endParaRPr lang="nl-NL" sz="3600" dirty="0" smtClean="0"/>
          </a:p>
          <a:p>
            <a:pPr algn="just">
              <a:defRPr/>
            </a:pPr>
            <a:endParaRPr lang="en-GB" sz="2000" dirty="0" err="1" smtClean="0">
              <a:solidFill>
                <a:prstClr val="black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008" y="4095110"/>
            <a:ext cx="2255054" cy="2004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5533" name="Picture 29" descr="Friesland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584" y="4095110"/>
            <a:ext cx="1914525" cy="277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5538" name="Picture 34" descr="https://media1.giphy.com/media/3Hxwqq3OoJnFRAam6U/giphy.gif?cid=790b76111ef1e80cbfe54c6d8c9c331ad809976cc3de0d51&amp;rid=giphy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4166548"/>
            <a:ext cx="2628899" cy="262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14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8MZKsr8R02vNdL0V4TCMQ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mO5Sm9RManOmQqNTOWiA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CsfcJHwE06FTW2yYsKq_Q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mO5Sm9RManOmQqNTOWiA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CsfcJHwE06FTW2yYsKq_Q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mO5Sm9RManOmQqNTOWi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8MZKsr8R02vNdL0V4TCMQ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CsfcJHwE06FTW2yYsKq_Q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8MZKsr8R02vNdL0V4TCMQ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mh.ZcuTQC29OzZS5XIaEw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mO5Sm9RManOmQqNTOWiA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zq6htPyTY6.9pvww76ogg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CsfcJHwE06FTW2yYsKq_Q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8MZKsr8R02vNdL0V4TCMQ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mO5Sm9RManOmQqNTOWiA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CsfcJHwE06FTW2yYsKq_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mO5Sm9RManOmQqNTOWiA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CsfcJHwE06FTW2yYsKq_Q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mO5Sm9RManOmQqNTOWiA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CsfcJHwE06FTW2yYsKq_Q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mO5Sm9RManOmQqNTOWiA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8MZKsr8R02vNdL0V4TCMQ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mh.ZcuTQC29OzZS5XIaE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CsfcJHwE06FTW2yYsKq_Q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zq6htPyTY6.9pvww76ogg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mO5Sm9RManOmQqNTOWiA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8MZKsr8R02vNdL0V4TCMQ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mO5Sm9RManOmQqNTOWiA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CsfcJHwE06FTW2yYsKq_Q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mO5Sm9RManOmQqNTOWiA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CsfcJHwE06FTW2yYsKq_Q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mO5Sm9RManOmQqNTOWi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CsfcJHwE06FTW2yYsKq_Q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CsfcJHwE06FTW2yYsKq_Q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8MZKsr8R02vNdL0V4TCMQ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mh.ZcuTQC29OzZS5XIaEw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zq6htPyTY6.9pvww76ogg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8MZKsr8R02vNdL0V4TCMQ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mO5Sm9RManOmQqNTOWiA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CsfcJHwE06FTW2yYsKq_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mO5Sm9RManOmQqNTOWiA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CsfcJHwE06FTW2yYsKq_Q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mO5Sm9RManOmQqNTOWiA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CsfcJHwE06FTW2yYsKq_Q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8MZKsr8R02vNdL0V4TCMQ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mh.ZcuTQC29OzZS5XIaE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zq6htPyTY6.9pvww76ogg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8MZKsr8R02vNdL0V4TCMQ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mO5Sm9RManOmQqNTOWiA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CsfcJHwE06FTW2yYsKq_Q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mO5Sm9RManOmQqNTOWiA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CsfcJHwE06FTW2yYsKq_Q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mO5Sm9RManOmQqNTOWi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CsfcJHwE06FTW2yYsKq_Q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zq6htPyTY6.9pvww76og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8MZKsr8R02vNdL0V4TCMQ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mh.ZcuTQC29OzZS5XIaEw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zq6htPyTY6.9pvww76ogg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8MZKsr8R02vNdL0V4TCMQ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8MZKsr8R02vNdL0V4TCMQ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mO5Sm9RManOmQqNTOWiA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CsfcJHwE06FTW2yYsKq_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mO5Sm9RManOmQqNTOWiA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CsfcJHwE06FTW2yYsKq_Q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mO5Sm9RManOmQqNTOWiA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CsfcJHwE06FTW2yYsKq_Q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mh.ZcuTQC29OzZS5XIaEw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8MZKsr8R02vNdL0V4TCMQ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mh.ZcuTQC29OzZS5XIaE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zq6htPyTY6.9pvww76ogg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8MZKsr8R02vNdL0V4TCMQ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mO5Sm9RManOmQqNTOWiA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CsfcJHwE06FTW2yYsKq_Q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mO5Sm9RManOmQqNTOWiA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CsfcJHwE06FTW2yYsKq_Q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mO5Sm9RManOmQqNTOWi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CsfcJHwE06FTW2yYsKq_Q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8MZKsr8R02vNdL0V4TCMQ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mh.ZcuTQC29OzZS5XIaEw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zq6htPyTY6.9pvww76ogg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8MZKsr8R02vNdL0V4TCMQ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mO5Sm9RManOmQqNTOWiA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CsfcJHwE06FTW2yYsKq_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mO5Sm9RManOmQqNTOWiA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CsfcJHwE06FTW2yYsKq_Q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mO5Sm9RManOmQqNTOWiA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CsfcJHwE06FTW2yYsKq_Q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8MZKsr8R02vNdL0V4TCMQ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mh.ZcuTQC29OzZS5XIaEw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zq6htPyTY6.9pvww76ogg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8MZKsr8R02vNdL0V4TCMQ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mO5Sm9RManOmQqNTOWiA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CsfcJHwE06FTW2yYsKq_Q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mO5Sm9RManOmQqNTOWiA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CsfcJHwE06FTW2yYsKq_Q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mO5Sm9RManOmQqNTOWi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CsfcJHwE06FTW2yYsKq_Q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zq6htPyTY6.9pvww76ogg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8MZKsr8R02vNdL0V4TCMQ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mh.ZcuTQC29OzZS5XIaEw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zq6htPyTY6.9pvww76ogg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8MZKsr8R02vNdL0V4TCMQ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mO5Sm9RManOmQqNTOWiA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CsfcJHwE06FTW2yYsKq_Q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mO5Sm9RManOmQqNTOWiA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CsfcJHwE06FTW2yYsKq_Q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mO5Sm9RManOmQqNTOWiA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CsfcJHwE06FTW2yYsKq_Q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8MZKsr8R02vNdL0V4TCMQ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mh.ZcuTQC29OzZS5XIaE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zq6htPyTY6.9pvww76ogg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8MZKsr8R02vNdL0V4TCMQ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mO5Sm9RManOmQqNTOWiA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CsfcJHwE06FTW2yYsKq_Q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mO5Sm9RManOmQqNTOWiA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CsfcJHwE06FTW2yYsKq_Q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mO5Sm9RManOmQqNTOWiA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8MZKsr8R02vNdL0V4TCMQ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CsfcJHwE06FTW2yYsKq_Q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8MZKsr8R02vNdL0V4TCMQ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mh.ZcuTQC29OzZS5XIaEw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mO5Sm9RManOmQqNTOWiA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CsfcJHwE06FTW2yYsKq_Q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mO5Sm9RManOmQqNTOWiA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CsfcJHwE06FTW2yYsKq_Q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mO5Sm9RManOmQqNTOWiA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CsfcJHwE06FTW2yYsKq_Q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9_Md4KS7Oa9dvfHyAl5g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8MZKsr8R02vNdL0V4TCMQ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mh.ZcuTQC29OzZS5XIaE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zq6htPyTY6.9pvww76ogg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KSPlwWRpiaQfWejWYT7A"/>
</p:tagLst>
</file>

<file path=ppt/theme/theme1.xml><?xml version="1.0" encoding="utf-8"?>
<a:theme xmlns:a="http://schemas.openxmlformats.org/drawingml/2006/main" name="KB_Powerpoint_DEF">
  <a:themeElements>
    <a:clrScheme name="KB Nationale Bibliotheek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CBA052"/>
      </a:accent1>
      <a:accent2>
        <a:srgbClr val="ECDCC8"/>
      </a:accent2>
      <a:accent3>
        <a:srgbClr val="9CDBD9"/>
      </a:accent3>
      <a:accent4>
        <a:srgbClr val="407EC9"/>
      </a:accent4>
      <a:accent5>
        <a:srgbClr val="EF6079"/>
      </a:accent5>
      <a:accent6>
        <a:srgbClr val="E3E8E3"/>
      </a:accent6>
      <a:hlink>
        <a:srgbClr val="000000"/>
      </a:hlink>
      <a:folHlink>
        <a:srgbClr val="000000"/>
      </a:folHlink>
    </a:clrScheme>
    <a:fontScheme name="KB Nationale Bibliotheek">
      <a:majorFont>
        <a:latin typeface="Garamond"/>
        <a:ea typeface=""/>
        <a:cs typeface=""/>
      </a:majorFont>
      <a:minorFont>
        <a:latin typeface="Calibri"/>
        <a:ea typeface=""/>
        <a:cs typeface=""/>
      </a:minorFont>
    </a:fontScheme>
    <a:fmtScheme name="Subtiel effen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72000" tIns="72000" rIns="72000" bIns="72000" rtlCol="0" anchor="ctr"/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Presentatie7" id="{39AAA381-255B-B647-970E-AD22D8CC8E8B}" vid="{97534D85-5F4B-9E46-84EB-6DE207779A8E}"/>
    </a:ext>
  </a:extLst>
</a:theme>
</file>

<file path=ppt/theme/theme10.xml><?xml version="1.0" encoding="utf-8"?>
<a:theme xmlns:a="http://schemas.openxmlformats.org/drawingml/2006/main" name="9_KB_Powerpoint_DEF">
  <a:themeElements>
    <a:clrScheme name="KB Nationale Bibliotheek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CBA052"/>
      </a:accent1>
      <a:accent2>
        <a:srgbClr val="ECDCC8"/>
      </a:accent2>
      <a:accent3>
        <a:srgbClr val="9CDBD9"/>
      </a:accent3>
      <a:accent4>
        <a:srgbClr val="407EC9"/>
      </a:accent4>
      <a:accent5>
        <a:srgbClr val="EF6079"/>
      </a:accent5>
      <a:accent6>
        <a:srgbClr val="E3E8E3"/>
      </a:accent6>
      <a:hlink>
        <a:srgbClr val="000000"/>
      </a:hlink>
      <a:folHlink>
        <a:srgbClr val="000000"/>
      </a:folHlink>
    </a:clrScheme>
    <a:fontScheme name="KB Nationale Bibliotheek">
      <a:majorFont>
        <a:latin typeface="Garamond"/>
        <a:ea typeface=""/>
        <a:cs typeface=""/>
      </a:majorFont>
      <a:minorFont>
        <a:latin typeface="Calibri"/>
        <a:ea typeface=""/>
        <a:cs typeface=""/>
      </a:minorFont>
    </a:fontScheme>
    <a:fmtScheme name="Subtiel effen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72000" tIns="72000" rIns="72000" bIns="72000" rtlCol="0" anchor="ctr"/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Presentatie7" id="{39AAA381-255B-B647-970E-AD22D8CC8E8B}" vid="{97534D85-5F4B-9E46-84EB-6DE207779A8E}"/>
    </a:ext>
  </a:extLst>
</a:theme>
</file>

<file path=ppt/theme/theme11.xml><?xml version="1.0" encoding="utf-8"?>
<a:theme xmlns:a="http://schemas.openxmlformats.org/drawingml/2006/main" name="10_KB_Powerpoint_DEF">
  <a:themeElements>
    <a:clrScheme name="KB Nationale Bibliotheek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CBA052"/>
      </a:accent1>
      <a:accent2>
        <a:srgbClr val="ECDCC8"/>
      </a:accent2>
      <a:accent3>
        <a:srgbClr val="9CDBD9"/>
      </a:accent3>
      <a:accent4>
        <a:srgbClr val="407EC9"/>
      </a:accent4>
      <a:accent5>
        <a:srgbClr val="EF6079"/>
      </a:accent5>
      <a:accent6>
        <a:srgbClr val="E3E8E3"/>
      </a:accent6>
      <a:hlink>
        <a:srgbClr val="000000"/>
      </a:hlink>
      <a:folHlink>
        <a:srgbClr val="000000"/>
      </a:folHlink>
    </a:clrScheme>
    <a:fontScheme name="KB Nationale Bibliotheek">
      <a:majorFont>
        <a:latin typeface="Garamond"/>
        <a:ea typeface=""/>
        <a:cs typeface=""/>
      </a:majorFont>
      <a:minorFont>
        <a:latin typeface="Calibri"/>
        <a:ea typeface=""/>
        <a:cs typeface=""/>
      </a:minorFont>
    </a:fontScheme>
    <a:fmtScheme name="Subtiel effen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72000" tIns="72000" rIns="72000" bIns="72000" rtlCol="0" anchor="ctr"/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Presentatie7" id="{39AAA381-255B-B647-970E-AD22D8CC8E8B}" vid="{97534D85-5F4B-9E46-84EB-6DE207779A8E}"/>
    </a:ext>
  </a:extLst>
</a:theme>
</file>

<file path=ppt/theme/theme12.xml><?xml version="1.0" encoding="utf-8"?>
<a:theme xmlns:a="http://schemas.openxmlformats.org/drawingml/2006/main" name="11_KB_Powerpoint_DEF">
  <a:themeElements>
    <a:clrScheme name="KB Nationale Bibliotheek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CBA052"/>
      </a:accent1>
      <a:accent2>
        <a:srgbClr val="ECDCC8"/>
      </a:accent2>
      <a:accent3>
        <a:srgbClr val="9CDBD9"/>
      </a:accent3>
      <a:accent4>
        <a:srgbClr val="407EC9"/>
      </a:accent4>
      <a:accent5>
        <a:srgbClr val="EF6079"/>
      </a:accent5>
      <a:accent6>
        <a:srgbClr val="E3E8E3"/>
      </a:accent6>
      <a:hlink>
        <a:srgbClr val="000000"/>
      </a:hlink>
      <a:folHlink>
        <a:srgbClr val="000000"/>
      </a:folHlink>
    </a:clrScheme>
    <a:fontScheme name="KB Nationale Bibliotheek">
      <a:majorFont>
        <a:latin typeface="Garamond"/>
        <a:ea typeface=""/>
        <a:cs typeface=""/>
      </a:majorFont>
      <a:minorFont>
        <a:latin typeface="Calibri"/>
        <a:ea typeface=""/>
        <a:cs typeface=""/>
      </a:minorFont>
    </a:fontScheme>
    <a:fmtScheme name="Subtiel effen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72000" tIns="72000" rIns="72000" bIns="72000" rtlCol="0" anchor="ctr"/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Presentatie7" id="{39AAA381-255B-B647-970E-AD22D8CC8E8B}" vid="{97534D85-5F4B-9E46-84EB-6DE207779A8E}"/>
    </a:ext>
  </a:extLst>
</a:theme>
</file>

<file path=ppt/theme/theme13.xml><?xml version="1.0" encoding="utf-8"?>
<a:theme xmlns:a="http://schemas.openxmlformats.org/drawingml/2006/main" name="12_KB_Powerpoint_DEF">
  <a:themeElements>
    <a:clrScheme name="KB Nationale Bibliotheek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CBA052"/>
      </a:accent1>
      <a:accent2>
        <a:srgbClr val="ECDCC8"/>
      </a:accent2>
      <a:accent3>
        <a:srgbClr val="9CDBD9"/>
      </a:accent3>
      <a:accent4>
        <a:srgbClr val="407EC9"/>
      </a:accent4>
      <a:accent5>
        <a:srgbClr val="EF6079"/>
      </a:accent5>
      <a:accent6>
        <a:srgbClr val="E3E8E3"/>
      </a:accent6>
      <a:hlink>
        <a:srgbClr val="000000"/>
      </a:hlink>
      <a:folHlink>
        <a:srgbClr val="000000"/>
      </a:folHlink>
    </a:clrScheme>
    <a:fontScheme name="KB Nationale Bibliotheek">
      <a:majorFont>
        <a:latin typeface="Garamond"/>
        <a:ea typeface=""/>
        <a:cs typeface=""/>
      </a:majorFont>
      <a:minorFont>
        <a:latin typeface="Calibri"/>
        <a:ea typeface=""/>
        <a:cs typeface=""/>
      </a:minorFont>
    </a:fontScheme>
    <a:fmtScheme name="Subtiel effen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72000" tIns="72000" rIns="72000" bIns="72000" rtlCol="0" anchor="ctr"/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Presentatie7" id="{39AAA381-255B-B647-970E-AD22D8CC8E8B}" vid="{97534D85-5F4B-9E46-84EB-6DE207779A8E}"/>
    </a:ext>
  </a:extLst>
</a:theme>
</file>

<file path=ppt/theme/theme14.xml><?xml version="1.0" encoding="utf-8"?>
<a:theme xmlns:a="http://schemas.openxmlformats.org/drawingml/2006/main" name="Kantoorthema">
  <a:themeElements>
    <a:clrScheme name="KB Nationale Bibliotheek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CBA052"/>
      </a:accent1>
      <a:accent2>
        <a:srgbClr val="ECDCC8"/>
      </a:accent2>
      <a:accent3>
        <a:srgbClr val="9CDBD9"/>
      </a:accent3>
      <a:accent4>
        <a:srgbClr val="407EC9"/>
      </a:accent4>
      <a:accent5>
        <a:srgbClr val="EF6079"/>
      </a:accent5>
      <a:accent6>
        <a:srgbClr val="E3E8E3"/>
      </a:accent6>
      <a:hlink>
        <a:srgbClr val="000000"/>
      </a:hlink>
      <a:folHlink>
        <a:srgbClr val="000000"/>
      </a:folHlink>
    </a:clrScheme>
    <a:fontScheme name="KB Nationale Bibliotheek">
      <a:majorFont>
        <a:latin typeface="Garamond"/>
        <a:ea typeface=""/>
        <a:cs typeface=""/>
      </a:majorFont>
      <a:minorFont>
        <a:latin typeface="Calibri"/>
        <a:ea typeface=""/>
        <a:cs typeface=""/>
      </a:minorFont>
    </a:fontScheme>
    <a:fmtScheme name="Subtiel effen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Kantoorthema">
  <a:themeElements>
    <a:clrScheme name="KB Nationale Bibliotheek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CBA052"/>
      </a:accent1>
      <a:accent2>
        <a:srgbClr val="ECDCC8"/>
      </a:accent2>
      <a:accent3>
        <a:srgbClr val="9CDBD9"/>
      </a:accent3>
      <a:accent4>
        <a:srgbClr val="407EC9"/>
      </a:accent4>
      <a:accent5>
        <a:srgbClr val="EF6079"/>
      </a:accent5>
      <a:accent6>
        <a:srgbClr val="E3E8E3"/>
      </a:accent6>
      <a:hlink>
        <a:srgbClr val="000000"/>
      </a:hlink>
      <a:folHlink>
        <a:srgbClr val="000000"/>
      </a:folHlink>
    </a:clrScheme>
    <a:fontScheme name="KB Nationale Bibliotheek">
      <a:majorFont>
        <a:latin typeface="Garamond"/>
        <a:ea typeface=""/>
        <a:cs typeface=""/>
      </a:majorFont>
      <a:minorFont>
        <a:latin typeface="Calibri"/>
        <a:ea typeface=""/>
        <a:cs typeface=""/>
      </a:minorFont>
    </a:fontScheme>
    <a:fmtScheme name="Subtiel effen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B_Powerpoint_DEF">
  <a:themeElements>
    <a:clrScheme name="KB Nationale Bibliotheek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CBA052"/>
      </a:accent1>
      <a:accent2>
        <a:srgbClr val="ECDCC8"/>
      </a:accent2>
      <a:accent3>
        <a:srgbClr val="9CDBD9"/>
      </a:accent3>
      <a:accent4>
        <a:srgbClr val="407EC9"/>
      </a:accent4>
      <a:accent5>
        <a:srgbClr val="EF6079"/>
      </a:accent5>
      <a:accent6>
        <a:srgbClr val="E3E8E3"/>
      </a:accent6>
      <a:hlink>
        <a:srgbClr val="000000"/>
      </a:hlink>
      <a:folHlink>
        <a:srgbClr val="000000"/>
      </a:folHlink>
    </a:clrScheme>
    <a:fontScheme name="KB Nationale Bibliotheek">
      <a:majorFont>
        <a:latin typeface="Garamond"/>
        <a:ea typeface=""/>
        <a:cs typeface=""/>
      </a:majorFont>
      <a:minorFont>
        <a:latin typeface="Calibri"/>
        <a:ea typeface=""/>
        <a:cs typeface=""/>
      </a:minorFont>
    </a:fontScheme>
    <a:fmtScheme name="Subtiel effen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72000" tIns="72000" rIns="72000" bIns="72000" rtlCol="0" anchor="ctr"/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Presentatie7" id="{39AAA381-255B-B647-970E-AD22D8CC8E8B}" vid="{97534D85-5F4B-9E46-84EB-6DE207779A8E}"/>
    </a:ext>
  </a:extLst>
</a:theme>
</file>

<file path=ppt/theme/theme3.xml><?xml version="1.0" encoding="utf-8"?>
<a:theme xmlns:a="http://schemas.openxmlformats.org/drawingml/2006/main" name="2_KB_Powerpoint_DEF">
  <a:themeElements>
    <a:clrScheme name="KB Nationale Bibliotheek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CBA052"/>
      </a:accent1>
      <a:accent2>
        <a:srgbClr val="ECDCC8"/>
      </a:accent2>
      <a:accent3>
        <a:srgbClr val="9CDBD9"/>
      </a:accent3>
      <a:accent4>
        <a:srgbClr val="407EC9"/>
      </a:accent4>
      <a:accent5>
        <a:srgbClr val="EF6079"/>
      </a:accent5>
      <a:accent6>
        <a:srgbClr val="E3E8E3"/>
      </a:accent6>
      <a:hlink>
        <a:srgbClr val="000000"/>
      </a:hlink>
      <a:folHlink>
        <a:srgbClr val="000000"/>
      </a:folHlink>
    </a:clrScheme>
    <a:fontScheme name="KB Nationale Bibliotheek">
      <a:majorFont>
        <a:latin typeface="Garamond"/>
        <a:ea typeface=""/>
        <a:cs typeface=""/>
      </a:majorFont>
      <a:minorFont>
        <a:latin typeface="Calibri"/>
        <a:ea typeface=""/>
        <a:cs typeface=""/>
      </a:minorFont>
    </a:fontScheme>
    <a:fmtScheme name="Subtiel effen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72000" tIns="72000" rIns="72000" bIns="72000" rtlCol="0" anchor="ctr"/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Presentatie7" id="{39AAA381-255B-B647-970E-AD22D8CC8E8B}" vid="{97534D85-5F4B-9E46-84EB-6DE207779A8E}"/>
    </a:ext>
  </a:extLst>
</a:theme>
</file>

<file path=ppt/theme/theme4.xml><?xml version="1.0" encoding="utf-8"?>
<a:theme xmlns:a="http://schemas.openxmlformats.org/drawingml/2006/main" name="3_KB_Powerpoint_DEF">
  <a:themeElements>
    <a:clrScheme name="KB Nationale Bibliotheek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CBA052"/>
      </a:accent1>
      <a:accent2>
        <a:srgbClr val="ECDCC8"/>
      </a:accent2>
      <a:accent3>
        <a:srgbClr val="9CDBD9"/>
      </a:accent3>
      <a:accent4>
        <a:srgbClr val="407EC9"/>
      </a:accent4>
      <a:accent5>
        <a:srgbClr val="EF6079"/>
      </a:accent5>
      <a:accent6>
        <a:srgbClr val="E3E8E3"/>
      </a:accent6>
      <a:hlink>
        <a:srgbClr val="000000"/>
      </a:hlink>
      <a:folHlink>
        <a:srgbClr val="000000"/>
      </a:folHlink>
    </a:clrScheme>
    <a:fontScheme name="KB Nationale Bibliotheek">
      <a:majorFont>
        <a:latin typeface="Garamond"/>
        <a:ea typeface=""/>
        <a:cs typeface=""/>
      </a:majorFont>
      <a:minorFont>
        <a:latin typeface="Calibri"/>
        <a:ea typeface=""/>
        <a:cs typeface=""/>
      </a:minorFont>
    </a:fontScheme>
    <a:fmtScheme name="Subtiel effen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72000" tIns="72000" rIns="72000" bIns="72000" rtlCol="0" anchor="ctr"/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Presentatie7" id="{39AAA381-255B-B647-970E-AD22D8CC8E8B}" vid="{97534D85-5F4B-9E46-84EB-6DE207779A8E}"/>
    </a:ext>
  </a:extLst>
</a:theme>
</file>

<file path=ppt/theme/theme5.xml><?xml version="1.0" encoding="utf-8"?>
<a:theme xmlns:a="http://schemas.openxmlformats.org/drawingml/2006/main" name="4_KB_Powerpoint_DEF">
  <a:themeElements>
    <a:clrScheme name="KB Nationale Bibliotheek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CBA052"/>
      </a:accent1>
      <a:accent2>
        <a:srgbClr val="ECDCC8"/>
      </a:accent2>
      <a:accent3>
        <a:srgbClr val="9CDBD9"/>
      </a:accent3>
      <a:accent4>
        <a:srgbClr val="407EC9"/>
      </a:accent4>
      <a:accent5>
        <a:srgbClr val="EF6079"/>
      </a:accent5>
      <a:accent6>
        <a:srgbClr val="E3E8E3"/>
      </a:accent6>
      <a:hlink>
        <a:srgbClr val="000000"/>
      </a:hlink>
      <a:folHlink>
        <a:srgbClr val="000000"/>
      </a:folHlink>
    </a:clrScheme>
    <a:fontScheme name="KB Nationale Bibliotheek">
      <a:majorFont>
        <a:latin typeface="Garamond"/>
        <a:ea typeface=""/>
        <a:cs typeface=""/>
      </a:majorFont>
      <a:minorFont>
        <a:latin typeface="Calibri"/>
        <a:ea typeface=""/>
        <a:cs typeface=""/>
      </a:minorFont>
    </a:fontScheme>
    <a:fmtScheme name="Subtiel effen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72000" tIns="72000" rIns="72000" bIns="72000" rtlCol="0" anchor="ctr"/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Presentatie7" id="{39AAA381-255B-B647-970E-AD22D8CC8E8B}" vid="{97534D85-5F4B-9E46-84EB-6DE207779A8E}"/>
    </a:ext>
  </a:extLst>
</a:theme>
</file>

<file path=ppt/theme/theme6.xml><?xml version="1.0" encoding="utf-8"?>
<a:theme xmlns:a="http://schemas.openxmlformats.org/drawingml/2006/main" name="5_KB_Powerpoint_DEF">
  <a:themeElements>
    <a:clrScheme name="KB Nationale Bibliotheek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CBA052"/>
      </a:accent1>
      <a:accent2>
        <a:srgbClr val="ECDCC8"/>
      </a:accent2>
      <a:accent3>
        <a:srgbClr val="9CDBD9"/>
      </a:accent3>
      <a:accent4>
        <a:srgbClr val="407EC9"/>
      </a:accent4>
      <a:accent5>
        <a:srgbClr val="EF6079"/>
      </a:accent5>
      <a:accent6>
        <a:srgbClr val="E3E8E3"/>
      </a:accent6>
      <a:hlink>
        <a:srgbClr val="000000"/>
      </a:hlink>
      <a:folHlink>
        <a:srgbClr val="000000"/>
      </a:folHlink>
    </a:clrScheme>
    <a:fontScheme name="KB Nationale Bibliotheek">
      <a:majorFont>
        <a:latin typeface="Garamond"/>
        <a:ea typeface=""/>
        <a:cs typeface=""/>
      </a:majorFont>
      <a:minorFont>
        <a:latin typeface="Calibri"/>
        <a:ea typeface=""/>
        <a:cs typeface=""/>
      </a:minorFont>
    </a:fontScheme>
    <a:fmtScheme name="Subtiel effen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72000" tIns="72000" rIns="72000" bIns="72000" rtlCol="0" anchor="ctr"/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Presentatie7" id="{39AAA381-255B-B647-970E-AD22D8CC8E8B}" vid="{97534D85-5F4B-9E46-84EB-6DE207779A8E}"/>
    </a:ext>
  </a:extLst>
</a:theme>
</file>

<file path=ppt/theme/theme7.xml><?xml version="1.0" encoding="utf-8"?>
<a:theme xmlns:a="http://schemas.openxmlformats.org/drawingml/2006/main" name="6_KB_Powerpoint_DEF">
  <a:themeElements>
    <a:clrScheme name="KB Nationale Bibliotheek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CBA052"/>
      </a:accent1>
      <a:accent2>
        <a:srgbClr val="ECDCC8"/>
      </a:accent2>
      <a:accent3>
        <a:srgbClr val="9CDBD9"/>
      </a:accent3>
      <a:accent4>
        <a:srgbClr val="407EC9"/>
      </a:accent4>
      <a:accent5>
        <a:srgbClr val="EF6079"/>
      </a:accent5>
      <a:accent6>
        <a:srgbClr val="E3E8E3"/>
      </a:accent6>
      <a:hlink>
        <a:srgbClr val="000000"/>
      </a:hlink>
      <a:folHlink>
        <a:srgbClr val="000000"/>
      </a:folHlink>
    </a:clrScheme>
    <a:fontScheme name="KB Nationale Bibliotheek">
      <a:majorFont>
        <a:latin typeface="Garamond"/>
        <a:ea typeface=""/>
        <a:cs typeface=""/>
      </a:majorFont>
      <a:minorFont>
        <a:latin typeface="Calibri"/>
        <a:ea typeface=""/>
        <a:cs typeface=""/>
      </a:minorFont>
    </a:fontScheme>
    <a:fmtScheme name="Subtiel effen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72000" tIns="72000" rIns="72000" bIns="72000" rtlCol="0" anchor="ctr"/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Presentatie7" id="{39AAA381-255B-B647-970E-AD22D8CC8E8B}" vid="{97534D85-5F4B-9E46-84EB-6DE207779A8E}"/>
    </a:ext>
  </a:extLst>
</a:theme>
</file>

<file path=ppt/theme/theme8.xml><?xml version="1.0" encoding="utf-8"?>
<a:theme xmlns:a="http://schemas.openxmlformats.org/drawingml/2006/main" name="7_KB_Powerpoint_DEF">
  <a:themeElements>
    <a:clrScheme name="KB Nationale Bibliotheek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CBA052"/>
      </a:accent1>
      <a:accent2>
        <a:srgbClr val="ECDCC8"/>
      </a:accent2>
      <a:accent3>
        <a:srgbClr val="9CDBD9"/>
      </a:accent3>
      <a:accent4>
        <a:srgbClr val="407EC9"/>
      </a:accent4>
      <a:accent5>
        <a:srgbClr val="EF6079"/>
      </a:accent5>
      <a:accent6>
        <a:srgbClr val="E3E8E3"/>
      </a:accent6>
      <a:hlink>
        <a:srgbClr val="000000"/>
      </a:hlink>
      <a:folHlink>
        <a:srgbClr val="000000"/>
      </a:folHlink>
    </a:clrScheme>
    <a:fontScheme name="KB Nationale Bibliotheek">
      <a:majorFont>
        <a:latin typeface="Garamond"/>
        <a:ea typeface=""/>
        <a:cs typeface=""/>
      </a:majorFont>
      <a:minorFont>
        <a:latin typeface="Calibri"/>
        <a:ea typeface=""/>
        <a:cs typeface=""/>
      </a:minorFont>
    </a:fontScheme>
    <a:fmtScheme name="Subtiel effen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72000" tIns="72000" rIns="72000" bIns="72000" rtlCol="0" anchor="ctr"/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Presentatie7" id="{39AAA381-255B-B647-970E-AD22D8CC8E8B}" vid="{97534D85-5F4B-9E46-84EB-6DE207779A8E}"/>
    </a:ext>
  </a:extLst>
</a:theme>
</file>

<file path=ppt/theme/theme9.xml><?xml version="1.0" encoding="utf-8"?>
<a:theme xmlns:a="http://schemas.openxmlformats.org/drawingml/2006/main" name="8_KB_Powerpoint_DEF">
  <a:themeElements>
    <a:clrScheme name="KB Nationale Bibliotheek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CBA052"/>
      </a:accent1>
      <a:accent2>
        <a:srgbClr val="ECDCC8"/>
      </a:accent2>
      <a:accent3>
        <a:srgbClr val="9CDBD9"/>
      </a:accent3>
      <a:accent4>
        <a:srgbClr val="407EC9"/>
      </a:accent4>
      <a:accent5>
        <a:srgbClr val="EF6079"/>
      </a:accent5>
      <a:accent6>
        <a:srgbClr val="E3E8E3"/>
      </a:accent6>
      <a:hlink>
        <a:srgbClr val="000000"/>
      </a:hlink>
      <a:folHlink>
        <a:srgbClr val="000000"/>
      </a:folHlink>
    </a:clrScheme>
    <a:fontScheme name="KB Nationale Bibliotheek">
      <a:majorFont>
        <a:latin typeface="Garamond"/>
        <a:ea typeface=""/>
        <a:cs typeface=""/>
      </a:majorFont>
      <a:minorFont>
        <a:latin typeface="Calibri"/>
        <a:ea typeface=""/>
        <a:cs typeface=""/>
      </a:minorFont>
    </a:fontScheme>
    <a:fmtScheme name="Subtiel effen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72000" tIns="72000" rIns="72000" bIns="72000" rtlCol="0" anchor="ctr"/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Presentatie7" id="{39AAA381-255B-B647-970E-AD22D8CC8E8B}" vid="{97534D85-5F4B-9E46-84EB-6DE207779A8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KB_Powerpoint_DEF</Template>
  <TotalTime>2361</TotalTime>
  <Words>743</Words>
  <Application>Microsoft Office PowerPoint</Application>
  <PresentationFormat>Aangepast</PresentationFormat>
  <Paragraphs>144</Paragraphs>
  <Slides>33</Slides>
  <Notes>0</Notes>
  <HiddenSlides>0</HiddenSlides>
  <MMClips>0</MMClips>
  <ScaleCrop>false</ScaleCrop>
  <HeadingPairs>
    <vt:vector size="6" baseType="variant">
      <vt:variant>
        <vt:lpstr>Thema</vt:lpstr>
      </vt:variant>
      <vt:variant>
        <vt:i4>13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33</vt:i4>
      </vt:variant>
    </vt:vector>
  </HeadingPairs>
  <TitlesOfParts>
    <vt:vector size="47" baseType="lpstr">
      <vt:lpstr>KB_Powerpoint_DEF</vt:lpstr>
      <vt:lpstr>1_KB_Powerpoint_DEF</vt:lpstr>
      <vt:lpstr>2_KB_Powerpoint_DEF</vt:lpstr>
      <vt:lpstr>3_KB_Powerpoint_DEF</vt:lpstr>
      <vt:lpstr>4_KB_Powerpoint_DEF</vt:lpstr>
      <vt:lpstr>5_KB_Powerpoint_DEF</vt:lpstr>
      <vt:lpstr>6_KB_Powerpoint_DEF</vt:lpstr>
      <vt:lpstr>7_KB_Powerpoint_DEF</vt:lpstr>
      <vt:lpstr>8_KB_Powerpoint_DEF</vt:lpstr>
      <vt:lpstr>9_KB_Powerpoint_DEF</vt:lpstr>
      <vt:lpstr>10_KB_Powerpoint_DEF</vt:lpstr>
      <vt:lpstr>11_KB_Powerpoint_DEF</vt:lpstr>
      <vt:lpstr>12_KB_Powerpoint_DEF</vt:lpstr>
      <vt:lpstr>think-cell Slide</vt:lpstr>
      <vt:lpstr>Distant reading the </vt:lpstr>
      <vt:lpstr>National identity and the</vt:lpstr>
      <vt:lpstr>Online identity and the</vt:lpstr>
      <vt:lpstr>Dutch National Library:</vt:lpstr>
      <vt:lpstr>Koninklijke Bibliotheek – national library</vt:lpstr>
      <vt:lpstr>KB – national library of the Netherlands:</vt:lpstr>
      <vt:lpstr>KB- National Library:</vt:lpstr>
      <vt:lpstr>National library pilot project</vt:lpstr>
      <vt:lpstr>national library:</vt:lpstr>
      <vt:lpstr>National web domain</vt:lpstr>
      <vt:lpstr>Frisian web domain</vt:lpstr>
      <vt:lpstr>Frisian web domain</vt:lpstr>
      <vt:lpstr>Frisian web domain</vt:lpstr>
      <vt:lpstr>Frisian web domain</vt:lpstr>
      <vt:lpstr>Frisian web domain</vt:lpstr>
      <vt:lpstr>Frisian web domain</vt:lpstr>
      <vt:lpstr>Frisian web domain</vt:lpstr>
      <vt:lpstr>Frisian web domain</vt:lpstr>
      <vt:lpstr>Frisian web domain</vt:lpstr>
      <vt:lpstr>Frisian web domain</vt:lpstr>
      <vt:lpstr>Frisian web domain</vt:lpstr>
      <vt:lpstr>Frisian web domain</vt:lpstr>
      <vt:lpstr>  </vt:lpstr>
      <vt:lpstr>  </vt:lpstr>
      <vt:lpstr>  </vt:lpstr>
      <vt:lpstr>  </vt:lpstr>
      <vt:lpstr>Frisian web domain</vt:lpstr>
      <vt:lpstr>Frisian web domain</vt:lpstr>
      <vt:lpstr>Frisian web domain</vt:lpstr>
      <vt:lpstr>Frisian web domain</vt:lpstr>
      <vt:lpstr>Frisian web domain</vt:lpstr>
      <vt:lpstr>PowerPoint-presentatie</vt:lpstr>
      <vt:lpstr>PowerPoint-presentatie</vt:lpstr>
    </vt:vector>
  </TitlesOfParts>
  <Company>Koninklijke Bibliotheek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Dr. Kees Teszelszky</dc:creator>
  <cp:lastModifiedBy>Dr. Kees Teszelszky</cp:lastModifiedBy>
  <cp:revision>151</cp:revision>
  <dcterms:created xsi:type="dcterms:W3CDTF">2019-03-22T11:00:22Z</dcterms:created>
  <dcterms:modified xsi:type="dcterms:W3CDTF">2019-09-25T09:20:22Z</dcterms:modified>
</cp:coreProperties>
</file>