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7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62D100-1234-4D91-9E8E-2544FA0A028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BE9A386-985B-424D-B635-8917C4E5CA72}">
      <dgm:prSet phldrT="[Szöveg]"/>
      <dgm:spPr/>
      <dgm:t>
        <a:bodyPr/>
        <a:lstStyle/>
        <a:p>
          <a:r>
            <a:rPr lang="hu-HU" dirty="0" smtClean="0"/>
            <a:t>Választások</a:t>
          </a:r>
          <a:endParaRPr lang="hu-HU" dirty="0"/>
        </a:p>
      </dgm:t>
    </dgm:pt>
    <dgm:pt modelId="{B50CF64C-17AA-4C28-8592-D7C181AC91DF}" type="parTrans" cxnId="{EB664D07-C3A6-4AE2-8979-6EFA777F2E73}">
      <dgm:prSet/>
      <dgm:spPr/>
      <dgm:t>
        <a:bodyPr/>
        <a:lstStyle/>
        <a:p>
          <a:endParaRPr lang="hu-HU"/>
        </a:p>
      </dgm:t>
    </dgm:pt>
    <dgm:pt modelId="{184715C8-3229-459C-B890-916F82E1EBE5}" type="sibTrans" cxnId="{EB664D07-C3A6-4AE2-8979-6EFA777F2E73}">
      <dgm:prSet/>
      <dgm:spPr/>
      <dgm:t>
        <a:bodyPr/>
        <a:lstStyle/>
        <a:p>
          <a:endParaRPr lang="hu-HU"/>
        </a:p>
      </dgm:t>
    </dgm:pt>
    <dgm:pt modelId="{F3F2B8E2-B76C-4268-BE2F-F0CF2A91DD52}">
      <dgm:prSet phldrT="[Szöveg]"/>
      <dgm:spPr/>
      <dgm:t>
        <a:bodyPr/>
        <a:lstStyle/>
        <a:p>
          <a:r>
            <a:rPr lang="hu-HU" dirty="0" smtClean="0"/>
            <a:t>Közgyűlések</a:t>
          </a:r>
          <a:endParaRPr lang="hu-HU" dirty="0"/>
        </a:p>
      </dgm:t>
    </dgm:pt>
    <dgm:pt modelId="{2D36607C-385C-4B14-B33D-60E9976821DA}" type="parTrans" cxnId="{7B98AAB3-8E48-4113-B47A-150A40531CA1}">
      <dgm:prSet/>
      <dgm:spPr/>
      <dgm:t>
        <a:bodyPr/>
        <a:lstStyle/>
        <a:p>
          <a:endParaRPr lang="hu-HU"/>
        </a:p>
      </dgm:t>
    </dgm:pt>
    <dgm:pt modelId="{4638F05F-D2BB-4E90-870B-E9D18F85A109}" type="sibTrans" cxnId="{7B98AAB3-8E48-4113-B47A-150A40531CA1}">
      <dgm:prSet/>
      <dgm:spPr/>
      <dgm:t>
        <a:bodyPr/>
        <a:lstStyle/>
        <a:p>
          <a:endParaRPr lang="hu-HU"/>
        </a:p>
      </dgm:t>
    </dgm:pt>
    <dgm:pt modelId="{8BCB83B0-C063-40CD-94C2-BC29A10E0F89}">
      <dgm:prSet phldrT="[Szöveg]"/>
      <dgm:spPr/>
      <dgm:t>
        <a:bodyPr/>
        <a:lstStyle/>
        <a:p>
          <a:r>
            <a:rPr lang="hu-HU" dirty="0" smtClean="0"/>
            <a:t>Videók</a:t>
          </a:r>
          <a:endParaRPr lang="hu-HU" dirty="0"/>
        </a:p>
      </dgm:t>
    </dgm:pt>
    <dgm:pt modelId="{E88AEB49-862B-4ABD-8AB4-06EA0D717D6B}" type="parTrans" cxnId="{6DC4696E-CF43-48D1-9BAF-583AFD2FF6D2}">
      <dgm:prSet/>
      <dgm:spPr/>
      <dgm:t>
        <a:bodyPr/>
        <a:lstStyle/>
        <a:p>
          <a:endParaRPr lang="hu-HU"/>
        </a:p>
      </dgm:t>
    </dgm:pt>
    <dgm:pt modelId="{C1E2C2F6-C0DB-425C-A6B1-B320F055527B}" type="sibTrans" cxnId="{6DC4696E-CF43-48D1-9BAF-583AFD2FF6D2}">
      <dgm:prSet/>
      <dgm:spPr/>
      <dgm:t>
        <a:bodyPr/>
        <a:lstStyle/>
        <a:p>
          <a:endParaRPr lang="hu-HU"/>
        </a:p>
      </dgm:t>
    </dgm:pt>
    <dgm:pt modelId="{071B47B9-B674-4AAD-AEED-9E6714F3C9EB}" type="pres">
      <dgm:prSet presAssocID="{F762D100-1234-4D91-9E8E-2544FA0A028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631AADA1-E82B-48E6-9AE8-95ED69C43909}" type="pres">
      <dgm:prSet presAssocID="{F762D100-1234-4D91-9E8E-2544FA0A0281}" presName="Name1" presStyleCnt="0"/>
      <dgm:spPr/>
    </dgm:pt>
    <dgm:pt modelId="{8E114A36-3B3D-40E4-9CF9-96E85AB77151}" type="pres">
      <dgm:prSet presAssocID="{F762D100-1234-4D91-9E8E-2544FA0A0281}" presName="cycle" presStyleCnt="0"/>
      <dgm:spPr/>
    </dgm:pt>
    <dgm:pt modelId="{F51E556A-3E9A-4BC7-AC2D-B1F2261A6C39}" type="pres">
      <dgm:prSet presAssocID="{F762D100-1234-4D91-9E8E-2544FA0A0281}" presName="srcNode" presStyleLbl="node1" presStyleIdx="0" presStyleCnt="3"/>
      <dgm:spPr/>
    </dgm:pt>
    <dgm:pt modelId="{328AE0F2-E13C-4CA9-BA2B-FC80B6C821FF}" type="pres">
      <dgm:prSet presAssocID="{F762D100-1234-4D91-9E8E-2544FA0A0281}" presName="conn" presStyleLbl="parChTrans1D2" presStyleIdx="0" presStyleCnt="1"/>
      <dgm:spPr/>
      <dgm:t>
        <a:bodyPr/>
        <a:lstStyle/>
        <a:p>
          <a:endParaRPr lang="hu-HU"/>
        </a:p>
      </dgm:t>
    </dgm:pt>
    <dgm:pt modelId="{528402A0-B805-4A2D-ACBC-F2DA82C08BBF}" type="pres">
      <dgm:prSet presAssocID="{F762D100-1234-4D91-9E8E-2544FA0A0281}" presName="extraNode" presStyleLbl="node1" presStyleIdx="0" presStyleCnt="3"/>
      <dgm:spPr/>
    </dgm:pt>
    <dgm:pt modelId="{78192B3E-9C7C-402C-9068-1749708BFE2E}" type="pres">
      <dgm:prSet presAssocID="{F762D100-1234-4D91-9E8E-2544FA0A0281}" presName="dstNode" presStyleLbl="node1" presStyleIdx="0" presStyleCnt="3"/>
      <dgm:spPr/>
    </dgm:pt>
    <dgm:pt modelId="{52C2B1FB-E962-4AC8-B716-91C8B8A2179C}" type="pres">
      <dgm:prSet presAssocID="{8BE9A386-985B-424D-B635-8917C4E5CA7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076FACB-F7E6-4907-A7A4-45A9D1F128A7}" type="pres">
      <dgm:prSet presAssocID="{8BE9A386-985B-424D-B635-8917C4E5CA72}" presName="accent_1" presStyleCnt="0"/>
      <dgm:spPr/>
    </dgm:pt>
    <dgm:pt modelId="{54D955D7-9989-4A2A-B5F0-6170093D4A3B}" type="pres">
      <dgm:prSet presAssocID="{8BE9A386-985B-424D-B635-8917C4E5CA72}" presName="accentRepeatNode" presStyleLbl="solidFgAcc1" presStyleIdx="0" presStyleCnt="3"/>
      <dgm:spPr>
        <a:solidFill>
          <a:schemeClr val="tx2">
            <a:lumMod val="40000"/>
            <a:lumOff val="60000"/>
          </a:schemeClr>
        </a:solidFill>
      </dgm:spPr>
    </dgm:pt>
    <dgm:pt modelId="{430CDD62-5F04-4867-B555-4D1342766927}" type="pres">
      <dgm:prSet presAssocID="{F3F2B8E2-B76C-4268-BE2F-F0CF2A91DD5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524CF53-4F5B-4B6D-86D2-6E1BA42E4F29}" type="pres">
      <dgm:prSet presAssocID="{F3F2B8E2-B76C-4268-BE2F-F0CF2A91DD52}" presName="accent_2" presStyleCnt="0"/>
      <dgm:spPr/>
    </dgm:pt>
    <dgm:pt modelId="{B27C2A9F-EDAD-4BF4-8079-C3231217938E}" type="pres">
      <dgm:prSet presAssocID="{F3F2B8E2-B76C-4268-BE2F-F0CF2A91DD52}" presName="accentRepeatNode" presStyleLbl="solidFgAcc1" presStyleIdx="1" presStyleCnt="3"/>
      <dgm:spPr>
        <a:solidFill>
          <a:schemeClr val="tx2">
            <a:lumMod val="40000"/>
            <a:lumOff val="60000"/>
          </a:schemeClr>
        </a:solidFill>
      </dgm:spPr>
    </dgm:pt>
    <dgm:pt modelId="{89DED833-C8E9-40AF-99FD-D472D8F00123}" type="pres">
      <dgm:prSet presAssocID="{8BCB83B0-C063-40CD-94C2-BC29A10E0F8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145A0D3-46EF-42F8-9C92-37E294AD7A17}" type="pres">
      <dgm:prSet presAssocID="{8BCB83B0-C063-40CD-94C2-BC29A10E0F89}" presName="accent_3" presStyleCnt="0"/>
      <dgm:spPr/>
    </dgm:pt>
    <dgm:pt modelId="{E870A5FA-CF2E-47B7-B832-68D4849A3371}" type="pres">
      <dgm:prSet presAssocID="{8BCB83B0-C063-40CD-94C2-BC29A10E0F89}" presName="accentRepeatNode" presStyleLbl="solidFgAcc1" presStyleIdx="2" presStyleCnt="3"/>
      <dgm:spPr>
        <a:solidFill>
          <a:schemeClr val="tx2">
            <a:lumMod val="40000"/>
            <a:lumOff val="60000"/>
          </a:schemeClr>
        </a:solidFill>
      </dgm:spPr>
    </dgm:pt>
  </dgm:ptLst>
  <dgm:cxnLst>
    <dgm:cxn modelId="{7D04E291-5178-4132-98B2-D5444906057E}" type="presOf" srcId="{184715C8-3229-459C-B890-916F82E1EBE5}" destId="{328AE0F2-E13C-4CA9-BA2B-FC80B6C821FF}" srcOrd="0" destOrd="0" presId="urn:microsoft.com/office/officeart/2008/layout/VerticalCurvedList"/>
    <dgm:cxn modelId="{AEDBFFD9-7574-439E-AC9B-FD07D23B9F1A}" type="presOf" srcId="{F3F2B8E2-B76C-4268-BE2F-F0CF2A91DD52}" destId="{430CDD62-5F04-4867-B555-4D1342766927}" srcOrd="0" destOrd="0" presId="urn:microsoft.com/office/officeart/2008/layout/VerticalCurvedList"/>
    <dgm:cxn modelId="{9202B11D-B464-4983-AAA2-DBA23E5B2DA5}" type="presOf" srcId="{8BCB83B0-C063-40CD-94C2-BC29A10E0F89}" destId="{89DED833-C8E9-40AF-99FD-D472D8F00123}" srcOrd="0" destOrd="0" presId="urn:microsoft.com/office/officeart/2008/layout/VerticalCurvedList"/>
    <dgm:cxn modelId="{6DC4696E-CF43-48D1-9BAF-583AFD2FF6D2}" srcId="{F762D100-1234-4D91-9E8E-2544FA0A0281}" destId="{8BCB83B0-C063-40CD-94C2-BC29A10E0F89}" srcOrd="2" destOrd="0" parTransId="{E88AEB49-862B-4ABD-8AB4-06EA0D717D6B}" sibTransId="{C1E2C2F6-C0DB-425C-A6B1-B320F055527B}"/>
    <dgm:cxn modelId="{EB664D07-C3A6-4AE2-8979-6EFA777F2E73}" srcId="{F762D100-1234-4D91-9E8E-2544FA0A0281}" destId="{8BE9A386-985B-424D-B635-8917C4E5CA72}" srcOrd="0" destOrd="0" parTransId="{B50CF64C-17AA-4C28-8592-D7C181AC91DF}" sibTransId="{184715C8-3229-459C-B890-916F82E1EBE5}"/>
    <dgm:cxn modelId="{88B85806-D8EC-4FDB-8D52-45AED70EEF61}" type="presOf" srcId="{F762D100-1234-4D91-9E8E-2544FA0A0281}" destId="{071B47B9-B674-4AAD-AEED-9E6714F3C9EB}" srcOrd="0" destOrd="0" presId="urn:microsoft.com/office/officeart/2008/layout/VerticalCurvedList"/>
    <dgm:cxn modelId="{4FE7E407-98C3-4923-9A12-D76770F0420F}" type="presOf" srcId="{8BE9A386-985B-424D-B635-8917C4E5CA72}" destId="{52C2B1FB-E962-4AC8-B716-91C8B8A2179C}" srcOrd="0" destOrd="0" presId="urn:microsoft.com/office/officeart/2008/layout/VerticalCurvedList"/>
    <dgm:cxn modelId="{7B98AAB3-8E48-4113-B47A-150A40531CA1}" srcId="{F762D100-1234-4D91-9E8E-2544FA0A0281}" destId="{F3F2B8E2-B76C-4268-BE2F-F0CF2A91DD52}" srcOrd="1" destOrd="0" parTransId="{2D36607C-385C-4B14-B33D-60E9976821DA}" sibTransId="{4638F05F-D2BB-4E90-870B-E9D18F85A109}"/>
    <dgm:cxn modelId="{EC4E72F7-AB6F-488E-AF74-C3E5B9AD2E00}" type="presParOf" srcId="{071B47B9-B674-4AAD-AEED-9E6714F3C9EB}" destId="{631AADA1-E82B-48E6-9AE8-95ED69C43909}" srcOrd="0" destOrd="0" presId="urn:microsoft.com/office/officeart/2008/layout/VerticalCurvedList"/>
    <dgm:cxn modelId="{DADF992F-20CC-42CC-A0E6-040DA8A7D7A7}" type="presParOf" srcId="{631AADA1-E82B-48E6-9AE8-95ED69C43909}" destId="{8E114A36-3B3D-40E4-9CF9-96E85AB77151}" srcOrd="0" destOrd="0" presId="urn:microsoft.com/office/officeart/2008/layout/VerticalCurvedList"/>
    <dgm:cxn modelId="{FA23E5DD-961C-4008-B126-C36F6F514B20}" type="presParOf" srcId="{8E114A36-3B3D-40E4-9CF9-96E85AB77151}" destId="{F51E556A-3E9A-4BC7-AC2D-B1F2261A6C39}" srcOrd="0" destOrd="0" presId="urn:microsoft.com/office/officeart/2008/layout/VerticalCurvedList"/>
    <dgm:cxn modelId="{28442A61-0377-4923-81A9-7183F32A6DD2}" type="presParOf" srcId="{8E114A36-3B3D-40E4-9CF9-96E85AB77151}" destId="{328AE0F2-E13C-4CA9-BA2B-FC80B6C821FF}" srcOrd="1" destOrd="0" presId="urn:microsoft.com/office/officeart/2008/layout/VerticalCurvedList"/>
    <dgm:cxn modelId="{95B71B4C-07BA-476C-9DDE-0672AEDC5A66}" type="presParOf" srcId="{8E114A36-3B3D-40E4-9CF9-96E85AB77151}" destId="{528402A0-B805-4A2D-ACBC-F2DA82C08BBF}" srcOrd="2" destOrd="0" presId="urn:microsoft.com/office/officeart/2008/layout/VerticalCurvedList"/>
    <dgm:cxn modelId="{77531A83-2315-45A7-922E-5B87AF9B0BE1}" type="presParOf" srcId="{8E114A36-3B3D-40E4-9CF9-96E85AB77151}" destId="{78192B3E-9C7C-402C-9068-1749708BFE2E}" srcOrd="3" destOrd="0" presId="urn:microsoft.com/office/officeart/2008/layout/VerticalCurvedList"/>
    <dgm:cxn modelId="{E8114DF1-BE1F-4431-8FBB-DA0E59B08915}" type="presParOf" srcId="{631AADA1-E82B-48E6-9AE8-95ED69C43909}" destId="{52C2B1FB-E962-4AC8-B716-91C8B8A2179C}" srcOrd="1" destOrd="0" presId="urn:microsoft.com/office/officeart/2008/layout/VerticalCurvedList"/>
    <dgm:cxn modelId="{64FF826B-854E-4EC1-97F8-E700272C2203}" type="presParOf" srcId="{631AADA1-E82B-48E6-9AE8-95ED69C43909}" destId="{0076FACB-F7E6-4907-A7A4-45A9D1F128A7}" srcOrd="2" destOrd="0" presId="urn:microsoft.com/office/officeart/2008/layout/VerticalCurvedList"/>
    <dgm:cxn modelId="{581AADEC-84E6-4032-B145-01C70197115D}" type="presParOf" srcId="{0076FACB-F7E6-4907-A7A4-45A9D1F128A7}" destId="{54D955D7-9989-4A2A-B5F0-6170093D4A3B}" srcOrd="0" destOrd="0" presId="urn:microsoft.com/office/officeart/2008/layout/VerticalCurvedList"/>
    <dgm:cxn modelId="{A648D3D9-6F4D-4006-9FFC-509AB7013E5E}" type="presParOf" srcId="{631AADA1-E82B-48E6-9AE8-95ED69C43909}" destId="{430CDD62-5F04-4867-B555-4D1342766927}" srcOrd="3" destOrd="0" presId="urn:microsoft.com/office/officeart/2008/layout/VerticalCurvedList"/>
    <dgm:cxn modelId="{963DDFD9-7544-4183-A684-E45F41AD558F}" type="presParOf" srcId="{631AADA1-E82B-48E6-9AE8-95ED69C43909}" destId="{9524CF53-4F5B-4B6D-86D2-6E1BA42E4F29}" srcOrd="4" destOrd="0" presId="urn:microsoft.com/office/officeart/2008/layout/VerticalCurvedList"/>
    <dgm:cxn modelId="{A9C520DF-2D55-45A8-965A-F5DCAF1C57AD}" type="presParOf" srcId="{9524CF53-4F5B-4B6D-86D2-6E1BA42E4F29}" destId="{B27C2A9F-EDAD-4BF4-8079-C3231217938E}" srcOrd="0" destOrd="0" presId="urn:microsoft.com/office/officeart/2008/layout/VerticalCurvedList"/>
    <dgm:cxn modelId="{7BD72C1D-BFB7-4C62-9A31-4FC7DFFE45C5}" type="presParOf" srcId="{631AADA1-E82B-48E6-9AE8-95ED69C43909}" destId="{89DED833-C8E9-40AF-99FD-D472D8F00123}" srcOrd="5" destOrd="0" presId="urn:microsoft.com/office/officeart/2008/layout/VerticalCurvedList"/>
    <dgm:cxn modelId="{85617ACA-FB4A-4089-9EC4-0A2205333EC0}" type="presParOf" srcId="{631AADA1-E82B-48E6-9AE8-95ED69C43909}" destId="{2145A0D3-46EF-42F8-9C92-37E294AD7A17}" srcOrd="6" destOrd="0" presId="urn:microsoft.com/office/officeart/2008/layout/VerticalCurvedList"/>
    <dgm:cxn modelId="{59BB99C7-CF41-4068-B3C9-223D4AD69238}" type="presParOf" srcId="{2145A0D3-46EF-42F8-9C92-37E294AD7A17}" destId="{E870A5FA-CF2E-47B7-B832-68D4849A33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0FABDF-E5AF-4F77-9688-F86B6C72085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578AFE2-BD6C-4D0A-AFCB-120CE71DFBA2}">
      <dgm:prSet phldrT="[Szöveg]"/>
      <dgm:spPr/>
      <dgm:t>
        <a:bodyPr/>
        <a:lstStyle/>
        <a:p>
          <a:r>
            <a:rPr lang="hu-HU" dirty="0" smtClean="0"/>
            <a:t>Politikai pártok</a:t>
          </a:r>
        </a:p>
      </dgm:t>
    </dgm:pt>
    <dgm:pt modelId="{08C3EEDB-60EC-44C3-B107-6ED7F9E6E19F}" type="parTrans" cxnId="{AF396A5A-83AF-4ED8-8713-1CA0FC65BF4C}">
      <dgm:prSet/>
      <dgm:spPr/>
      <dgm:t>
        <a:bodyPr/>
        <a:lstStyle/>
        <a:p>
          <a:endParaRPr lang="hu-HU"/>
        </a:p>
      </dgm:t>
    </dgm:pt>
    <dgm:pt modelId="{01D62483-549D-47E4-A381-83D7C9E0FFB0}" type="sibTrans" cxnId="{AF396A5A-83AF-4ED8-8713-1CA0FC65BF4C}">
      <dgm:prSet/>
      <dgm:spPr/>
      <dgm:t>
        <a:bodyPr/>
        <a:lstStyle/>
        <a:p>
          <a:endParaRPr lang="hu-HU"/>
        </a:p>
      </dgm:t>
    </dgm:pt>
    <dgm:pt modelId="{80F95D2A-71A4-444A-8D64-FC5D9E9EE8D1}">
      <dgm:prSet phldrT="[Szöveg]"/>
      <dgm:spPr/>
      <dgm:t>
        <a:bodyPr/>
        <a:lstStyle/>
        <a:p>
          <a:r>
            <a:rPr lang="hu-HU" dirty="0" smtClean="0"/>
            <a:t>Meghatározó események</a:t>
          </a:r>
          <a:endParaRPr lang="hu-HU" dirty="0"/>
        </a:p>
      </dgm:t>
    </dgm:pt>
    <dgm:pt modelId="{27FF726E-9CFF-4FF4-B495-8601AAA1E1E6}" type="parTrans" cxnId="{7697C53F-DB57-4697-9433-43E0E11C6BD6}">
      <dgm:prSet/>
      <dgm:spPr/>
      <dgm:t>
        <a:bodyPr/>
        <a:lstStyle/>
        <a:p>
          <a:endParaRPr lang="hu-HU"/>
        </a:p>
      </dgm:t>
    </dgm:pt>
    <dgm:pt modelId="{D9DC36F9-5344-43C8-B642-41CA93EBFE94}" type="sibTrans" cxnId="{7697C53F-DB57-4697-9433-43E0E11C6BD6}">
      <dgm:prSet/>
      <dgm:spPr/>
      <dgm:t>
        <a:bodyPr/>
        <a:lstStyle/>
        <a:p>
          <a:endParaRPr lang="hu-HU"/>
        </a:p>
      </dgm:t>
    </dgm:pt>
    <dgm:pt modelId="{3C965F31-9E85-4776-B0A4-638BA0982803}" type="pres">
      <dgm:prSet presAssocID="{5F0FABDF-E5AF-4F77-9688-F86B6C72085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8FA6BDB7-BB00-4EB5-8F8B-E0644C470F5C}" type="pres">
      <dgm:prSet presAssocID="{5F0FABDF-E5AF-4F77-9688-F86B6C720856}" presName="Name1" presStyleCnt="0"/>
      <dgm:spPr/>
    </dgm:pt>
    <dgm:pt modelId="{1044AC37-A705-46E1-8921-59980C77BF90}" type="pres">
      <dgm:prSet presAssocID="{5F0FABDF-E5AF-4F77-9688-F86B6C720856}" presName="cycle" presStyleCnt="0"/>
      <dgm:spPr/>
    </dgm:pt>
    <dgm:pt modelId="{B020941F-B921-4EE3-A5FF-3502D3E64037}" type="pres">
      <dgm:prSet presAssocID="{5F0FABDF-E5AF-4F77-9688-F86B6C720856}" presName="srcNode" presStyleLbl="node1" presStyleIdx="0" presStyleCnt="2"/>
      <dgm:spPr/>
    </dgm:pt>
    <dgm:pt modelId="{9B2D7B12-6E27-497E-8999-63B76CA55D90}" type="pres">
      <dgm:prSet presAssocID="{5F0FABDF-E5AF-4F77-9688-F86B6C720856}" presName="conn" presStyleLbl="parChTrans1D2" presStyleIdx="0" presStyleCnt="1"/>
      <dgm:spPr/>
      <dgm:t>
        <a:bodyPr/>
        <a:lstStyle/>
        <a:p>
          <a:endParaRPr lang="hu-HU"/>
        </a:p>
      </dgm:t>
    </dgm:pt>
    <dgm:pt modelId="{D3A58DEE-9CB5-4E50-A71A-DC67CC0E5D9C}" type="pres">
      <dgm:prSet presAssocID="{5F0FABDF-E5AF-4F77-9688-F86B6C720856}" presName="extraNode" presStyleLbl="node1" presStyleIdx="0" presStyleCnt="2"/>
      <dgm:spPr/>
    </dgm:pt>
    <dgm:pt modelId="{34D54D6E-1DE2-4722-B6CB-3EA3B310168D}" type="pres">
      <dgm:prSet presAssocID="{5F0FABDF-E5AF-4F77-9688-F86B6C720856}" presName="dstNode" presStyleLbl="node1" presStyleIdx="0" presStyleCnt="2"/>
      <dgm:spPr/>
    </dgm:pt>
    <dgm:pt modelId="{0FA88CAF-B336-4D0A-B1AC-75013BDF756B}" type="pres">
      <dgm:prSet presAssocID="{A578AFE2-BD6C-4D0A-AFCB-120CE71DFBA2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CFBCBB-2D6D-40B5-8688-94AF98A084CC}" type="pres">
      <dgm:prSet presAssocID="{A578AFE2-BD6C-4D0A-AFCB-120CE71DFBA2}" presName="accent_1" presStyleCnt="0"/>
      <dgm:spPr/>
    </dgm:pt>
    <dgm:pt modelId="{D125484A-8CE7-4C28-8545-44D0A3E7F67D}" type="pres">
      <dgm:prSet presAssocID="{A578AFE2-BD6C-4D0A-AFCB-120CE71DFBA2}" presName="accentRepeatNode" presStyleLbl="solidFgAcc1" presStyleIdx="0" presStyleCnt="2"/>
      <dgm:spPr>
        <a:solidFill>
          <a:schemeClr val="tx2">
            <a:lumMod val="40000"/>
            <a:lumOff val="60000"/>
          </a:schemeClr>
        </a:solidFill>
      </dgm:spPr>
    </dgm:pt>
    <dgm:pt modelId="{61781A3E-5600-4E73-A09F-6B5E718E4E34}" type="pres">
      <dgm:prSet presAssocID="{80F95D2A-71A4-444A-8D64-FC5D9E9EE8D1}" presName="text_2" presStyleLbl="node1" presStyleIdx="1" presStyleCnt="2" custLinFactNeighborY="41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254CCE0-371C-4D76-8F8A-08FC0FE3FFC7}" type="pres">
      <dgm:prSet presAssocID="{80F95D2A-71A4-444A-8D64-FC5D9E9EE8D1}" presName="accent_2" presStyleCnt="0"/>
      <dgm:spPr/>
    </dgm:pt>
    <dgm:pt modelId="{FC77B4D5-B677-4CA6-8FF6-5C8D2F489AD9}" type="pres">
      <dgm:prSet presAssocID="{80F95D2A-71A4-444A-8D64-FC5D9E9EE8D1}" presName="accentRepeatNode" presStyleLbl="solidFgAcc1" presStyleIdx="1" presStyleCnt="2"/>
      <dgm:spPr>
        <a:solidFill>
          <a:schemeClr val="tx2">
            <a:lumMod val="40000"/>
            <a:lumOff val="60000"/>
          </a:schemeClr>
        </a:solidFill>
      </dgm:spPr>
    </dgm:pt>
  </dgm:ptLst>
  <dgm:cxnLst>
    <dgm:cxn modelId="{C663AC1F-6A9E-4034-B036-43457E53F6E2}" type="presOf" srcId="{80F95D2A-71A4-444A-8D64-FC5D9E9EE8D1}" destId="{61781A3E-5600-4E73-A09F-6B5E718E4E34}" srcOrd="0" destOrd="0" presId="urn:microsoft.com/office/officeart/2008/layout/VerticalCurvedList"/>
    <dgm:cxn modelId="{5F7B0773-307C-4451-A7AD-36B62875EB82}" type="presOf" srcId="{5F0FABDF-E5AF-4F77-9688-F86B6C720856}" destId="{3C965F31-9E85-4776-B0A4-638BA0982803}" srcOrd="0" destOrd="0" presId="urn:microsoft.com/office/officeart/2008/layout/VerticalCurvedList"/>
    <dgm:cxn modelId="{7697C53F-DB57-4697-9433-43E0E11C6BD6}" srcId="{5F0FABDF-E5AF-4F77-9688-F86B6C720856}" destId="{80F95D2A-71A4-444A-8D64-FC5D9E9EE8D1}" srcOrd="1" destOrd="0" parTransId="{27FF726E-9CFF-4FF4-B495-8601AAA1E1E6}" sibTransId="{D9DC36F9-5344-43C8-B642-41CA93EBFE94}"/>
    <dgm:cxn modelId="{65CF4DEF-BB53-4951-BF9E-31162FC5B0E1}" type="presOf" srcId="{01D62483-549D-47E4-A381-83D7C9E0FFB0}" destId="{9B2D7B12-6E27-497E-8999-63B76CA55D90}" srcOrd="0" destOrd="0" presId="urn:microsoft.com/office/officeart/2008/layout/VerticalCurvedList"/>
    <dgm:cxn modelId="{99878F5D-9ECB-4913-9A6A-937D1BB785E9}" type="presOf" srcId="{A578AFE2-BD6C-4D0A-AFCB-120CE71DFBA2}" destId="{0FA88CAF-B336-4D0A-B1AC-75013BDF756B}" srcOrd="0" destOrd="0" presId="urn:microsoft.com/office/officeart/2008/layout/VerticalCurvedList"/>
    <dgm:cxn modelId="{AF396A5A-83AF-4ED8-8713-1CA0FC65BF4C}" srcId="{5F0FABDF-E5AF-4F77-9688-F86B6C720856}" destId="{A578AFE2-BD6C-4D0A-AFCB-120CE71DFBA2}" srcOrd="0" destOrd="0" parTransId="{08C3EEDB-60EC-44C3-B107-6ED7F9E6E19F}" sibTransId="{01D62483-549D-47E4-A381-83D7C9E0FFB0}"/>
    <dgm:cxn modelId="{2A5544A2-99FB-4B30-BF9F-BC6F56562F53}" type="presParOf" srcId="{3C965F31-9E85-4776-B0A4-638BA0982803}" destId="{8FA6BDB7-BB00-4EB5-8F8B-E0644C470F5C}" srcOrd="0" destOrd="0" presId="urn:microsoft.com/office/officeart/2008/layout/VerticalCurvedList"/>
    <dgm:cxn modelId="{989300AD-1970-4890-840C-8E261A53ABF5}" type="presParOf" srcId="{8FA6BDB7-BB00-4EB5-8F8B-E0644C470F5C}" destId="{1044AC37-A705-46E1-8921-59980C77BF90}" srcOrd="0" destOrd="0" presId="urn:microsoft.com/office/officeart/2008/layout/VerticalCurvedList"/>
    <dgm:cxn modelId="{F6B3EF97-12E0-4D5C-9928-DE89A2D6387A}" type="presParOf" srcId="{1044AC37-A705-46E1-8921-59980C77BF90}" destId="{B020941F-B921-4EE3-A5FF-3502D3E64037}" srcOrd="0" destOrd="0" presId="urn:microsoft.com/office/officeart/2008/layout/VerticalCurvedList"/>
    <dgm:cxn modelId="{9769679B-DE0E-43F4-80DC-CBA6E0FF8152}" type="presParOf" srcId="{1044AC37-A705-46E1-8921-59980C77BF90}" destId="{9B2D7B12-6E27-497E-8999-63B76CA55D90}" srcOrd="1" destOrd="0" presId="urn:microsoft.com/office/officeart/2008/layout/VerticalCurvedList"/>
    <dgm:cxn modelId="{94DF649F-15D9-45A2-9ECD-21E8A47D74C5}" type="presParOf" srcId="{1044AC37-A705-46E1-8921-59980C77BF90}" destId="{D3A58DEE-9CB5-4E50-A71A-DC67CC0E5D9C}" srcOrd="2" destOrd="0" presId="urn:microsoft.com/office/officeart/2008/layout/VerticalCurvedList"/>
    <dgm:cxn modelId="{BA08C5AB-F362-4002-822E-BE14CB1CEA73}" type="presParOf" srcId="{1044AC37-A705-46E1-8921-59980C77BF90}" destId="{34D54D6E-1DE2-4722-B6CB-3EA3B310168D}" srcOrd="3" destOrd="0" presId="urn:microsoft.com/office/officeart/2008/layout/VerticalCurvedList"/>
    <dgm:cxn modelId="{9D89869C-BEBC-4FBC-97D3-FB43410518F9}" type="presParOf" srcId="{8FA6BDB7-BB00-4EB5-8F8B-E0644C470F5C}" destId="{0FA88CAF-B336-4D0A-B1AC-75013BDF756B}" srcOrd="1" destOrd="0" presId="urn:microsoft.com/office/officeart/2008/layout/VerticalCurvedList"/>
    <dgm:cxn modelId="{7A66B231-AD24-44F4-A322-19C0FF11CE95}" type="presParOf" srcId="{8FA6BDB7-BB00-4EB5-8F8B-E0644C470F5C}" destId="{40CFBCBB-2D6D-40B5-8688-94AF98A084CC}" srcOrd="2" destOrd="0" presId="urn:microsoft.com/office/officeart/2008/layout/VerticalCurvedList"/>
    <dgm:cxn modelId="{3EBD5743-02F4-4693-9BE0-16D09264DFCC}" type="presParOf" srcId="{40CFBCBB-2D6D-40B5-8688-94AF98A084CC}" destId="{D125484A-8CE7-4C28-8545-44D0A3E7F67D}" srcOrd="0" destOrd="0" presId="urn:microsoft.com/office/officeart/2008/layout/VerticalCurvedList"/>
    <dgm:cxn modelId="{CA090DF0-DB8F-49AD-AA47-7FAD8C4728B4}" type="presParOf" srcId="{8FA6BDB7-BB00-4EB5-8F8B-E0644C470F5C}" destId="{61781A3E-5600-4E73-A09F-6B5E718E4E34}" srcOrd="3" destOrd="0" presId="urn:microsoft.com/office/officeart/2008/layout/VerticalCurvedList"/>
    <dgm:cxn modelId="{D9A31758-4F50-43C1-AF44-97E6A1EE2FC8}" type="presParOf" srcId="{8FA6BDB7-BB00-4EB5-8F8B-E0644C470F5C}" destId="{6254CCE0-371C-4D76-8F8A-08FC0FE3FFC7}" srcOrd="4" destOrd="0" presId="urn:microsoft.com/office/officeart/2008/layout/VerticalCurvedList"/>
    <dgm:cxn modelId="{AA0DB14F-8182-4DB6-8803-F6EDEC84E4CF}" type="presParOf" srcId="{6254CCE0-371C-4D76-8F8A-08FC0FE3FFC7}" destId="{FC77B4D5-B677-4CA6-8FF6-5C8D2F489AD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AE0F2-E13C-4CA9-BA2B-FC80B6C821FF}">
      <dsp:nvSpPr>
        <dsp:cNvPr id="0" name=""/>
        <dsp:cNvSpPr/>
      </dsp:nvSpPr>
      <dsp:spPr>
        <a:xfrm>
          <a:off x="-3373106" y="-518748"/>
          <a:ext cx="4022083" cy="4022083"/>
        </a:xfrm>
        <a:prstGeom prst="blockArc">
          <a:avLst>
            <a:gd name="adj1" fmla="val 18900000"/>
            <a:gd name="adj2" fmla="val 2700000"/>
            <a:gd name="adj3" fmla="val 537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2B1FB-E962-4AC8-B716-91C8B8A2179C}">
      <dsp:nvSpPr>
        <dsp:cNvPr id="0" name=""/>
        <dsp:cNvSpPr/>
      </dsp:nvSpPr>
      <dsp:spPr>
        <a:xfrm>
          <a:off x="417309" y="298458"/>
          <a:ext cx="3250878" cy="5969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803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400" kern="1200" dirty="0" smtClean="0"/>
            <a:t>Választások</a:t>
          </a:r>
          <a:endParaRPr lang="hu-HU" sz="3400" kern="1200" dirty="0"/>
        </a:p>
      </dsp:txBody>
      <dsp:txXfrm>
        <a:off x="417309" y="298458"/>
        <a:ext cx="3250878" cy="596917"/>
      </dsp:txXfrm>
    </dsp:sp>
    <dsp:sp modelId="{54D955D7-9989-4A2A-B5F0-6170093D4A3B}">
      <dsp:nvSpPr>
        <dsp:cNvPr id="0" name=""/>
        <dsp:cNvSpPr/>
      </dsp:nvSpPr>
      <dsp:spPr>
        <a:xfrm>
          <a:off x="44236" y="223843"/>
          <a:ext cx="746146" cy="746146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CDD62-5F04-4867-B555-4D1342766927}">
      <dsp:nvSpPr>
        <dsp:cNvPr id="0" name=""/>
        <dsp:cNvSpPr/>
      </dsp:nvSpPr>
      <dsp:spPr>
        <a:xfrm>
          <a:off x="634288" y="1193834"/>
          <a:ext cx="3033898" cy="5969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803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400" kern="1200" dirty="0" smtClean="0"/>
            <a:t>Közgyűlések</a:t>
          </a:r>
          <a:endParaRPr lang="hu-HU" sz="3400" kern="1200" dirty="0"/>
        </a:p>
      </dsp:txBody>
      <dsp:txXfrm>
        <a:off x="634288" y="1193834"/>
        <a:ext cx="3033898" cy="596917"/>
      </dsp:txXfrm>
    </dsp:sp>
    <dsp:sp modelId="{B27C2A9F-EDAD-4BF4-8079-C3231217938E}">
      <dsp:nvSpPr>
        <dsp:cNvPr id="0" name=""/>
        <dsp:cNvSpPr/>
      </dsp:nvSpPr>
      <dsp:spPr>
        <a:xfrm>
          <a:off x="261215" y="1119219"/>
          <a:ext cx="746146" cy="746146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ED833-C8E9-40AF-99FD-D472D8F00123}">
      <dsp:nvSpPr>
        <dsp:cNvPr id="0" name=""/>
        <dsp:cNvSpPr/>
      </dsp:nvSpPr>
      <dsp:spPr>
        <a:xfrm>
          <a:off x="417309" y="2089210"/>
          <a:ext cx="3250878" cy="5969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803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400" kern="1200" dirty="0" smtClean="0"/>
            <a:t>Videók</a:t>
          </a:r>
          <a:endParaRPr lang="hu-HU" sz="3400" kern="1200" dirty="0"/>
        </a:p>
      </dsp:txBody>
      <dsp:txXfrm>
        <a:off x="417309" y="2089210"/>
        <a:ext cx="3250878" cy="596917"/>
      </dsp:txXfrm>
    </dsp:sp>
    <dsp:sp modelId="{E870A5FA-CF2E-47B7-B832-68D4849A3371}">
      <dsp:nvSpPr>
        <dsp:cNvPr id="0" name=""/>
        <dsp:cNvSpPr/>
      </dsp:nvSpPr>
      <dsp:spPr>
        <a:xfrm>
          <a:off x="44236" y="2014595"/>
          <a:ext cx="746146" cy="746146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D7B12-6E27-497E-8999-63B76CA55D90}">
      <dsp:nvSpPr>
        <dsp:cNvPr id="0" name=""/>
        <dsp:cNvSpPr/>
      </dsp:nvSpPr>
      <dsp:spPr>
        <a:xfrm>
          <a:off x="-3138904" y="-486246"/>
          <a:ext cx="3768110" cy="3768110"/>
        </a:xfrm>
        <a:prstGeom prst="blockArc">
          <a:avLst>
            <a:gd name="adj1" fmla="val 18900000"/>
            <a:gd name="adj2" fmla="val 2700000"/>
            <a:gd name="adj3" fmla="val 573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88CAF-B336-4D0A-B1AC-75013BDF756B}">
      <dsp:nvSpPr>
        <dsp:cNvPr id="0" name=""/>
        <dsp:cNvSpPr/>
      </dsp:nvSpPr>
      <dsp:spPr>
        <a:xfrm>
          <a:off x="513904" y="399381"/>
          <a:ext cx="6845117" cy="798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930" tIns="114300" rIns="114300" bIns="11430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500" kern="1200" dirty="0" smtClean="0"/>
            <a:t>Politikai pártok</a:t>
          </a:r>
        </a:p>
      </dsp:txBody>
      <dsp:txXfrm>
        <a:off x="513904" y="399381"/>
        <a:ext cx="6845117" cy="798652"/>
      </dsp:txXfrm>
    </dsp:sp>
    <dsp:sp modelId="{D125484A-8CE7-4C28-8545-44D0A3E7F67D}">
      <dsp:nvSpPr>
        <dsp:cNvPr id="0" name=""/>
        <dsp:cNvSpPr/>
      </dsp:nvSpPr>
      <dsp:spPr>
        <a:xfrm>
          <a:off x="14746" y="299550"/>
          <a:ext cx="998315" cy="998315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81A3E-5600-4E73-A09F-6B5E718E4E34}">
      <dsp:nvSpPr>
        <dsp:cNvPr id="0" name=""/>
        <dsp:cNvSpPr/>
      </dsp:nvSpPr>
      <dsp:spPr>
        <a:xfrm>
          <a:off x="513904" y="1600866"/>
          <a:ext cx="6845117" cy="798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930" tIns="114300" rIns="114300" bIns="11430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500" kern="1200" dirty="0" smtClean="0"/>
            <a:t>Meghatározó események</a:t>
          </a:r>
          <a:endParaRPr lang="hu-HU" sz="4500" kern="1200" dirty="0"/>
        </a:p>
      </dsp:txBody>
      <dsp:txXfrm>
        <a:off x="513904" y="1600866"/>
        <a:ext cx="6845117" cy="798652"/>
      </dsp:txXfrm>
    </dsp:sp>
    <dsp:sp modelId="{FC77B4D5-B677-4CA6-8FF6-5C8D2F489AD9}">
      <dsp:nvSpPr>
        <dsp:cNvPr id="0" name=""/>
        <dsp:cNvSpPr/>
      </dsp:nvSpPr>
      <dsp:spPr>
        <a:xfrm>
          <a:off x="14746" y="1497752"/>
          <a:ext cx="998315" cy="998315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1974011-A8D6-4EE5-8377-AB88D514C12F}" type="datetimeFigureOut">
              <a:rPr lang="hu-HU" smtClean="0"/>
              <a:t>2018.11.15.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4C49EBF-C155-402E-903C-2315645F7E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023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4011-A8D6-4EE5-8377-AB88D514C12F}" type="datetimeFigureOut">
              <a:rPr lang="hu-HU" smtClean="0"/>
              <a:t>2018.11.15.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9EBF-C155-402E-903C-2315645F7E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10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4011-A8D6-4EE5-8377-AB88D514C12F}" type="datetimeFigureOut">
              <a:rPr lang="hu-HU" smtClean="0"/>
              <a:t>2018.11.15.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9EBF-C155-402E-903C-2315645F7E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4378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4011-A8D6-4EE5-8377-AB88D514C12F}" type="datetimeFigureOut">
              <a:rPr lang="hu-HU" smtClean="0"/>
              <a:t>2018.11.15.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9EBF-C155-402E-903C-2315645F7EA0}" type="slidenum">
              <a:rPr lang="hu-HU" smtClean="0"/>
              <a:t>‹#›</a:t>
            </a:fld>
            <a:endParaRPr lang="hu-H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6504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4011-A8D6-4EE5-8377-AB88D514C12F}" type="datetimeFigureOut">
              <a:rPr lang="hu-HU" smtClean="0"/>
              <a:t>2018.11.15.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9EBF-C155-402E-903C-2315645F7E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6338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4011-A8D6-4EE5-8377-AB88D514C12F}" type="datetimeFigureOut">
              <a:rPr lang="hu-HU" smtClean="0"/>
              <a:t>2018.11.15.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9EBF-C155-402E-903C-2315645F7E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08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4011-A8D6-4EE5-8377-AB88D514C12F}" type="datetimeFigureOut">
              <a:rPr lang="hu-HU" smtClean="0"/>
              <a:t>2018.11.15.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9EBF-C155-402E-903C-2315645F7E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195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4011-A8D6-4EE5-8377-AB88D514C12F}" type="datetimeFigureOut">
              <a:rPr lang="hu-HU" smtClean="0"/>
              <a:t>2018.11.15.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9EBF-C155-402E-903C-2315645F7E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5153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4011-A8D6-4EE5-8377-AB88D514C12F}" type="datetimeFigureOut">
              <a:rPr lang="hu-HU" smtClean="0"/>
              <a:t>2018.11.15.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9EBF-C155-402E-903C-2315645F7E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568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4011-A8D6-4EE5-8377-AB88D514C12F}" type="datetimeFigureOut">
              <a:rPr lang="hu-HU" smtClean="0"/>
              <a:t>2018.11.15.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9EBF-C155-402E-903C-2315645F7E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049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4011-A8D6-4EE5-8377-AB88D514C12F}" type="datetimeFigureOut">
              <a:rPr lang="hu-HU" smtClean="0"/>
              <a:t>2018.11.15.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9EBF-C155-402E-903C-2315645F7E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908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4011-A8D6-4EE5-8377-AB88D514C12F}" type="datetimeFigureOut">
              <a:rPr lang="hu-HU" smtClean="0"/>
              <a:t>2018.11.15.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9EBF-C155-402E-903C-2315645F7E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10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4011-A8D6-4EE5-8377-AB88D514C12F}" type="datetimeFigureOut">
              <a:rPr lang="hu-HU" smtClean="0"/>
              <a:t>2018.11.15.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9EBF-C155-402E-903C-2315645F7E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577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4011-A8D6-4EE5-8377-AB88D514C12F}" type="datetimeFigureOut">
              <a:rPr lang="hu-HU" smtClean="0"/>
              <a:t>2018.11.15.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9EBF-C155-402E-903C-2315645F7E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262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4011-A8D6-4EE5-8377-AB88D514C12F}" type="datetimeFigureOut">
              <a:rPr lang="hu-HU" smtClean="0"/>
              <a:t>2018.11.15.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9EBF-C155-402E-903C-2315645F7E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06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4011-A8D6-4EE5-8377-AB88D514C12F}" type="datetimeFigureOut">
              <a:rPr lang="hu-HU" smtClean="0"/>
              <a:t>2018.11.15.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9EBF-C155-402E-903C-2315645F7E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07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4011-A8D6-4EE5-8377-AB88D514C12F}" type="datetimeFigureOut">
              <a:rPr lang="hu-HU" smtClean="0"/>
              <a:t>2018.11.15.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9EBF-C155-402E-903C-2315645F7E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878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74011-A8D6-4EE5-8377-AB88D514C12F}" type="datetimeFigureOut">
              <a:rPr lang="hu-HU" smtClean="0"/>
              <a:t>2018.11.15.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9EBF-C155-402E-903C-2315645F7E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0511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32203" y="205273"/>
            <a:ext cx="8791575" cy="3295359"/>
          </a:xfrm>
        </p:spPr>
        <p:txBody>
          <a:bodyPr>
            <a:normAutofit fontScale="90000"/>
          </a:bodyPr>
          <a:lstStyle/>
          <a:p>
            <a:r>
              <a:rPr lang="hu-HU" sz="6000" dirty="0"/>
              <a:t>Állami, kormányzati </a:t>
            </a:r>
            <a:r>
              <a:rPr lang="hu-HU" sz="6000" dirty="0" smtClean="0"/>
              <a:t>online tartalmak </a:t>
            </a:r>
            <a:r>
              <a:rPr lang="hu-HU" sz="6000" dirty="0"/>
              <a:t>archiválásának </a:t>
            </a:r>
            <a:r>
              <a:rPr lang="hu-HU" sz="6000" dirty="0" smtClean="0"/>
              <a:t>gyakorlata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370946" y="3648691"/>
            <a:ext cx="8791575" cy="3041358"/>
          </a:xfrm>
        </p:spPr>
        <p:txBody>
          <a:bodyPr>
            <a:normAutofit fontScale="92500" lnSpcReduction="20000"/>
          </a:bodyPr>
          <a:lstStyle/>
          <a:p>
            <a:endParaRPr lang="hu-HU" dirty="0" smtClean="0"/>
          </a:p>
          <a:p>
            <a:r>
              <a:rPr lang="hu-HU" sz="2600" dirty="0" smtClean="0"/>
              <a:t>Előadó: Parti Ádám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pPr algn="r"/>
            <a:r>
              <a:rPr lang="hu-HU" sz="2600" dirty="0" smtClean="0"/>
              <a:t>Email: </a:t>
            </a:r>
            <a:r>
              <a:rPr lang="hu-HU" sz="2600" dirty="0" err="1" smtClean="0"/>
              <a:t>parti.adam</a:t>
            </a:r>
            <a:r>
              <a:rPr lang="hu-HU" sz="2600" dirty="0" smtClean="0"/>
              <a:t>@</a:t>
            </a:r>
            <a:r>
              <a:rPr lang="hu-HU" sz="2600" dirty="0" err="1" smtClean="0"/>
              <a:t>parlament.hu</a:t>
            </a:r>
            <a:endParaRPr lang="hu-HU" sz="26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51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263" y="622309"/>
            <a:ext cx="9011908" cy="5325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5" y="106715"/>
            <a:ext cx="3724795" cy="3943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818" y="106715"/>
            <a:ext cx="3610479" cy="3972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13" y="106715"/>
            <a:ext cx="3610479" cy="3867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56" y="2334789"/>
            <a:ext cx="3591426" cy="4191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176" y="2154875"/>
            <a:ext cx="3639058" cy="3848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84" y="358032"/>
            <a:ext cx="3686689" cy="4010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870" y="1975048"/>
            <a:ext cx="3667637" cy="3972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517" y="146636"/>
            <a:ext cx="3696216" cy="4077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317" y="817920"/>
            <a:ext cx="3705742" cy="4267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7172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10" y="287079"/>
            <a:ext cx="10058400" cy="5958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9845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366" y="0"/>
            <a:ext cx="8402223" cy="6811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7311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850" y="0"/>
            <a:ext cx="8022276" cy="6705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25" y="241998"/>
            <a:ext cx="10058400" cy="62214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895" y="148856"/>
            <a:ext cx="712851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281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00" y="362536"/>
            <a:ext cx="10058400" cy="5773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7" y="203479"/>
            <a:ext cx="10058400" cy="51094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2356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773" y="0"/>
            <a:ext cx="7832600" cy="6578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917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230016" y="158620"/>
            <a:ext cx="8932505" cy="6531429"/>
          </a:xfrm>
        </p:spPr>
        <p:txBody>
          <a:bodyPr>
            <a:normAutofit/>
          </a:bodyPr>
          <a:lstStyle/>
          <a:p>
            <a:endParaRPr lang="hu-HU" dirty="0" smtClean="0">
              <a:solidFill>
                <a:schemeClr val="tx1"/>
              </a:solidFill>
            </a:endParaRPr>
          </a:p>
          <a:p>
            <a:pPr algn="ctr"/>
            <a:endParaRPr lang="hu-HU" sz="4000" dirty="0" smtClean="0">
              <a:solidFill>
                <a:schemeClr val="tx1"/>
              </a:solidFill>
            </a:endParaRPr>
          </a:p>
          <a:p>
            <a:pPr algn="ctr"/>
            <a:endParaRPr lang="hu-HU" sz="4000" dirty="0" smtClean="0">
              <a:solidFill>
                <a:schemeClr val="tx1"/>
              </a:solidFill>
            </a:endParaRPr>
          </a:p>
          <a:p>
            <a:pPr algn="ctr"/>
            <a:r>
              <a:rPr lang="hu-HU" sz="6000" dirty="0" smtClean="0">
                <a:solidFill>
                  <a:schemeClr val="tx1"/>
                </a:solidFill>
              </a:rPr>
              <a:t>A Mentett tartalmak</a:t>
            </a:r>
            <a:endParaRPr lang="hu-HU" dirty="0">
              <a:solidFill>
                <a:schemeClr val="tx1"/>
              </a:solidFill>
            </a:endParaRPr>
          </a:p>
          <a:p>
            <a:endParaRPr lang="hu-HU" dirty="0" smtClean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  <a:p>
            <a:endParaRPr lang="hu-HU" dirty="0" smtClean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50" y="177345"/>
            <a:ext cx="8992983" cy="64656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671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775" y="556334"/>
            <a:ext cx="10058400" cy="56482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867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84" y="0"/>
            <a:ext cx="7342427" cy="6741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386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230016" y="158620"/>
            <a:ext cx="8932505" cy="6531429"/>
          </a:xfrm>
        </p:spPr>
        <p:txBody>
          <a:bodyPr>
            <a:normAutofit/>
          </a:bodyPr>
          <a:lstStyle/>
          <a:p>
            <a:endParaRPr lang="hu-HU" dirty="0" smtClean="0">
              <a:solidFill>
                <a:schemeClr val="tx1"/>
              </a:solidFill>
            </a:endParaRPr>
          </a:p>
          <a:p>
            <a:pPr algn="ctr"/>
            <a:endParaRPr lang="hu-HU" sz="4000" dirty="0" smtClean="0">
              <a:solidFill>
                <a:schemeClr val="tx1"/>
              </a:solidFill>
            </a:endParaRPr>
          </a:p>
          <a:p>
            <a:pPr algn="ctr"/>
            <a:r>
              <a:rPr lang="hu-HU" sz="4800" dirty="0" smtClean="0">
                <a:solidFill>
                  <a:schemeClr val="tx1"/>
                </a:solidFill>
              </a:rPr>
              <a:t>Állami, kormányzati </a:t>
            </a:r>
          </a:p>
          <a:p>
            <a:pPr algn="ctr"/>
            <a:r>
              <a:rPr lang="hu-HU" sz="4800" dirty="0" smtClean="0">
                <a:solidFill>
                  <a:schemeClr val="tx1"/>
                </a:solidFill>
              </a:rPr>
              <a:t>weboldalak </a:t>
            </a:r>
          </a:p>
          <a:p>
            <a:pPr algn="ctr"/>
            <a:r>
              <a:rPr lang="hu-HU" sz="4800" dirty="0" smtClean="0">
                <a:solidFill>
                  <a:schemeClr val="tx1"/>
                </a:solidFill>
              </a:rPr>
              <a:t>külföldi </a:t>
            </a:r>
            <a:r>
              <a:rPr lang="hu-HU" sz="4800" dirty="0" err="1" smtClean="0">
                <a:solidFill>
                  <a:schemeClr val="tx1"/>
                </a:solidFill>
              </a:rPr>
              <a:t>webarchívumokban</a:t>
            </a:r>
            <a:endParaRPr lang="hu-HU" sz="4800" dirty="0" smtClean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  <a:p>
            <a:endParaRPr lang="hu-HU" dirty="0" smtClean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  <a:p>
            <a:endParaRPr lang="hu-HU" dirty="0" smtClean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3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020" y="0"/>
            <a:ext cx="9709197" cy="6670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111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784" y="51916"/>
            <a:ext cx="7030431" cy="6754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085" y="0"/>
            <a:ext cx="38149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Jobbra nyíl 6"/>
          <p:cNvSpPr/>
          <p:nvPr/>
        </p:nvSpPr>
        <p:spPr>
          <a:xfrm>
            <a:off x="6363477" y="2817844"/>
            <a:ext cx="1604866" cy="522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Átellenes sarkain levágott téglalap 2"/>
          <p:cNvSpPr/>
          <p:nvPr/>
        </p:nvSpPr>
        <p:spPr>
          <a:xfrm>
            <a:off x="167951" y="3881535"/>
            <a:ext cx="3657600" cy="232332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6429" y="4504587"/>
            <a:ext cx="3900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err="1" smtClean="0"/>
              <a:t>Webkettes</a:t>
            </a:r>
            <a:r>
              <a:rPr lang="hu-HU" sz="3200" b="1" dirty="0" smtClean="0"/>
              <a:t> tartalmak</a:t>
            </a:r>
          </a:p>
          <a:p>
            <a:pPr algn="ctr"/>
            <a:r>
              <a:rPr lang="hu-HU" sz="3200" b="1" dirty="0" smtClean="0"/>
              <a:t>archiválása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402936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61" y="0"/>
            <a:ext cx="6096851" cy="6468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Átellenes sarkain levágott téglalap 5"/>
          <p:cNvSpPr/>
          <p:nvPr/>
        </p:nvSpPr>
        <p:spPr>
          <a:xfrm>
            <a:off x="326571" y="3657600"/>
            <a:ext cx="3359021" cy="258458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429207" y="3580655"/>
            <a:ext cx="315374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/>
          </a:p>
          <a:p>
            <a:pPr algn="ctr"/>
            <a:r>
              <a:rPr lang="hu-HU" sz="4400" b="1" dirty="0" smtClean="0"/>
              <a:t>Videók </a:t>
            </a:r>
          </a:p>
          <a:p>
            <a:pPr algn="ctr"/>
            <a:r>
              <a:rPr lang="hu-HU" sz="4400" b="1" dirty="0" smtClean="0"/>
              <a:t>archiválása</a:t>
            </a:r>
            <a:endParaRPr lang="hu-HU" sz="4400" b="1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490" y="468418"/>
            <a:ext cx="5167670" cy="3074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Kanyar felfelé 10"/>
          <p:cNvSpPr/>
          <p:nvPr/>
        </p:nvSpPr>
        <p:spPr>
          <a:xfrm>
            <a:off x="7296539" y="3657600"/>
            <a:ext cx="998376" cy="104502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151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2"/>
          <p:cNvSpPr>
            <a:spLocks noGrp="1"/>
          </p:cNvSpPr>
          <p:nvPr>
            <p:ph type="subTitle" idx="1"/>
          </p:nvPr>
        </p:nvSpPr>
        <p:spPr>
          <a:xfrm>
            <a:off x="2230016" y="158620"/>
            <a:ext cx="8932505" cy="6531429"/>
          </a:xfrm>
        </p:spPr>
        <p:txBody>
          <a:bodyPr>
            <a:normAutofit/>
          </a:bodyPr>
          <a:lstStyle/>
          <a:p>
            <a:endParaRPr lang="hu-HU" dirty="0" smtClean="0">
              <a:solidFill>
                <a:schemeClr val="tx1"/>
              </a:solidFill>
            </a:endParaRPr>
          </a:p>
          <a:p>
            <a:pPr algn="ctr"/>
            <a:endParaRPr lang="hu-HU" sz="4000" dirty="0" smtClean="0">
              <a:solidFill>
                <a:schemeClr val="tx1"/>
              </a:solidFill>
            </a:endParaRPr>
          </a:p>
          <a:p>
            <a:pPr algn="ctr"/>
            <a:r>
              <a:rPr lang="hu-HU" sz="6000" dirty="0" smtClean="0">
                <a:solidFill>
                  <a:schemeClr val="tx1"/>
                </a:solidFill>
              </a:rPr>
              <a:t>Köszönöm a figyelmet!</a:t>
            </a:r>
          </a:p>
          <a:p>
            <a:endParaRPr lang="hu-HU" dirty="0" smtClean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  <a:p>
            <a:endParaRPr lang="hu-HU" dirty="0" smtClean="0">
              <a:solidFill>
                <a:schemeClr val="tx1"/>
              </a:solidFill>
            </a:endParaRPr>
          </a:p>
          <a:p>
            <a:endParaRPr lang="hu-HU" dirty="0" smtClean="0">
              <a:solidFill>
                <a:schemeClr val="tx1"/>
              </a:solidFill>
            </a:endParaRPr>
          </a:p>
          <a:p>
            <a:pPr algn="r"/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Parti Ádám</a:t>
            </a:r>
          </a:p>
          <a:p>
            <a:pPr algn="r"/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Email: </a:t>
            </a:r>
            <a:r>
              <a:rPr lang="hu-HU" sz="2400" dirty="0" err="1" smtClean="0">
                <a:solidFill>
                  <a:schemeClr val="tx2">
                    <a:lumMod val="75000"/>
                  </a:schemeClr>
                </a:solidFill>
              </a:rPr>
              <a:t>parti.adam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@</a:t>
            </a:r>
            <a:r>
              <a:rPr lang="hu-HU" sz="2400" dirty="0" err="1" smtClean="0">
                <a:solidFill>
                  <a:schemeClr val="tx2">
                    <a:lumMod val="75000"/>
                  </a:schemeClr>
                </a:solidFill>
              </a:rPr>
              <a:t>parlament.hu</a:t>
            </a:r>
            <a:endParaRPr lang="hu-HU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hu-HU" dirty="0" smtClean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  <a:p>
            <a:endParaRPr lang="hu-HU" dirty="0" smtClean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7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336" y="757450"/>
            <a:ext cx="8574061" cy="4780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50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336" y="757450"/>
            <a:ext cx="8574061" cy="4780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Balra nyíl 1"/>
          <p:cNvSpPr/>
          <p:nvPr/>
        </p:nvSpPr>
        <p:spPr>
          <a:xfrm>
            <a:off x="7870371" y="3219062"/>
            <a:ext cx="1268963" cy="2425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Balra nyíl 2"/>
          <p:cNvSpPr/>
          <p:nvPr/>
        </p:nvSpPr>
        <p:spPr>
          <a:xfrm>
            <a:off x="7259217" y="3918857"/>
            <a:ext cx="1880117" cy="2239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Balra nyíl 4"/>
          <p:cNvSpPr/>
          <p:nvPr/>
        </p:nvSpPr>
        <p:spPr>
          <a:xfrm>
            <a:off x="7917024" y="4159049"/>
            <a:ext cx="1222310" cy="2146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9139334" y="3107094"/>
            <a:ext cx="2010748" cy="1352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9095015" y="3311795"/>
            <a:ext cx="2090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6760 db </a:t>
            </a:r>
          </a:p>
          <a:p>
            <a:pPr algn="ctr"/>
            <a:r>
              <a:rPr lang="hu-HU" sz="2400" b="1" dirty="0" smtClean="0"/>
              <a:t>webes entitás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37879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334" y="791641"/>
            <a:ext cx="8142294" cy="4993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43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334" y="791641"/>
            <a:ext cx="8142294" cy="4993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3403687"/>
              </p:ext>
            </p:extLst>
          </p:nvPr>
        </p:nvGraphicFramePr>
        <p:xfrm>
          <a:off x="8414140" y="2641773"/>
          <a:ext cx="3706326" cy="298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82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36" y="423443"/>
            <a:ext cx="10058400" cy="5552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2679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36" y="423443"/>
            <a:ext cx="10058400" cy="5552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469" y="2988770"/>
            <a:ext cx="2715004" cy="3343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857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36" y="423443"/>
            <a:ext cx="10058400" cy="5552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469" y="2988770"/>
            <a:ext cx="2715004" cy="3343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68966479"/>
              </p:ext>
            </p:extLst>
          </p:nvPr>
        </p:nvGraphicFramePr>
        <p:xfrm>
          <a:off x="4420124" y="3034865"/>
          <a:ext cx="7373769" cy="2795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4696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Áramkör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Áramkör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ramkör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TM04033919[[fn=Áramkör]]</Template>
  <TotalTime>325</TotalTime>
  <Words>48</Words>
  <Application>Microsoft Office PowerPoint</Application>
  <PresentationFormat>Szélesvásznú</PresentationFormat>
  <Paragraphs>46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Tw Cen MT</vt:lpstr>
      <vt:lpstr>Áramkör</vt:lpstr>
      <vt:lpstr>Állami, kormányzati online tartalmak archiválásának gyakorlata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Országgyűlés Hivatala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Állami, kormányzati webes tartalmak archiválásának gyakorlata</dc:title>
  <dc:creator>Parti Ádám</dc:creator>
  <cp:lastModifiedBy>adam</cp:lastModifiedBy>
  <cp:revision>28</cp:revision>
  <dcterms:created xsi:type="dcterms:W3CDTF">2018-11-10T10:15:02Z</dcterms:created>
  <dcterms:modified xsi:type="dcterms:W3CDTF">2018-11-15T08:07:09Z</dcterms:modified>
</cp:coreProperties>
</file>