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6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  <p:sldMasterId id="2147483708" r:id="rId5"/>
    <p:sldMasterId id="2147483744" r:id="rId6"/>
    <p:sldMasterId id="2147483756" r:id="rId7"/>
    <p:sldMasterId id="2147483768" r:id="rId8"/>
    <p:sldMasterId id="2147483780" r:id="rId9"/>
    <p:sldMasterId id="2147483792" r:id="rId10"/>
    <p:sldMasterId id="2147483804" r:id="rId11"/>
    <p:sldMasterId id="2147483816" r:id="rId12"/>
    <p:sldMasterId id="2147483828" r:id="rId13"/>
    <p:sldMasterId id="2147483840" r:id="rId14"/>
    <p:sldMasterId id="2147483852" r:id="rId15"/>
  </p:sldMasterIdLst>
  <p:notesMasterIdLst>
    <p:notesMasterId r:id="rId129"/>
  </p:notesMasterIdLst>
  <p:sldIdLst>
    <p:sldId id="256" r:id="rId16"/>
    <p:sldId id="328" r:id="rId17"/>
    <p:sldId id="329" r:id="rId18"/>
    <p:sldId id="338" r:id="rId19"/>
    <p:sldId id="396" r:id="rId20"/>
    <p:sldId id="331" r:id="rId21"/>
    <p:sldId id="330" r:id="rId22"/>
    <p:sldId id="297" r:id="rId23"/>
    <p:sldId id="311" r:id="rId24"/>
    <p:sldId id="349" r:id="rId25"/>
    <p:sldId id="352" r:id="rId26"/>
    <p:sldId id="353" r:id="rId27"/>
    <p:sldId id="354" r:id="rId28"/>
    <p:sldId id="350" r:id="rId29"/>
    <p:sldId id="351" r:id="rId30"/>
    <p:sldId id="355" r:id="rId31"/>
    <p:sldId id="356" r:id="rId32"/>
    <p:sldId id="358" r:id="rId33"/>
    <p:sldId id="359" r:id="rId34"/>
    <p:sldId id="369" r:id="rId35"/>
    <p:sldId id="360" r:id="rId36"/>
    <p:sldId id="362" r:id="rId37"/>
    <p:sldId id="363" r:id="rId38"/>
    <p:sldId id="364" r:id="rId39"/>
    <p:sldId id="365" r:id="rId40"/>
    <p:sldId id="361" r:id="rId41"/>
    <p:sldId id="366" r:id="rId42"/>
    <p:sldId id="367" r:id="rId43"/>
    <p:sldId id="368" r:id="rId44"/>
    <p:sldId id="370" r:id="rId45"/>
    <p:sldId id="371" r:id="rId46"/>
    <p:sldId id="372" r:id="rId47"/>
    <p:sldId id="373" r:id="rId48"/>
    <p:sldId id="374" r:id="rId49"/>
    <p:sldId id="357" r:id="rId50"/>
    <p:sldId id="284" r:id="rId51"/>
    <p:sldId id="279" r:id="rId52"/>
    <p:sldId id="282" r:id="rId53"/>
    <p:sldId id="257" r:id="rId54"/>
    <p:sldId id="283" r:id="rId55"/>
    <p:sldId id="285" r:id="rId56"/>
    <p:sldId id="286" r:id="rId57"/>
    <p:sldId id="287" r:id="rId58"/>
    <p:sldId id="288" r:id="rId59"/>
    <p:sldId id="289" r:id="rId60"/>
    <p:sldId id="290" r:id="rId61"/>
    <p:sldId id="293" r:id="rId62"/>
    <p:sldId id="294" r:id="rId63"/>
    <p:sldId id="292" r:id="rId64"/>
    <p:sldId id="291" r:id="rId65"/>
    <p:sldId id="300" r:id="rId66"/>
    <p:sldId id="302" r:id="rId67"/>
    <p:sldId id="301" r:id="rId68"/>
    <p:sldId id="304" r:id="rId69"/>
    <p:sldId id="305" r:id="rId70"/>
    <p:sldId id="376" r:id="rId71"/>
    <p:sldId id="377" r:id="rId72"/>
    <p:sldId id="375" r:id="rId73"/>
    <p:sldId id="385" r:id="rId74"/>
    <p:sldId id="337" r:id="rId75"/>
    <p:sldId id="386" r:id="rId76"/>
    <p:sldId id="334" r:id="rId77"/>
    <p:sldId id="332" r:id="rId78"/>
    <p:sldId id="333" r:id="rId79"/>
    <p:sldId id="306" r:id="rId80"/>
    <p:sldId id="307" r:id="rId81"/>
    <p:sldId id="308" r:id="rId82"/>
    <p:sldId id="298" r:id="rId83"/>
    <p:sldId id="335" r:id="rId84"/>
    <p:sldId id="345" r:id="rId85"/>
    <p:sldId id="343" r:id="rId86"/>
    <p:sldId id="344" r:id="rId87"/>
    <p:sldId id="299" r:id="rId88"/>
    <p:sldId id="378" r:id="rId89"/>
    <p:sldId id="346" r:id="rId90"/>
    <p:sldId id="347" r:id="rId91"/>
    <p:sldId id="379" r:id="rId92"/>
    <p:sldId id="380" r:id="rId93"/>
    <p:sldId id="348" r:id="rId94"/>
    <p:sldId id="340" r:id="rId95"/>
    <p:sldId id="400" r:id="rId96"/>
    <p:sldId id="341" r:id="rId97"/>
    <p:sldId id="401" r:id="rId98"/>
    <p:sldId id="402" r:id="rId99"/>
    <p:sldId id="339" r:id="rId100"/>
    <p:sldId id="381" r:id="rId101"/>
    <p:sldId id="382" r:id="rId102"/>
    <p:sldId id="342" r:id="rId103"/>
    <p:sldId id="389" r:id="rId104"/>
    <p:sldId id="393" r:id="rId105"/>
    <p:sldId id="392" r:id="rId106"/>
    <p:sldId id="387" r:id="rId107"/>
    <p:sldId id="391" r:id="rId108"/>
    <p:sldId id="388" r:id="rId109"/>
    <p:sldId id="390" r:id="rId110"/>
    <p:sldId id="296" r:id="rId111"/>
    <p:sldId id="398" r:id="rId112"/>
    <p:sldId id="397" r:id="rId113"/>
    <p:sldId id="394" r:id="rId114"/>
    <p:sldId id="326" r:id="rId115"/>
    <p:sldId id="399" r:id="rId116"/>
    <p:sldId id="309" r:id="rId117"/>
    <p:sldId id="395" r:id="rId118"/>
    <p:sldId id="295" r:id="rId119"/>
    <p:sldId id="270" r:id="rId120"/>
    <p:sldId id="403" r:id="rId121"/>
    <p:sldId id="404" r:id="rId122"/>
    <p:sldId id="269" r:id="rId123"/>
    <p:sldId id="268" r:id="rId124"/>
    <p:sldId id="267" r:id="rId125"/>
    <p:sldId id="266" r:id="rId126"/>
    <p:sldId id="265" r:id="rId127"/>
    <p:sldId id="276" r:id="rId128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81" d="100"/>
          <a:sy n="81" d="100"/>
        </p:scale>
        <p:origin x="62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-289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117" Type="http://schemas.openxmlformats.org/officeDocument/2006/relationships/slide" Target="slides/slide102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84" Type="http://schemas.openxmlformats.org/officeDocument/2006/relationships/slide" Target="slides/slide69.xml"/><Relationship Id="rId89" Type="http://schemas.openxmlformats.org/officeDocument/2006/relationships/slide" Target="slides/slide74.xml"/><Relationship Id="rId112" Type="http://schemas.openxmlformats.org/officeDocument/2006/relationships/slide" Target="slides/slide97.xml"/><Relationship Id="rId133" Type="http://schemas.openxmlformats.org/officeDocument/2006/relationships/tableStyles" Target="tableStyles.xml"/><Relationship Id="rId16" Type="http://schemas.openxmlformats.org/officeDocument/2006/relationships/slide" Target="slides/slide1.xml"/><Relationship Id="rId107" Type="http://schemas.openxmlformats.org/officeDocument/2006/relationships/slide" Target="slides/slide9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102" Type="http://schemas.openxmlformats.org/officeDocument/2006/relationships/slide" Target="slides/slide87.xml"/><Relationship Id="rId123" Type="http://schemas.openxmlformats.org/officeDocument/2006/relationships/slide" Target="slides/slide108.xml"/><Relationship Id="rId128" Type="http://schemas.openxmlformats.org/officeDocument/2006/relationships/slide" Target="slides/slide11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5.xml"/><Relationship Id="rId95" Type="http://schemas.openxmlformats.org/officeDocument/2006/relationships/slide" Target="slides/slide80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77" Type="http://schemas.openxmlformats.org/officeDocument/2006/relationships/slide" Target="slides/slide62.xml"/><Relationship Id="rId100" Type="http://schemas.openxmlformats.org/officeDocument/2006/relationships/slide" Target="slides/slide85.xml"/><Relationship Id="rId105" Type="http://schemas.openxmlformats.org/officeDocument/2006/relationships/slide" Target="slides/slide90.xml"/><Relationship Id="rId113" Type="http://schemas.openxmlformats.org/officeDocument/2006/relationships/slide" Target="slides/slide98.xml"/><Relationship Id="rId118" Type="http://schemas.openxmlformats.org/officeDocument/2006/relationships/slide" Target="slides/slide103.xml"/><Relationship Id="rId126" Type="http://schemas.openxmlformats.org/officeDocument/2006/relationships/slide" Target="slides/slide111.xml"/><Relationship Id="rId134" Type="http://schemas.microsoft.com/office/2015/10/relationships/revisionInfo" Target="revisionInfo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80" Type="http://schemas.openxmlformats.org/officeDocument/2006/relationships/slide" Target="slides/slide65.xml"/><Relationship Id="rId85" Type="http://schemas.openxmlformats.org/officeDocument/2006/relationships/slide" Target="slides/slide70.xml"/><Relationship Id="rId93" Type="http://schemas.openxmlformats.org/officeDocument/2006/relationships/slide" Target="slides/slide78.xml"/><Relationship Id="rId98" Type="http://schemas.openxmlformats.org/officeDocument/2006/relationships/slide" Target="slides/slide83.xml"/><Relationship Id="rId121" Type="http://schemas.openxmlformats.org/officeDocument/2006/relationships/slide" Target="slides/slide10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103" Type="http://schemas.openxmlformats.org/officeDocument/2006/relationships/slide" Target="slides/slide88.xml"/><Relationship Id="rId108" Type="http://schemas.openxmlformats.org/officeDocument/2006/relationships/slide" Target="slides/slide93.xml"/><Relationship Id="rId116" Type="http://schemas.openxmlformats.org/officeDocument/2006/relationships/slide" Target="slides/slide101.xml"/><Relationship Id="rId124" Type="http://schemas.openxmlformats.org/officeDocument/2006/relationships/slide" Target="slides/slide109.xml"/><Relationship Id="rId129" Type="http://schemas.openxmlformats.org/officeDocument/2006/relationships/notesMaster" Target="notesMasters/notesMaster1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83" Type="http://schemas.openxmlformats.org/officeDocument/2006/relationships/slide" Target="slides/slide68.xml"/><Relationship Id="rId88" Type="http://schemas.openxmlformats.org/officeDocument/2006/relationships/slide" Target="slides/slide73.xml"/><Relationship Id="rId91" Type="http://schemas.openxmlformats.org/officeDocument/2006/relationships/slide" Target="slides/slide76.xml"/><Relationship Id="rId96" Type="http://schemas.openxmlformats.org/officeDocument/2006/relationships/slide" Target="slides/slide81.xml"/><Relationship Id="rId111" Type="http://schemas.openxmlformats.org/officeDocument/2006/relationships/slide" Target="slides/slide96.xml"/><Relationship Id="rId13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6" Type="http://schemas.openxmlformats.org/officeDocument/2006/relationships/slide" Target="slides/slide91.xml"/><Relationship Id="rId114" Type="http://schemas.openxmlformats.org/officeDocument/2006/relationships/slide" Target="slides/slide99.xml"/><Relationship Id="rId119" Type="http://schemas.openxmlformats.org/officeDocument/2006/relationships/slide" Target="slides/slide104.xml"/><Relationship Id="rId127" Type="http://schemas.openxmlformats.org/officeDocument/2006/relationships/slide" Target="slides/slide11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81" Type="http://schemas.openxmlformats.org/officeDocument/2006/relationships/slide" Target="slides/slide66.xml"/><Relationship Id="rId86" Type="http://schemas.openxmlformats.org/officeDocument/2006/relationships/slide" Target="slides/slide71.xml"/><Relationship Id="rId94" Type="http://schemas.openxmlformats.org/officeDocument/2006/relationships/slide" Target="slides/slide79.xml"/><Relationship Id="rId99" Type="http://schemas.openxmlformats.org/officeDocument/2006/relationships/slide" Target="slides/slide84.xml"/><Relationship Id="rId101" Type="http://schemas.openxmlformats.org/officeDocument/2006/relationships/slide" Target="slides/slide86.xml"/><Relationship Id="rId122" Type="http://schemas.openxmlformats.org/officeDocument/2006/relationships/slide" Target="slides/slide107.xml"/><Relationship Id="rId13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109" Type="http://schemas.openxmlformats.org/officeDocument/2006/relationships/slide" Target="slides/slide9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97" Type="http://schemas.openxmlformats.org/officeDocument/2006/relationships/slide" Target="slides/slide82.xml"/><Relationship Id="rId104" Type="http://schemas.openxmlformats.org/officeDocument/2006/relationships/slide" Target="slides/slide89.xml"/><Relationship Id="rId120" Type="http://schemas.openxmlformats.org/officeDocument/2006/relationships/slide" Target="slides/slide105.xml"/><Relationship Id="rId125" Type="http://schemas.openxmlformats.org/officeDocument/2006/relationships/slide" Target="slides/slide11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92" Type="http://schemas.openxmlformats.org/officeDocument/2006/relationships/slide" Target="slides/slide7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Relationship Id="rId87" Type="http://schemas.openxmlformats.org/officeDocument/2006/relationships/slide" Target="slides/slide72.xml"/><Relationship Id="rId110" Type="http://schemas.openxmlformats.org/officeDocument/2006/relationships/slide" Target="slides/slide95.xml"/><Relationship Id="rId115" Type="http://schemas.openxmlformats.org/officeDocument/2006/relationships/slide" Target="slides/slide100.xml"/><Relationship Id="rId131" Type="http://schemas.openxmlformats.org/officeDocument/2006/relationships/viewProps" Target="viewProps.xml"/><Relationship Id="rId61" Type="http://schemas.openxmlformats.org/officeDocument/2006/relationships/slide" Target="slides/slide46.xml"/><Relationship Id="rId82" Type="http://schemas.openxmlformats.org/officeDocument/2006/relationships/slide" Target="slides/slide67.xml"/><Relationship Id="rId19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2EACF0-E22C-4037-B98D-0A0C5B243B37}" type="datetimeFigureOut">
              <a:rPr lang="hu-HU" smtClean="0"/>
              <a:t>2017. 10. 10.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4761B5-DBA8-4D85-ACC4-720376C7806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6506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3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579262-D020-42E0-8617-0CA965B56953}" type="slidenum">
              <a:rPr lang="hu-HU">
                <a:solidFill>
                  <a:prstClr val="black"/>
                </a:solidFill>
              </a:rPr>
              <a:pPr>
                <a:defRPr/>
              </a:pPr>
              <a:t>66</a:t>
            </a:fld>
            <a:endParaRPr lang="hu-H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4DBDE-77AF-410F-9CF9-63E645D45547}" type="datetimeFigureOut">
              <a:rPr lang="hu-HU" smtClean="0"/>
              <a:t>2017. 10. 10.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73033-73E3-488B-8922-AF8C3F6FD8A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0947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4DBDE-77AF-410F-9CF9-63E645D45547}" type="datetimeFigureOut">
              <a:rPr lang="hu-HU" smtClean="0"/>
              <a:t>2017. 10. 10.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73033-73E3-488B-8922-AF8C3F6FD8A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591337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161D0821-7C62-472C-A9AF-8974DE9B2F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59039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5DD09A11-8A1C-4CEE-91D8-5C8F05CBF1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21353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F511F94-C7B1-471C-986D-19FD5A33CA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3337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4E9A8D8-1873-489E-82FC-5712C0C34C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24439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E2A1A280-CF06-4C41-BC14-A62A236594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71074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1E1AB25-0684-490A-A860-2963E0327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97324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21810DF-7CDF-4D09-8F21-36FC0DF6D3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33286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485596F-CF0A-4574-AA16-DF17C8FF1B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891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E4A2EFA-B1A3-4884-B2B7-ACFED3232B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21323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DE8059F-E337-4265-83FF-47FF3CC67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65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4DBDE-77AF-410F-9CF9-63E645D45547}" type="datetimeFigureOut">
              <a:rPr lang="hu-HU" smtClean="0"/>
              <a:t>2017. 10. 10.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73033-73E3-488B-8922-AF8C3F6FD8A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582401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F8478AB5-B671-44FB-92EB-A3844008CA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71454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43A5EA9-DBBD-4418-B1C7-4B68F9F1E60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2918207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051255D-EBF2-404F-9F0C-6996CB2F6DB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426761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E3B15302-6568-482A-8840-9865FA3333D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165433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A0B7F78-E22D-425D-ABCB-F443F14801C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2412165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E087779-BCB6-4943-8E54-0AD7DB0ED8D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1231852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EAD3E00F-727F-4B18-8712-F911926297E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8456366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FC21EF4C-1086-40CF-B254-69F5BBD04E6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973638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020E7F5B-6323-4F75-92D2-E92F423729E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975111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CA5FE0D-F50A-4797-84B3-30CFBC02939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161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587A5C14-D6A6-4673-BB12-5AE55AD83F0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686370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482DCE7-E7AC-42EF-8340-D6DD9C79A5A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0245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82DA0F07-C614-492E-BAC6-40002E84084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64939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E08663FA-AE8A-4346-BBFE-81B6767B6C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92090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89BCF37-568A-4407-BA0E-84A43E4E13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68983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19759F04-AA9E-4F9F-9D5B-2ABF40EFBA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89140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3AA579F-98DE-46E1-9BC2-362E6CD1F1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76702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E83F1AC-C201-42D8-AC01-BE56542060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7705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0F71F1D-2B17-48A5-B995-6532BA0590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7751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1C5819D-8F4F-4FB5-BDFF-69096CF9C1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51476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02622EC-2E39-450F-A2A1-FC54395F66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887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5C4C47F-74BA-4EC0-B978-63795688954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804415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F4A6B42-F592-453E-87B4-32FF63BA72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90706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5257B7D-B47A-4EA0-9B48-8CAD2B72F4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8489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1B2A7B8F-482D-4EDD-9265-0F6305A02B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51516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C58A7F8-E358-457B-9E8F-3BF2CC940E0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2914179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4B9B37D-C3BF-45ED-9CBA-DB883DB06CD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5589907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E7FDDC46-8A65-4F28-A367-B27B95B5E77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2223807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F1BB631B-76CD-44A7-AD03-42FA2B6F936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9835545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4B57E89-13BC-442D-908E-F30C0779FBE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788475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7C97B58-16FF-4E42-8E24-2B444F25B25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1599725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18BB41EA-4A75-45B9-9355-D4B98F5614D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929660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5BEB8260-F483-4EF7-B190-EAD0DBD8A86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7030577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FF047B9-A5EF-4813-9399-1EF2E6F95E8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7327729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B8A58CC-ADF2-41F9-923C-6B82C9672D3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296537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76143FF-DDD6-4F25-9097-C93FB863493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916001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1D28D09-8E4A-4101-9E91-4BA4BBE5E56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2445764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u-H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B877091-4E3C-47B1-8824-9E71536F86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3EBC86B-5AA8-4516-A121-3A26A267DC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F2EEC86-B3D7-4E12-9660-513F1193B7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BD281-837A-4C5E-8ACF-130D2589AAD9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71405099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6C80059-952A-42BC-AC59-2E7ED82F2A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BFBDF0-70D8-48E4-A9A6-6EBE4596DC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E5EA365-DBBC-4F77-A45E-E92A0A14E9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F8AF1-DA6F-4DA8-A30E-71FD669278F9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423426820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CB5ECB-141F-4AA8-93AF-46A2EB186C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FE066C-C1E4-4C7F-ABAB-6868D2AB89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9DB6E7-ABB0-498C-9B8D-69B19F17F8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A3445-8CDD-4048-A22E-0DE98709B49B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97038114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3727DA-6AB7-442A-8B39-4C0A1FFCD3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580542-AB3A-4B90-A9FC-4479C91DDF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006440-08CC-4BCC-9803-FC4FFB4808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CAB8A-1799-4029-8A00-8FAF0443D735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20284789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0E34745-0D70-4CF0-AF7D-FECADF8994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18C9299-1119-49D3-BF01-137C707E8F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5D9FB5D-ABED-4369-B944-E699182AEC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8C34B-927F-45E0-88E1-CA7C414560BC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52688526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F95155E-A708-4787-B4BB-E6A9385F9C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67D22E4-7EF9-4BFF-9ADE-8B16EA5163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5303F25-F4FB-4EE2-AF9A-1DA635F576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FB73D-5D77-49CD-B3E4-7C37226CEAE3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836798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B44E0F2-CC2D-45DE-BBED-799DF24CBDB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105199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9DF3428-E007-4282-9432-2B6A6038CA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160E111-2BBF-4E4D-A74D-75BA543B00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2CDC1C2-803C-4C4D-ADBF-84E8969DB4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0A312-067A-46B2-AAD0-9EE471D0BFCD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35636434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6D9578-B77B-4FF2-8309-34F7681728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74C880-560D-4780-960B-CB25361058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BC7550-F335-4967-A4F1-00F5DE6795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7E39A-EEB9-4363-9F42-413D5C03FB33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54923511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0FDF86-1CD8-4167-8F23-288E318E41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9EC98D-9821-4532-80CB-1A6888F403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DB2124-DA9F-411D-9662-5714559E60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C2F63-5661-4D56-A950-F380E49E8A9A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7867921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B73D7E8-0679-416D-B804-70859C8AD3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4C65DC9-938C-4337-A58F-C042E29158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85DDD0-26AD-4298-8912-E0B73AE095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5E813-8F26-4B19-9308-901B8FBBAE92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401599875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495D79-5BF2-4E17-B05C-C9AFC409F2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48DFA35-E3D0-4BA6-8726-1C98F186DD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406F219-3EA0-47EF-9AE7-0FCAFE8FEF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CAD47-5F8F-4320-8421-9BF181DD7B7C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34528673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5A80D6-C825-4A82-9709-B34EB745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A26F3-4456-4550-A0D5-915639719CB6}" type="datetimeFigureOut">
              <a:rPr lang="hu-HU"/>
              <a:pPr>
                <a:defRPr/>
              </a:pPr>
              <a:t>2017. 10. 10.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662DE8-13BD-4DB1-8E47-9419EBF2D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FFA1A-55CB-49C0-8CAC-0A14822E1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D8CFE8-FE49-42A8-9300-08D5BD7C2A6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15998261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3BE08-6445-4A7D-A5F1-90632C330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49445-1AA4-4344-ACEF-A29F121ECE4E}" type="datetimeFigureOut">
              <a:rPr lang="hu-HU"/>
              <a:pPr>
                <a:defRPr/>
              </a:pPr>
              <a:t>2017. 10. 10.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5771C-1BBD-474D-9527-5C08A74A6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EB1A5-5CDA-42BF-8C19-670A4DA47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7C0EC0-CCB8-4172-A689-EF4F7506E229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91128746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244158-1E3B-40B1-A0EC-DB9646821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B52D1-231A-4FB6-9D41-F3AA20E3F4BC}" type="datetimeFigureOut">
              <a:rPr lang="hu-HU"/>
              <a:pPr>
                <a:defRPr/>
              </a:pPr>
              <a:t>2017. 10. 10.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4C532-EDD9-4126-9E78-50A1B5DB0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0A1F9-2BF1-45AB-8CEF-6475AED98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B2C5E3-E79A-4B8E-B3F2-201AAE2895D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65227263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B8FE433-4B2C-4909-A105-7E36BE89C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C0ADF-F720-4DED-9596-3E275247BAC2}" type="datetimeFigureOut">
              <a:rPr lang="hu-HU"/>
              <a:pPr>
                <a:defRPr/>
              </a:pPr>
              <a:t>2017. 10. 10.</a:t>
            </a:fld>
            <a:endParaRPr lang="hu-H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CAABF7-60D2-4293-B841-BFCF9340A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AD74794-FB4C-4851-9B03-0747DEAF5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52E515-5717-4394-8973-5C2723A3208A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3603797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CDF5D91-AF33-4C30-B7E0-5463B639B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C9ED7-5C11-4474-89BC-2645FD1A6074}" type="datetimeFigureOut">
              <a:rPr lang="hu-HU"/>
              <a:pPr>
                <a:defRPr/>
              </a:pPr>
              <a:t>2017. 10. 10.</a:t>
            </a:fld>
            <a:endParaRPr lang="hu-H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B8A71DB-2189-4422-ACB3-D7F52FD0A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11606D1-7D73-4E50-9ED0-8A3F932F7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BA65CE-E092-4EA5-9FB1-424B2122DF21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47416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2E8D4FF-E0D3-4E9C-B315-0ECD3BC05EF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223826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9B11742-7142-46BF-B379-D5ADB33C0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4EC6C-2434-4032-91FF-083105EE0BAF}" type="datetimeFigureOut">
              <a:rPr lang="hu-HU"/>
              <a:pPr>
                <a:defRPr/>
              </a:pPr>
              <a:t>2017. 10. 10.</a:t>
            </a:fld>
            <a:endParaRPr lang="hu-H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02548FB-4AF4-422F-ABCF-042EB07AB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05EBBAC-E036-4CB2-B569-5EB348F78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77EBE8-D283-4C81-AD3F-47DAB8B5F588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53970294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ACBD7D9-C8A0-44E0-9C50-CF569EA52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1C349-EF8F-411C-845B-DD411C3D56A0}" type="datetimeFigureOut">
              <a:rPr lang="hu-HU"/>
              <a:pPr>
                <a:defRPr/>
              </a:pPr>
              <a:t>2017. 10. 10.</a:t>
            </a:fld>
            <a:endParaRPr lang="hu-H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ABF3C21-8DB8-44E2-B876-65CF89C14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07F441B-496D-4369-8A0A-B5FBC9C2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939DD5-B871-4E58-94A1-FA67FEB1E46B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8077414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357681-4B1F-4F64-AD2B-81540D0F6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C9703-494D-4FB3-8CCB-A76D991D5460}" type="datetimeFigureOut">
              <a:rPr lang="hu-HU"/>
              <a:pPr>
                <a:defRPr/>
              </a:pPr>
              <a:t>2017. 10. 10.</a:t>
            </a:fld>
            <a:endParaRPr lang="hu-H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FD64812-33D7-4266-B710-A7CA21663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1F3374B-8D44-4081-9A62-77C37AEC5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3F1D30-0DD3-4C24-A895-23185E547807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54847564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0304FF0-A091-4A6F-91F3-743356EA2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D52A5-B324-4F19-8B30-2D684C68F3AC}" type="datetimeFigureOut">
              <a:rPr lang="hu-HU"/>
              <a:pPr>
                <a:defRPr/>
              </a:pPr>
              <a:t>2017. 10. 10.</a:t>
            </a:fld>
            <a:endParaRPr lang="hu-H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9C3A8E3-E4C3-4FD1-8A78-829E1CEF1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7A85E09-E6B0-473E-974B-BE9A5F966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53501-4C73-4C95-8BEB-77934F86D89C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04593880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2C312-D2B7-47D9-85B5-7E0513B57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970E1-03D8-494E-9CB2-99E388D6C4A8}" type="datetimeFigureOut">
              <a:rPr lang="hu-HU"/>
              <a:pPr>
                <a:defRPr/>
              </a:pPr>
              <a:t>2017. 10. 10.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0F51B-F221-44E1-A0D6-96124F58B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099EF-119D-4D6A-A122-37314E9D8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555F9-9D04-448E-A089-4FCFB1D5ED65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08106362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1AE900-8E68-4381-8578-B2AB762C8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CFA7D-3C70-42F2-9BAA-FB9D2B489B47}" type="datetimeFigureOut">
              <a:rPr lang="hu-HU"/>
              <a:pPr>
                <a:defRPr/>
              </a:pPr>
              <a:t>2017. 10. 10.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28E54B-49AD-4A28-8F57-1B61CDE57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9EBE7-A533-442C-9982-FFB5B9323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05FD78-8668-45BC-95F4-883604E2E9D1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112013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A4395CF-5562-4C0C-84F0-2CD6F4529B8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0840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0456652D-0543-4902-BEDC-05B0AA628D0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47375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9D012F4-B76D-41B1-B731-1E03E2C3498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5898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4DBDE-77AF-410F-9CF9-63E645D45547}" type="datetimeFigureOut">
              <a:rPr lang="hu-HU" smtClean="0"/>
              <a:t>2017. 10. 10.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73033-73E3-488B-8922-AF8C3F6FD8A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921002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9CDEF04-AEC1-4073-9BBA-E8454825250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11198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541296A3-96CD-429F-A034-FED625825B2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7743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CD96E01-10CC-4BCD-8D85-7C17CB6C8C0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21729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5E6A4C0F-BDD2-48D7-A942-DC074AB195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8049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52A6D64-7DFC-47DE-94D8-6E940B2D56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907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950E1B5-444B-4437-9727-E03C0D66B5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137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035E51A0-D0F4-43A9-97C5-13A83F4A0C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4931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3985899-F0BA-4333-8468-C5C043BE2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4715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5D6B789-2734-464D-83A1-F1E663B967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005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59961DF-D6A5-4544-BFC0-9B13D22E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781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4DBDE-77AF-410F-9CF9-63E645D45547}" type="datetimeFigureOut">
              <a:rPr lang="hu-HU" smtClean="0"/>
              <a:t>2017. 10. 10.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73033-73E3-488B-8922-AF8C3F6FD8A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538628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D34BCF2-C147-4B30-BE76-A621A32386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6064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9C97DDF-2D9F-4171-B53B-0B629E82F1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9610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76EFD549-DC7E-406A-B5F8-20FEBDCF59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0419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00B2C503-99B9-40BC-860A-D69F1C73D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906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233A8-DE42-4BF9-8284-6684BF693BC8}" type="datetimeFigureOut">
              <a:rPr lang="hu-HU"/>
              <a:pPr>
                <a:defRPr/>
              </a:pPr>
              <a:t>2017. 10. 10.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20EA0-9EF5-4A3C-A550-5AD4907CA54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030635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BAEBA-00F5-45DF-A740-8A75F2C99CA4}" type="datetimeFigureOut">
              <a:rPr lang="hu-HU"/>
              <a:pPr>
                <a:defRPr/>
              </a:pPr>
              <a:t>2017. 10. 10.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1A60A-5F90-4E6F-BBE5-C63A0ACD7D5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000077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44A0E-BA6F-430F-BE8F-75B360CC792C}" type="datetimeFigureOut">
              <a:rPr lang="hu-HU"/>
              <a:pPr>
                <a:defRPr/>
              </a:pPr>
              <a:t>2017. 10. 10.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C2EAC-7BA8-4270-8625-2BF23C09041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311026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4D8BA-5065-48EF-9267-2EE28117EDB1}" type="datetimeFigureOut">
              <a:rPr lang="hu-HU"/>
              <a:pPr>
                <a:defRPr/>
              </a:pPr>
              <a:t>2017. 10. 10.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B6A42-61DB-4FF9-A39F-C0EF2979607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16452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9A8B6-5C99-4A88-AB94-A4657631D7B5}" type="datetimeFigureOut">
              <a:rPr lang="hu-HU"/>
              <a:pPr>
                <a:defRPr/>
              </a:pPr>
              <a:t>2017. 10. 10.</a:t>
            </a:fld>
            <a:endParaRPr lang="hu-H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66C47-B3B9-4C15-9A2A-0A1F94C7DF8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03097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5D03C-BFC0-4C6F-9FDA-FF23BBCC66E1}" type="datetimeFigureOut">
              <a:rPr lang="hu-HU"/>
              <a:pPr>
                <a:defRPr/>
              </a:pPr>
              <a:t>2017. 10. 10.</a:t>
            </a:fld>
            <a:endParaRPr lang="hu-H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FA0C9-EDD3-47EF-9135-A743277336C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70535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4DBDE-77AF-410F-9CF9-63E645D45547}" type="datetimeFigureOut">
              <a:rPr lang="hu-HU" smtClean="0"/>
              <a:t>2017. 10. 10.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73033-73E3-488B-8922-AF8C3F6FD8A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06740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B31AF-FA1F-47B6-97D0-4A4E5247136B}" type="datetimeFigureOut">
              <a:rPr lang="hu-HU"/>
              <a:pPr>
                <a:defRPr/>
              </a:pPr>
              <a:t>2017. 10. 10.</a:t>
            </a:fld>
            <a:endParaRPr lang="hu-H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6856E-F321-40C3-BB35-E092E90C067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13787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A06C1-366D-4EDB-B87A-F0408F92F3EA}" type="datetimeFigureOut">
              <a:rPr lang="hu-HU"/>
              <a:pPr>
                <a:defRPr/>
              </a:pPr>
              <a:t>2017. 10. 10.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CF348-C00B-4AAD-BABE-5409111A660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41374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D0EC7-8270-468D-AB24-5F5EE9C4179B}" type="datetimeFigureOut">
              <a:rPr lang="hu-HU"/>
              <a:pPr>
                <a:defRPr/>
              </a:pPr>
              <a:t>2017. 10. 10.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2B701-8706-419E-86ED-9D9C4550117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423910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39403-8910-492A-B90F-85402955E29B}" type="datetimeFigureOut">
              <a:rPr lang="hu-HU"/>
              <a:pPr>
                <a:defRPr/>
              </a:pPr>
              <a:t>2017. 10. 10.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E372D-4D62-4A76-A917-A3712F2ABDA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72327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9AD88-8294-442B-AF5B-B3E78EFED5F4}" type="datetimeFigureOut">
              <a:rPr lang="hu-HU"/>
              <a:pPr>
                <a:defRPr/>
              </a:pPr>
              <a:t>2017. 10. 10.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8B7B7-D029-4DB0-AD35-94470451AB8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847246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8A4CAC07-244D-447D-93B5-DD1E2448322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444029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94040053-D347-455E-B8DD-441EF754497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629753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815D04E5-372D-4E67-A115-DC1F5615244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84284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6F4E88D4-74D7-4D0F-ADAD-09ED336C047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00030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48373662-00D6-4DCC-957C-D29D198D7F5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81311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4DBDE-77AF-410F-9CF9-63E645D45547}" type="datetimeFigureOut">
              <a:rPr lang="hu-HU" smtClean="0"/>
              <a:t>2017. 10. 10.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73033-73E3-488B-8922-AF8C3F6FD8A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857274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194C3E8D-C9A9-4162-8674-914BFC03C21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68648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4BC4CDB9-AF1E-4944-B63C-AE281B717C0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86619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78DF5466-46E7-4C8F-9B1D-C899D31E65D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70051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91663652-0860-414E-A8FF-8FB6B7CCF1F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34004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BD5C5C49-7296-4F92-AF83-4EAFF9EE389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538475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23BA6225-85CC-4FC9-B18A-5A34C4D7D79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85430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4C2821B-EF24-489D-850A-60FD201EE8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0782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850E96C-F2DB-4053-BE00-D0FAE6B8F9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401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8A60C2D-437C-46E9-AF6A-A69CFC6DBE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802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C19596A-CD6C-425F-9348-40B7789BE9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714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4DBDE-77AF-410F-9CF9-63E645D45547}" type="datetimeFigureOut">
              <a:rPr lang="hu-HU" smtClean="0"/>
              <a:t>2017. 10. 10.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73033-73E3-488B-8922-AF8C3F6FD8A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105112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22E3ACC-298A-4A34-90D1-B5D8DE8199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8637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1E753A67-B601-4DD2-A25C-F445C08884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0073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ECCEA39-7F17-4466-9F62-C038683154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0653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5410A98-841F-4144-A527-24AE4B499C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502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6F2463C-F304-4F64-84C9-C1D17D027B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083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5DCA8147-3D62-429A-87AC-E2F8E49044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5941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32FA5FA-9AC6-4989-BD63-600305C22B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9928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59B20A6-86EA-4AD3-9ED8-CC7FF182F0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7762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6769B42-3FA7-451E-BD90-9714F444D9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5179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689A605-CDF9-4A83-A5EF-5B8737851D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23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4DBDE-77AF-410F-9CF9-63E645D45547}" type="datetimeFigureOut">
              <a:rPr lang="hu-HU" smtClean="0"/>
              <a:t>2017. 10. 10.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73033-73E3-488B-8922-AF8C3F6FD8A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909523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F358EE4-F1C5-476D-9832-04B70B8546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661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1750DAD-F7DB-4676-8789-DE29F0E02C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8239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D16E3DE-4C5A-4097-AE46-28E2AF09F1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1475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0B52254-8108-41B2-B568-80C59426E0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052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B7BAFB9-C108-4A4C-A17A-8D20FFEFA0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4178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59586F2-70EA-49DC-9EFF-B32DB2F48C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36506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34B6E16-35E2-424E-AF87-CA5EDEA8C5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483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BA52AD1-A5FD-4AAC-88FC-A756AA1B60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0021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A7579-5F9A-4A3B-B45C-B9100CACC807}" type="datetimeFigureOut">
              <a:rPr lang="hu-HU"/>
              <a:pPr>
                <a:defRPr/>
              </a:pPr>
              <a:t>2017. 10. 10.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09CF4-688D-4524-A79A-0505DD52617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87259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8AA42-F375-4CF1-9E95-5ED71E204B61}" type="datetimeFigureOut">
              <a:rPr lang="hu-HU"/>
              <a:pPr>
                <a:defRPr/>
              </a:pPr>
              <a:t>2017. 10. 10.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DF8F8E-8AC0-4691-ABFB-5DB91E970AD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3466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4DBDE-77AF-410F-9CF9-63E645D45547}" type="datetimeFigureOut">
              <a:rPr lang="hu-HU" smtClean="0"/>
              <a:t>2017. 10. 10.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73033-73E3-488B-8922-AF8C3F6FD8A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2489743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6B74B-0183-4345-A704-10F081D1F9F4}" type="datetimeFigureOut">
              <a:rPr lang="hu-HU"/>
              <a:pPr>
                <a:defRPr/>
              </a:pPr>
              <a:t>2017. 10. 10.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5F87D-0B95-4650-B4B6-B064F641E59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60310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4FE05-BC38-490A-8E1E-BC09B22C3E57}" type="datetimeFigureOut">
              <a:rPr lang="hu-HU"/>
              <a:pPr>
                <a:defRPr/>
              </a:pPr>
              <a:t>2017. 10. 10.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1F838-B8D2-41DA-A1AF-B0678E1932D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90257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74856-F0C3-4C2C-8F87-4DA9F58D8EC7}" type="datetimeFigureOut">
              <a:rPr lang="hu-HU"/>
              <a:pPr>
                <a:defRPr/>
              </a:pPr>
              <a:t>2017. 10. 10.</a:t>
            </a:fld>
            <a:endParaRPr lang="hu-H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B380B-A01E-42BB-9DEA-06732D43B97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42273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93FEB-97ED-4E7E-BF9C-DCB44F0AE638}" type="datetimeFigureOut">
              <a:rPr lang="hu-HU"/>
              <a:pPr>
                <a:defRPr/>
              </a:pPr>
              <a:t>2017. 10. 10.</a:t>
            </a:fld>
            <a:endParaRPr lang="hu-H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EDC54-4B18-4A45-8871-B2322182930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694712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B0DD-EF76-43C6-B75E-8FE7ECB5140A}" type="datetimeFigureOut">
              <a:rPr lang="hu-HU"/>
              <a:pPr>
                <a:defRPr/>
              </a:pPr>
              <a:t>2017. 10. 10.</a:t>
            </a:fld>
            <a:endParaRPr lang="hu-H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CB2E7-209D-44A0-BC35-F4D551CB65E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890341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3B3BE-B8A5-4189-8EB1-9AB2B9D983A9}" type="datetimeFigureOut">
              <a:rPr lang="hu-HU"/>
              <a:pPr>
                <a:defRPr/>
              </a:pPr>
              <a:t>2017. 10. 10.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F2218-9A74-4B88-A492-34C58BA2A05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6224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33AB3-3AF6-4209-AC7E-EC6BD7628432}" type="datetimeFigureOut">
              <a:rPr lang="hu-HU"/>
              <a:pPr>
                <a:defRPr/>
              </a:pPr>
              <a:t>2017. 10. 10.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EFD92-4D9E-4CC2-BC05-E4FF6E1A0FE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892765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CC7D3-B5CC-4944-9014-BA2C323250AE}" type="datetimeFigureOut">
              <a:rPr lang="hu-HU"/>
              <a:pPr>
                <a:defRPr/>
              </a:pPr>
              <a:t>2017. 10. 10.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58777-C19D-4004-A023-AADD64255AC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4138818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2BE1A-1261-411C-96C2-4E45B170CE5F}" type="datetimeFigureOut">
              <a:rPr lang="hu-HU"/>
              <a:pPr>
                <a:defRPr/>
              </a:pPr>
              <a:t>2017. 10. 10.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9A499-EF9E-4EBD-AEB3-B3775569B61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859530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15D86-0165-43EB-9C89-660088D22FB7}" type="datetimeFigureOut">
              <a:rPr lang="hu-HU"/>
              <a:pPr>
                <a:defRPr/>
              </a:pPr>
              <a:t>2017. 10. 10.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0DF94-7EB4-4981-B0D5-9DA9563DEF8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6396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4DBDE-77AF-410F-9CF9-63E645D45547}" type="datetimeFigureOut">
              <a:rPr lang="hu-HU" smtClean="0"/>
              <a:t>2017. 10. 10.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73033-73E3-488B-8922-AF8C3F6FD8A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570015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565B8-FD72-4343-AD1A-9C017ADC2954}" type="datetimeFigureOut">
              <a:rPr lang="hu-HU"/>
              <a:pPr>
                <a:defRPr/>
              </a:pPr>
              <a:t>2017. 10. 10.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09255-B08A-4EDE-8758-0C3FCDBFE05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789603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FD29D-739B-4103-B413-5A21DBD5F87B}" type="datetimeFigureOut">
              <a:rPr lang="hu-HU"/>
              <a:pPr>
                <a:defRPr/>
              </a:pPr>
              <a:t>2017. 10. 10.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13A4C-A294-4211-A3FD-D230718C457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58146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41D82-CF50-40C0-AE28-425033AF9111}" type="datetimeFigureOut">
              <a:rPr lang="hu-HU"/>
              <a:pPr>
                <a:defRPr/>
              </a:pPr>
              <a:t>2017. 10. 10.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094F3-072E-41CC-A631-4792C85356F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099679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2DB90-EFBD-4849-B50A-A0F435D5C083}" type="datetimeFigureOut">
              <a:rPr lang="hu-HU"/>
              <a:pPr>
                <a:defRPr/>
              </a:pPr>
              <a:t>2017. 10. 10.</a:t>
            </a:fld>
            <a:endParaRPr lang="hu-H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A42B6-36C8-4DE7-A58B-9910A22159D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749099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C609A-C017-41A4-B306-AE23F624BFCE}" type="datetimeFigureOut">
              <a:rPr lang="hu-HU"/>
              <a:pPr>
                <a:defRPr/>
              </a:pPr>
              <a:t>2017. 10. 10.</a:t>
            </a:fld>
            <a:endParaRPr lang="hu-H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1A7C4-79B7-4ECA-9674-6D426498ED7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3952951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865EB-3D18-4C82-98CA-A1B9A220F1BF}" type="datetimeFigureOut">
              <a:rPr lang="hu-HU"/>
              <a:pPr>
                <a:defRPr/>
              </a:pPr>
              <a:t>2017. 10. 10.</a:t>
            </a:fld>
            <a:endParaRPr lang="hu-H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77871-6D3A-46C6-89D6-104D320B254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200994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91E8E-EEF9-438C-B658-18BDA1823449}" type="datetimeFigureOut">
              <a:rPr lang="hu-HU"/>
              <a:pPr>
                <a:defRPr/>
              </a:pPr>
              <a:t>2017. 10. 10.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36E98-E41E-4DA8-966F-BDCF85A0FFF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5834776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5E2E6-C285-4384-A6C6-E226184544A6}" type="datetimeFigureOut">
              <a:rPr lang="hu-HU"/>
              <a:pPr>
                <a:defRPr/>
              </a:pPr>
              <a:t>2017. 10. 10.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DB5AD-3633-4424-B79A-7D36E0FCB35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203844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115BC-7960-4E0B-82EC-A1E3F09664DD}" type="datetimeFigureOut">
              <a:rPr lang="hu-HU"/>
              <a:pPr>
                <a:defRPr/>
              </a:pPr>
              <a:t>2017. 10. 10.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12B1E-4438-470E-879D-2CBB99A7583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9284515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1DC55-E08E-461A-B40B-35FB22BB9237}" type="datetimeFigureOut">
              <a:rPr lang="hu-HU"/>
              <a:pPr>
                <a:defRPr/>
              </a:pPr>
              <a:t>2017. 10. 10.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83D95-B32A-4390-AA55-7315E12779C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45587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4DBDE-77AF-410F-9CF9-63E645D45547}" type="datetimeFigureOut">
              <a:rPr lang="hu-HU" smtClean="0"/>
              <a:t>2017. 10. 10.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73033-73E3-488B-8922-AF8C3F6FD8A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54461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12A1BC-2B03-481A-9F3E-C56B666CAD5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712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0BEBC7-9C86-4C50-853D-1BFD6EDA4C6C}" type="slidenum">
              <a:rPr lang="hu-H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6836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F9EB72-26DD-4B0E-9E1F-9B4032CD835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74897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889339-3B5B-497F-83B1-2130CCEDA04C}" type="slidenum">
              <a:rPr lang="hu-H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31444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2588997-C371-443B-B9A0-4634F38643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C49E39F4-A285-4FAB-980E-BE91767A39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/>
              <a:t>Click to edit Master text styles</a:t>
            </a:r>
          </a:p>
          <a:p>
            <a:pPr lvl="1"/>
            <a:r>
              <a:rPr lang="en-US" altLang="hu-HU"/>
              <a:t>Second level</a:t>
            </a:r>
          </a:p>
          <a:p>
            <a:pPr lvl="2"/>
            <a:r>
              <a:rPr lang="en-US" altLang="hu-HU"/>
              <a:t>Third level</a:t>
            </a:r>
          </a:p>
          <a:p>
            <a:pPr lvl="3"/>
            <a:r>
              <a:rPr lang="en-US" altLang="hu-HU"/>
              <a:t>Fourth level</a:t>
            </a:r>
          </a:p>
          <a:p>
            <a:pPr lvl="4"/>
            <a:r>
              <a:rPr lang="en-US" altLang="hu-HU"/>
              <a:t>Fifth level</a:t>
            </a:r>
          </a:p>
        </p:txBody>
      </p:sp>
      <p:sp>
        <p:nvSpPr>
          <p:cNvPr id="34820" name="Rectangle 4">
            <a:extLst>
              <a:ext uri="{FF2B5EF4-FFF2-40B4-BE49-F238E27FC236}">
                <a16:creationId xmlns:a16="http://schemas.microsoft.com/office/drawing/2014/main" id="{5A2C8D8B-3FF9-4513-B56D-D7FFC0F69D0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1" name="Rectangle 5">
            <a:extLst>
              <a:ext uri="{FF2B5EF4-FFF2-40B4-BE49-F238E27FC236}">
                <a16:creationId xmlns:a16="http://schemas.microsoft.com/office/drawing/2014/main" id="{A970720F-94BE-4702-B977-F58ED81CC11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2" name="Rectangle 6">
            <a:extLst>
              <a:ext uri="{FF2B5EF4-FFF2-40B4-BE49-F238E27FC236}">
                <a16:creationId xmlns:a16="http://schemas.microsoft.com/office/drawing/2014/main" id="{223B1114-55DE-47F2-A168-CCCAD7FA678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ADC55F90-D2B9-4372-AC76-315C4FF996D4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75762631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CD8F1F7-AC3F-4FA4-93D9-976182F2BBF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/>
              <a:t>Click to edit Master title style</a:t>
            </a:r>
            <a:endParaRPr lang="hu-HU" altLang="hu-HU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9C0CA4D-C212-42C0-89FC-04132E1AFD0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/>
              <a:t>Click to edit Master text styles</a:t>
            </a:r>
          </a:p>
          <a:p>
            <a:pPr lvl="1"/>
            <a:r>
              <a:rPr lang="en-US" altLang="hu-HU"/>
              <a:t>Second level</a:t>
            </a:r>
          </a:p>
          <a:p>
            <a:pPr lvl="2"/>
            <a:r>
              <a:rPr lang="en-US" altLang="hu-HU"/>
              <a:t>Third level</a:t>
            </a:r>
          </a:p>
          <a:p>
            <a:pPr lvl="3"/>
            <a:r>
              <a:rPr lang="en-US" altLang="hu-HU"/>
              <a:t>Fourth level</a:t>
            </a:r>
          </a:p>
          <a:p>
            <a:pPr lvl="4"/>
            <a:r>
              <a:rPr lang="en-US" altLang="hu-HU"/>
              <a:t>Fifth level</a:t>
            </a:r>
            <a:endParaRPr lang="hu-HU" alt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7ECC8E-A8CB-4047-B2B5-712A7774A0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0F21E7-41C3-44F8-B1A7-9B3D0FAE7F1B}" type="datetimeFigureOut">
              <a:rPr lang="hu-HU"/>
              <a:pPr>
                <a:defRPr/>
              </a:pPr>
              <a:t>2017. 10. 10.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9A0647-0D7B-4092-82B4-38DD41780E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C6090F-05C6-4E65-BFCC-7847A915E1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0530664-B11D-452B-8EA8-270F826E43DD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758426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8E48C4-DE95-4084-B25D-2F1E124BD737}" type="slidenum">
              <a:rPr lang="hu-H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10886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C9D090-8BDC-4767-9F50-E8517B39D8E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62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ACC307-0B73-45C8-B867-AC4D7633280F}" type="datetimeFigureOut">
              <a:rPr lang="hu-HU"/>
              <a:pPr>
                <a:defRPr/>
              </a:pPr>
              <a:t>2017. 10. 10.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482312C-C499-4E28-98AD-5F3DCD91F40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844230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27234C-4E6B-456D-ADE9-9EA8F984898E}" type="slidenum">
              <a:rPr lang="hu-H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979731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45F112-B200-4E68-8886-9DE12A46506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3723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01C4FF-AC1E-431E-9EB5-05C3ED4DDE9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95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B5B9E4-1793-4D92-AB7B-791FFDD67C8A}" type="datetimeFigureOut">
              <a:rPr lang="hu-HU"/>
              <a:pPr>
                <a:defRPr/>
              </a:pPr>
              <a:t>2017. 10. 10.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13EF959-E07E-41B8-B6BF-80AF8D80F19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48825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AC1CE0F-4001-40BD-8113-DA48A1C3DC9E}" type="datetimeFigureOut">
              <a:rPr lang="hu-HU"/>
              <a:pPr>
                <a:defRPr/>
              </a:pPr>
              <a:t>2017. 10. 10.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137C24A-B2F5-46FE-9E14-43B5240D2D3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50927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peternak.miklos@mke.h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5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17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://zkm.de/en/event/2017/10/open-codes" TargetMode="External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121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21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5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3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28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0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5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40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40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40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5.xml"/><Relationship Id="rId5" Type="http://schemas.openxmlformats.org/officeDocument/2006/relationships/hyperlink" Target="http://www.tarki.hu/SSA/" TargetMode="External"/><Relationship Id="rId4" Type="http://schemas.openxmlformats.org/officeDocument/2006/relationships/hyperlink" Target="http://www.radio.hu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pszabadsag.hu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oldweb.today/" TargetMode="External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3.xml"/><Relationship Id="rId5" Type="http://schemas.openxmlformats.org/officeDocument/2006/relationships/hyperlink" Target="http://rhizome.us1.list-manage.com/track/click?u=a1487b13ca8ed17d052f71f12&amp;id=b259b445e0&amp;e=43255cfcd9" TargetMode="External"/><Relationship Id="rId4" Type="http://schemas.openxmlformats.org/officeDocument/2006/relationships/hyperlink" Target="http://rhizome.us1.list-manage.com/track/click?u=a1487b13ca8ed17d052f71f12&amp;id=96b0884c28&amp;e=43255cfcd9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archive.org/web/19980115052651/http:/c3.hu/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106.xml"/><Relationship Id="rId1" Type="http://schemas.openxmlformats.org/officeDocument/2006/relationships/themeOverride" Target="../theme/themeOverride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106.xml"/><Relationship Id="rId1" Type="http://schemas.openxmlformats.org/officeDocument/2006/relationships/themeOverride" Target="../theme/themeOverride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106.xml"/><Relationship Id="rId1" Type="http://schemas.openxmlformats.org/officeDocument/2006/relationships/themeOverride" Target="../theme/themeOverride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106.xml"/><Relationship Id="rId1" Type="http://schemas.openxmlformats.org/officeDocument/2006/relationships/themeOverride" Target="../theme/themeOverride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106.xml"/><Relationship Id="rId1" Type="http://schemas.openxmlformats.org/officeDocument/2006/relationships/themeOverride" Target="../theme/themeOverride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cca.org/resources/106-preservation/390-wysocka-e-agatha-re-appears-net-art-resoration-project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3.hu/collection/agatha/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catalog.c3.hu/index.php?page=work&amp;id=383&amp;lang=HU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79.gi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117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79.gif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0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9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9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3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map.jodi.org/" TargetMode="Externa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3.hu/collection/agatha/canary_tenerife_beach.html" TargetMode="Externa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fonia.hu/infotars/arch_2004_1.html" TargetMode="External"/><Relationship Id="rId2" Type="http://schemas.openxmlformats.org/officeDocument/2006/relationships/hyperlink" Target="http://www.netzwissenschaft.de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0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9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://monoskop.org/Category:Media_archives" TargetMode="Externa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6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te.org.uk/research/publications/tate-papers/issue-19" TargetMode="External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6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692696"/>
            <a:ext cx="7772400" cy="1470025"/>
          </a:xfrm>
        </p:spPr>
        <p:txBody>
          <a:bodyPr/>
          <a:lstStyle/>
          <a:p>
            <a:r>
              <a:rPr lang="hu-HU"/>
              <a:t>404 és akiknek nem kell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2676" y="4268688"/>
            <a:ext cx="7704856" cy="1752600"/>
          </a:xfrm>
        </p:spPr>
        <p:txBody>
          <a:bodyPr/>
          <a:lstStyle/>
          <a:p>
            <a:r>
              <a:rPr lang="hu-HU"/>
              <a:t>404 Not Found – Ki őrzi meg az internetet?</a:t>
            </a:r>
            <a:r>
              <a:rPr lang="en-US"/>
              <a:t> </a:t>
            </a:r>
            <a:r>
              <a:rPr lang="hu-HU"/>
              <a:t>2017. október 13</a:t>
            </a:r>
            <a:r>
              <a:rPr lang="en-US"/>
              <a:t>. </a:t>
            </a:r>
            <a:r>
              <a:rPr lang="hu-HU"/>
              <a:t>szakmai nap</a:t>
            </a:r>
            <a:r>
              <a:rPr lang="en-US"/>
              <a:t>, OSZK Budapest</a:t>
            </a:r>
            <a:endParaRPr lang="hu-HU"/>
          </a:p>
        </p:txBody>
      </p:sp>
      <p:sp>
        <p:nvSpPr>
          <p:cNvPr id="4" name="Rectangle 3"/>
          <p:cNvSpPr/>
          <p:nvPr/>
        </p:nvSpPr>
        <p:spPr>
          <a:xfrm>
            <a:off x="755576" y="2384707"/>
            <a:ext cx="74190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/>
              <a:t>Médiamúzeum Magyarországon: </a:t>
            </a:r>
          </a:p>
          <a:p>
            <a:pPr algn="ctr"/>
            <a:r>
              <a:rPr lang="en-US" sz="2400" b="1"/>
              <a:t> A “Magyar Tartalom” húsz éves jubileuma alkalmából.</a:t>
            </a:r>
            <a:endParaRPr lang="hu-HU" sz="2400"/>
          </a:p>
        </p:txBody>
      </p:sp>
      <p:sp>
        <p:nvSpPr>
          <p:cNvPr id="5" name="Rectangle 4"/>
          <p:cNvSpPr/>
          <p:nvPr/>
        </p:nvSpPr>
        <p:spPr>
          <a:xfrm>
            <a:off x="3244460" y="6021288"/>
            <a:ext cx="26485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>
                <a:hlinkClick r:id="rId2"/>
              </a:rPr>
              <a:t>peternak.miklos@mke.hu</a:t>
            </a:r>
            <a:r>
              <a:rPr lang="hu-HU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9921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B7A136-4FF2-4B18-A730-3384542C6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314325"/>
            <a:ext cx="9010650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9822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C5B55D-DAB9-4022-A345-98B302370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5669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DB006B-EF3C-45F9-B926-1A7B35B60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692696"/>
            <a:ext cx="4344614" cy="32539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EB30A0-9D7C-4208-B7A5-20FD2827C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217" y="4106834"/>
            <a:ext cx="2465274" cy="26484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1D36F2D-3E0C-4F61-A3A0-3A1C5B7BC68E}"/>
              </a:ext>
            </a:extLst>
          </p:cNvPr>
          <p:cNvSpPr/>
          <p:nvPr/>
        </p:nvSpPr>
        <p:spPr>
          <a:xfrm>
            <a:off x="2627784" y="6520378"/>
            <a:ext cx="35695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/>
              <a:t>http://www.c3.hu/idoalap/?p=mediamuzeum</a:t>
            </a:r>
            <a:r>
              <a:rPr lang="en-US" sz="1400"/>
              <a:t> </a:t>
            </a:r>
            <a:endParaRPr lang="hu-HU" sz="1400"/>
          </a:p>
        </p:txBody>
      </p:sp>
    </p:spTree>
    <p:extLst>
      <p:ext uri="{BB962C8B-B14F-4D97-AF65-F5344CB8AC3E}">
        <p14:creationId xmlns:p14="http://schemas.microsoft.com/office/powerpoint/2010/main" val="266130319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4B02AD-69BD-4A92-9724-4E7A4E600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2"/>
            <a:ext cx="7923769" cy="68538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1C9EF3-BAB0-4D66-A6A4-98BDC407288E}"/>
              </a:ext>
            </a:extLst>
          </p:cNvPr>
          <p:cNvSpPr/>
          <p:nvPr/>
        </p:nvSpPr>
        <p:spPr>
          <a:xfrm>
            <a:off x="4499992" y="6381328"/>
            <a:ext cx="4546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>
                <a:hlinkClick r:id="rId3"/>
              </a:rPr>
              <a:t>http://zkm.de/en/event/2017/10/open-codes</a:t>
            </a:r>
            <a:r>
              <a:rPr lang="en-US"/>
              <a:t> </a:t>
            </a:r>
            <a:endParaRPr lang="hu-HU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BAAB57C-A4BD-426B-A4FF-47781876860C}"/>
              </a:ext>
            </a:extLst>
          </p:cNvPr>
          <p:cNvCxnSpPr/>
          <p:nvPr/>
        </p:nvCxnSpPr>
        <p:spPr>
          <a:xfrm>
            <a:off x="3563888" y="5949280"/>
            <a:ext cx="3600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677240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0"/>
            <a:ext cx="4922837" cy="684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0163" name="Rectangle 2"/>
          <p:cNvSpPr>
            <a:spLocks noChangeArrowheads="1"/>
          </p:cNvSpPr>
          <p:nvPr/>
        </p:nvSpPr>
        <p:spPr bwMode="auto">
          <a:xfrm>
            <a:off x="869731" y="1977021"/>
            <a:ext cx="23102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i="1">
                <a:solidFill>
                  <a:srgbClr val="FFFFFF"/>
                </a:solidFill>
                <a:latin typeface="Calibri" pitchFamily="34" charset="0"/>
                <a:cs typeface="Arial" charset="0"/>
              </a:rPr>
              <a:t>Köszönöm a figyelmet!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551" y="2161687"/>
            <a:ext cx="3702409" cy="251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07" y="4678850"/>
            <a:ext cx="537495" cy="16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875577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06997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161925"/>
            <a:ext cx="9128125" cy="436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71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108450"/>
            <a:ext cx="1979612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71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4265613"/>
            <a:ext cx="1187450" cy="257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715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1112838"/>
            <a:ext cx="2644775" cy="273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715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848100"/>
            <a:ext cx="990600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78388" y="6477518"/>
            <a:ext cx="3600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/>
              <a:t>http://mediamuseum.c3.hu/2017/</a:t>
            </a:r>
            <a:r>
              <a:rPr lang="en-US" sz="1600"/>
              <a:t> </a:t>
            </a:r>
            <a:endParaRPr lang="hu-HU" sz="1600"/>
          </a:p>
        </p:txBody>
      </p:sp>
    </p:spTree>
    <p:extLst>
      <p:ext uri="{BB962C8B-B14F-4D97-AF65-F5344CB8AC3E}">
        <p14:creationId xmlns:p14="http://schemas.microsoft.com/office/powerpoint/2010/main" val="44418185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0"/>
            <a:ext cx="9040813" cy="684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73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25" y="1081088"/>
            <a:ext cx="7345363" cy="481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114485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75F35A-CF42-4262-BA5F-52A69F2F5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2"/>
            <a:ext cx="9144000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8578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BFAEF1-CB63-451A-A920-84709D02E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898"/>
            <a:ext cx="9144000" cy="655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2575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8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37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325" y="14288"/>
            <a:ext cx="941388" cy="89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517697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61963"/>
            <a:ext cx="9139238" cy="636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27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0" y="36513"/>
            <a:ext cx="7429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9634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94E578-9FA6-4E26-A9F8-2D0DBD47F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9513"/>
            <a:ext cx="9144000" cy="593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60016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0188" cy="684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56264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648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07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0" y="36513"/>
            <a:ext cx="7429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532813" y="1628775"/>
            <a:ext cx="0" cy="48244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013775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363"/>
            <a:ext cx="9144000" cy="611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96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0" y="36513"/>
            <a:ext cx="7429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2339975" y="5589588"/>
            <a:ext cx="66246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80813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225"/>
            <a:ext cx="9166225" cy="644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329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225" cy="234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59509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3054FE-35F6-4757-9923-3ABE9744D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507" y="0"/>
            <a:ext cx="54249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08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36D41A-2699-4B32-8989-79CCCF20A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7908"/>
            <a:ext cx="9144000" cy="592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79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62F006-9495-4CAE-AA8A-E0DF5A6D6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797" y="0"/>
            <a:ext cx="7740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4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51E242-1B6F-4865-87FE-19CF0AFC0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504"/>
            <a:ext cx="9144000" cy="676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45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9938C1-6810-4A14-BBFA-6F9DD796D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" y="0"/>
            <a:ext cx="9144000" cy="66604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14519D-DBFD-48DA-A0BF-09BE73FDD7F8}"/>
              </a:ext>
            </a:extLst>
          </p:cNvPr>
          <p:cNvSpPr/>
          <p:nvPr/>
        </p:nvSpPr>
        <p:spPr>
          <a:xfrm>
            <a:off x="2339752" y="6597352"/>
            <a:ext cx="55983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/>
              <a:t>http://www.fsz.bme.hu/hungary/homepage_h.html</a:t>
            </a:r>
            <a:r>
              <a:rPr lang="en-US" sz="1400"/>
              <a:t> </a:t>
            </a:r>
            <a:endParaRPr lang="hu-HU" sz="1400"/>
          </a:p>
        </p:txBody>
      </p:sp>
    </p:spTree>
    <p:extLst>
      <p:ext uri="{BB962C8B-B14F-4D97-AF65-F5344CB8AC3E}">
        <p14:creationId xmlns:p14="http://schemas.microsoft.com/office/powerpoint/2010/main" val="48184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83AA91-6C77-4B72-B50D-A4C4E4732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72" y="0"/>
            <a:ext cx="88530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82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FA62AA-E5F8-437A-81C7-5158ABF40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7931"/>
            <a:ext cx="9144000" cy="562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4629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CD7E1C-0554-4573-AC77-28AFA65BF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37" y="0"/>
            <a:ext cx="8833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735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2420"/>
            <a:ext cx="7659736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86260" y="6488668"/>
            <a:ext cx="5742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/>
              <a:t>Maria Lima Victor, </a:t>
            </a:r>
            <a:r>
              <a:rPr lang="en-US"/>
              <a:t>MKE </a:t>
            </a:r>
            <a:r>
              <a:rPr lang="hu-HU"/>
              <a:t>Intermédia szakdolgozat, 2016</a:t>
            </a:r>
          </a:p>
        </p:txBody>
      </p:sp>
    </p:spTree>
    <p:extLst>
      <p:ext uri="{BB962C8B-B14F-4D97-AF65-F5344CB8AC3E}">
        <p14:creationId xmlns:p14="http://schemas.microsoft.com/office/powerpoint/2010/main" val="17664387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C74C7D-5BDE-4D02-9554-402DB098D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11" y="0"/>
            <a:ext cx="89477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7104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24CD05-5884-4FBE-A272-0A6416FA2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3600"/>
            <a:ext cx="9144000" cy="601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4709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7DE855-B327-4C39-A760-A9B4422AB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645"/>
            <a:ext cx="9144000" cy="596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030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39B38C-2A95-4C4C-9878-7427975B0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4547"/>
            <a:ext cx="9144000" cy="586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201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337CC1-BFF9-4234-9C6F-B224D91A1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2442"/>
            <a:ext cx="9144000" cy="639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2333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39AE31-0613-47D7-A8AF-A7FD60010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48" y="0"/>
            <a:ext cx="9022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7951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25F009-7B15-4BBA-B888-D11B98FAF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7" y="0"/>
            <a:ext cx="9144000" cy="41942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29CEA4-6B91-4DFD-9119-FA24B9CAA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2689387"/>
            <a:ext cx="3981912" cy="41803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407EAEC-0F94-475E-AD13-A82CD7D78457}"/>
              </a:ext>
            </a:extLst>
          </p:cNvPr>
          <p:cNvSpPr/>
          <p:nvPr/>
        </p:nvSpPr>
        <p:spPr>
          <a:xfrm>
            <a:off x="1979712" y="6381328"/>
            <a:ext cx="35789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/>
              <a:t>Magyar Rádió </a:t>
            </a:r>
            <a:r>
              <a:rPr lang="es-ES">
                <a:hlinkClick r:id="rId4"/>
              </a:rPr>
              <a:t>http://www.radio.hu/</a:t>
            </a:r>
            <a:endParaRPr lang="hu-H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B9F159-CD95-4D5A-9326-297F44466DA6}"/>
              </a:ext>
            </a:extLst>
          </p:cNvPr>
          <p:cNvSpPr/>
          <p:nvPr/>
        </p:nvSpPr>
        <p:spPr>
          <a:xfrm>
            <a:off x="-25043" y="4365104"/>
            <a:ext cx="6462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/>
              <a:t>Szabad Szoftver Alapítvány </a:t>
            </a:r>
            <a:r>
              <a:rPr lang="hu-HU">
                <a:hlinkClick r:id="rId5"/>
              </a:rPr>
              <a:t>http://www.tarki.hu/SSA/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72278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37242F-7D89-4419-A9F3-5976C567C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308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8ADEEE2-23D1-4156-8874-975D1A013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5304" y="3501009"/>
            <a:ext cx="6589651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121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98E7DF-105C-418C-8175-D3B5FCB3A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" y="0"/>
            <a:ext cx="91366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281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00666D-9872-4878-B8AD-9DC9AB1D8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00274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446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89" y="3429000"/>
            <a:ext cx="2286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728" y="0"/>
            <a:ext cx="7544273" cy="494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04767" y="5805264"/>
            <a:ext cx="2932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/>
              <a:t>0 km by András Csüllög, 2012</a:t>
            </a:r>
          </a:p>
        </p:txBody>
      </p:sp>
    </p:spTree>
    <p:extLst>
      <p:ext uri="{BB962C8B-B14F-4D97-AF65-F5344CB8AC3E}">
        <p14:creationId xmlns:p14="http://schemas.microsoft.com/office/powerpoint/2010/main" val="1386406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58DF9F-EB99-4EBE-98EE-16EFFCDC2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6" y="692696"/>
            <a:ext cx="9124313" cy="495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0832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1039E1-5A59-47F0-9D94-3B37AA836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613" y="0"/>
            <a:ext cx="71667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010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BCC73A-030C-4362-9163-086EB7985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4664"/>
            <a:ext cx="9144000" cy="66528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A9EB560-A596-4197-BD40-6D791471A0C1}"/>
              </a:ext>
            </a:extLst>
          </p:cNvPr>
          <p:cNvSpPr/>
          <p:nvPr/>
        </p:nvSpPr>
        <p:spPr>
          <a:xfrm>
            <a:off x="2051720" y="35332"/>
            <a:ext cx="5958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/>
              <a:t>“ Népszabadság Online </a:t>
            </a:r>
            <a:r>
              <a:rPr lang="nl-NL">
                <a:hlinkClick r:id="rId3"/>
              </a:rPr>
              <a:t>http://www.nepszabadsag.hu/</a:t>
            </a:r>
            <a:r>
              <a:rPr lang="nl-NL"/>
              <a:t> “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697997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3E0823-1CBF-48DF-A7BE-FB8B257B3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513"/>
            <a:ext cx="9144000" cy="649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2675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341315-21AE-4A91-B69E-96BBEC496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224"/>
            <a:ext cx="9144000" cy="640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870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28CEEC-F5B9-480B-AE27-809DEBAF6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-2621"/>
            <a:ext cx="470154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BAED2E6-03A3-4CFC-9CE0-A830E51645AB}"/>
              </a:ext>
            </a:extLst>
          </p:cNvPr>
          <p:cNvSpPr/>
          <p:nvPr/>
        </p:nvSpPr>
        <p:spPr>
          <a:xfrm>
            <a:off x="107504" y="6381328"/>
            <a:ext cx="3039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/>
              <a:t>Borító: Szegedy-Maszák Zoltán</a:t>
            </a:r>
          </a:p>
        </p:txBody>
      </p:sp>
    </p:spTree>
    <p:extLst>
      <p:ext uri="{BB962C8B-B14F-4D97-AF65-F5344CB8AC3E}">
        <p14:creationId xmlns:p14="http://schemas.microsoft.com/office/powerpoint/2010/main" val="7904295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59800" cy="684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84375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685" y="0"/>
            <a:ext cx="658425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0939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5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5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" t="2286" r="1794" b="1970"/>
          <a:stretch>
            <a:fillRect/>
          </a:stretch>
        </p:blipFill>
        <p:spPr bwMode="auto">
          <a:xfrm>
            <a:off x="852488" y="750888"/>
            <a:ext cx="7607300" cy="608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71982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768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7655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>
            <a:extLst>
              <a:ext uri="{FF2B5EF4-FFF2-40B4-BE49-F238E27FC236}">
                <a16:creationId xmlns:a16="http://schemas.microsoft.com/office/drawing/2014/main" id="{4AC0B419-3562-49E1-81CC-8681CAF0C8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7" r="5568"/>
          <a:stretch/>
        </p:blipFill>
        <p:spPr bwMode="auto">
          <a:xfrm>
            <a:off x="3059113" y="0"/>
            <a:ext cx="6084887" cy="350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4">
            <a:extLst>
              <a:ext uri="{FF2B5EF4-FFF2-40B4-BE49-F238E27FC236}">
                <a16:creationId xmlns:a16="http://schemas.microsoft.com/office/drawing/2014/main" id="{60B4BE03-211F-44DC-A51A-89B1667340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0322" r="869"/>
          <a:stretch/>
        </p:blipFill>
        <p:spPr bwMode="auto">
          <a:xfrm>
            <a:off x="0" y="0"/>
            <a:ext cx="4160698" cy="31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6">
            <a:extLst>
              <a:ext uri="{FF2B5EF4-FFF2-40B4-BE49-F238E27FC236}">
                <a16:creationId xmlns:a16="http://schemas.microsoft.com/office/drawing/2014/main" id="{D35854F4-14E4-4B87-9B16-F4C3EF703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" y="3962400"/>
            <a:ext cx="4824412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7">
            <a:extLst>
              <a:ext uri="{FF2B5EF4-FFF2-40B4-BE49-F238E27FC236}">
                <a16:creationId xmlns:a16="http://schemas.microsoft.com/office/drawing/2014/main" id="{FDC650D4-EFCE-4E9A-A7EF-A55526777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14" y="3962400"/>
            <a:ext cx="3500500" cy="213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2" name="Rectangle 8">
            <a:extLst>
              <a:ext uri="{FF2B5EF4-FFF2-40B4-BE49-F238E27FC236}">
                <a16:creationId xmlns:a16="http://schemas.microsoft.com/office/drawing/2014/main" id="{41BE5516-FABC-426D-B661-578992088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216" y="6305550"/>
            <a:ext cx="238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Fellini</a:t>
            </a:r>
            <a:r>
              <a:rPr kumimoji="0" lang="en-US" altLang="hu-H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</a:t>
            </a:r>
            <a:r>
              <a:rPr kumimoji="0" lang="en-US" altLang="hu-HU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Roma</a:t>
            </a:r>
            <a:r>
              <a:rPr kumimoji="0" lang="hu-HU" altLang="hu-HU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1972</a:t>
            </a:r>
            <a:r>
              <a:rPr kumimoji="0" lang="en-US" altLang="hu-H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9223" name="Picture 11" descr="Roma">
            <a:extLst>
              <a:ext uri="{FF2B5EF4-FFF2-40B4-BE49-F238E27FC236}">
                <a16:creationId xmlns:a16="http://schemas.microsoft.com/office/drawing/2014/main" id="{F9D750C1-E433-475E-9580-64EA2E704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0675"/>
            <a:ext cx="451485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509733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3375"/>
            <a:ext cx="8224837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85058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0"/>
            <a:ext cx="7550150" cy="684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0771" name="Rectangle 1"/>
          <p:cNvSpPr>
            <a:spLocks noChangeArrowheads="1"/>
          </p:cNvSpPr>
          <p:nvPr/>
        </p:nvSpPr>
        <p:spPr bwMode="auto">
          <a:xfrm>
            <a:off x="69850" y="6381750"/>
            <a:ext cx="901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>
                <a:solidFill>
                  <a:srgbClr val="000000"/>
                </a:solidFill>
                <a:latin typeface="Calibri" pitchFamily="34" charset="0"/>
                <a:cs typeface="Arial" charset="0"/>
              </a:rPr>
              <a:t>chrome</a:t>
            </a:r>
          </a:p>
        </p:txBody>
      </p:sp>
    </p:spTree>
    <p:extLst>
      <p:ext uri="{BB962C8B-B14F-4D97-AF65-F5344CB8AC3E}">
        <p14:creationId xmlns:p14="http://schemas.microsoft.com/office/powerpoint/2010/main" val="442751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-15875"/>
            <a:ext cx="7894637" cy="684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1795" name="Rectangle 1"/>
          <p:cNvSpPr>
            <a:spLocks noChangeArrowheads="1"/>
          </p:cNvSpPr>
          <p:nvPr/>
        </p:nvSpPr>
        <p:spPr bwMode="auto">
          <a:xfrm>
            <a:off x="46038" y="6437313"/>
            <a:ext cx="781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>
                <a:solidFill>
                  <a:srgbClr val="000000"/>
                </a:solidFill>
                <a:latin typeface="Calibri" pitchFamily="34" charset="0"/>
                <a:cs typeface="Arial" charset="0"/>
              </a:rPr>
              <a:t>firefox</a:t>
            </a:r>
          </a:p>
        </p:txBody>
      </p:sp>
    </p:spTree>
    <p:extLst>
      <p:ext uri="{BB962C8B-B14F-4D97-AF65-F5344CB8AC3E}">
        <p14:creationId xmlns:p14="http://schemas.microsoft.com/office/powerpoint/2010/main" val="2172425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" t="1096"/>
          <a:stretch>
            <a:fillRect/>
          </a:stretch>
        </p:blipFill>
        <p:spPr bwMode="auto">
          <a:xfrm>
            <a:off x="963662" y="0"/>
            <a:ext cx="81803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2819" name="Rectangle 1"/>
          <p:cNvSpPr>
            <a:spLocks noChangeArrowheads="1"/>
          </p:cNvSpPr>
          <p:nvPr/>
        </p:nvSpPr>
        <p:spPr bwMode="auto">
          <a:xfrm>
            <a:off x="0" y="6488113"/>
            <a:ext cx="965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>
                <a:solidFill>
                  <a:srgbClr val="000000"/>
                </a:solidFill>
                <a:latin typeface="Calibri" pitchFamily="34" charset="0"/>
                <a:cs typeface="Arial" charset="0"/>
              </a:rPr>
              <a:t>explorer</a:t>
            </a:r>
          </a:p>
        </p:txBody>
      </p:sp>
    </p:spTree>
    <p:extLst>
      <p:ext uri="{BB962C8B-B14F-4D97-AF65-F5344CB8AC3E}">
        <p14:creationId xmlns:p14="http://schemas.microsoft.com/office/powerpoint/2010/main" val="11905506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C:\00_01_2015\015_archivalas_Ludwig\arch_kep\c3_2006-199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28775"/>
            <a:ext cx="238125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3" name="Rectangle 1"/>
          <p:cNvSpPr>
            <a:spLocks noChangeArrowheads="1"/>
          </p:cNvSpPr>
          <p:nvPr/>
        </p:nvSpPr>
        <p:spPr bwMode="auto">
          <a:xfrm>
            <a:off x="3708400" y="333375"/>
            <a:ext cx="16652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z="2800">
                <a:solidFill>
                  <a:srgbClr val="000000"/>
                </a:solidFill>
                <a:latin typeface="Calibri" pitchFamily="34" charset="0"/>
                <a:cs typeface="Arial" charset="0"/>
              </a:rPr>
              <a:t>Emulation</a:t>
            </a:r>
          </a:p>
        </p:txBody>
      </p:sp>
      <p:sp>
        <p:nvSpPr>
          <p:cNvPr id="163844" name="Rectangle 2"/>
          <p:cNvSpPr>
            <a:spLocks noChangeArrowheads="1"/>
          </p:cNvSpPr>
          <p:nvPr/>
        </p:nvSpPr>
        <p:spPr bwMode="auto">
          <a:xfrm>
            <a:off x="323850" y="4868863"/>
            <a:ext cx="8640763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Calibri" pitchFamily="34" charset="0"/>
                <a:cs typeface="Arial" charset="0"/>
              </a:rPr>
              <a:t>nov 30, 2015.</a:t>
            </a:r>
            <a:endParaRPr lang="hu-H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u="sng">
                <a:solidFill>
                  <a:srgbClr val="000000"/>
                </a:solidFill>
                <a:latin typeface="Calibri" pitchFamily="34" charset="0"/>
                <a:cs typeface="Arial" charset="0"/>
                <a:hlinkClick r:id="rId3"/>
              </a:rPr>
              <a:t>http://oldweb.today/</a:t>
            </a:r>
            <a:br>
              <a:rPr lang="en-US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>
                <a:solidFill>
                  <a:srgbClr val="000000"/>
                </a:solidFill>
                <a:latin typeface="Calibri" pitchFamily="34" charset="0"/>
                <a:cs typeface="Arial" charset="0"/>
              </a:rPr>
              <a:t>On Monday, Rhizome premiered oldweb.today, a novel browser-emulation framework connecting web archives to retro browsers, created by Ilya Kreymer with Dragan Espenschied. </a:t>
            </a:r>
            <a:br>
              <a:rPr lang="en-US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u="sng">
                <a:solidFill>
                  <a:srgbClr val="000000"/>
                </a:solidFill>
                <a:latin typeface="Calibri" pitchFamily="34" charset="0"/>
                <a:cs typeface="Arial" charset="0"/>
                <a:hlinkClick r:id="rId4"/>
              </a:rPr>
              <a:t>Read More.</a:t>
            </a:r>
            <a:r>
              <a:rPr lang="en-US">
                <a:solidFill>
                  <a:srgbClr val="000000"/>
                </a:solidFill>
                <a:latin typeface="Calibri" pitchFamily="34" charset="0"/>
                <a:cs typeface="Arial" charset="0"/>
              </a:rPr>
              <a:t> </a:t>
            </a:r>
            <a:r>
              <a:rPr lang="en-US" u="sng">
                <a:solidFill>
                  <a:srgbClr val="000000"/>
                </a:solidFill>
                <a:latin typeface="Calibri" pitchFamily="34" charset="0"/>
                <a:cs typeface="Arial" charset="0"/>
                <a:hlinkClick r:id="rId5"/>
              </a:rPr>
              <a:t>Explore.</a:t>
            </a:r>
            <a:endParaRPr lang="hu-H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179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2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8588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2250" cy="630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82260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7463"/>
            <a:ext cx="7853362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4232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8594725" cy="684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03172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86010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7939" name="Rectangle 1"/>
          <p:cNvSpPr>
            <a:spLocks noChangeArrowheads="1"/>
          </p:cNvSpPr>
          <p:nvPr/>
        </p:nvSpPr>
        <p:spPr bwMode="auto">
          <a:xfrm>
            <a:off x="1116013" y="6381750"/>
            <a:ext cx="6318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>
                <a:solidFill>
                  <a:srgbClr val="FFFFFF"/>
                </a:solidFill>
                <a:latin typeface="Calibri" pitchFamily="34" charset="0"/>
                <a:cs typeface="Arial" charset="0"/>
                <a:hlinkClick r:id="rId3"/>
              </a:rPr>
              <a:t>https://web.archive.org/web/19980115052651/http://c3.hu/</a:t>
            </a:r>
            <a:r>
              <a:rPr lang="hu-HU">
                <a:solidFill>
                  <a:srgbClr val="FFFFFF"/>
                </a:solidFill>
                <a:latin typeface="Calibri" pitchFamily="34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2415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4" descr="Upload_cinema">
            <a:extLst>
              <a:ext uri="{FF2B5EF4-FFF2-40B4-BE49-F238E27FC236}">
                <a16:creationId xmlns:a16="http://schemas.microsoft.com/office/drawing/2014/main" id="{42E4D5D7-34F5-44C0-B48E-B43CE4B24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7" name="Rectangle 2">
            <a:extLst>
              <a:ext uri="{FF2B5EF4-FFF2-40B4-BE49-F238E27FC236}">
                <a16:creationId xmlns:a16="http://schemas.microsoft.com/office/drawing/2014/main" id="{23E8FB69-D739-43C2-A4A8-054003264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6459538"/>
            <a:ext cx="7497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YouTube, </a:t>
            </a:r>
            <a:r>
              <a:rPr kumimoji="0" lang="hu-HU" altLang="hu-H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2005 februártól,</a:t>
            </a:r>
            <a:r>
              <a:rPr kumimoji="0" lang="en-US" altLang="hu-H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2017 februárban percenként 400 óra feltöltés</a:t>
            </a:r>
            <a:r>
              <a:rPr kumimoji="0" lang="hu-HU" altLang="hu-H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C295CB-CD3D-4557-8323-E7EA90039527}"/>
              </a:ext>
            </a:extLst>
          </p:cNvPr>
          <p:cNvSpPr/>
          <p:nvPr/>
        </p:nvSpPr>
        <p:spPr>
          <a:xfrm>
            <a:off x="0" y="6021288"/>
            <a:ext cx="3040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/>
              <a:t>Lev Manovich, Video Vortex</a:t>
            </a:r>
          </a:p>
        </p:txBody>
      </p:sp>
    </p:spTree>
    <p:extLst>
      <p:ext uri="{BB962C8B-B14F-4D97-AF65-F5344CB8AC3E}">
        <p14:creationId xmlns:p14="http://schemas.microsoft.com/office/powerpoint/2010/main" val="22757233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876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3226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4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9345336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814799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503707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8893175" cy="680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469196"/>
            <a:ext cx="57423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sz="1600"/>
          </a:p>
        </p:txBody>
      </p:sp>
    </p:spTree>
    <p:extLst>
      <p:ext uri="{BB962C8B-B14F-4D97-AF65-F5344CB8AC3E}">
        <p14:creationId xmlns:p14="http://schemas.microsoft.com/office/powerpoint/2010/main" val="2584156764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8208963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0810746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0"/>
            <a:ext cx="8221662" cy="688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Rectangle 5"/>
          <p:cNvSpPr>
            <a:spLocks noChangeArrowheads="1"/>
          </p:cNvSpPr>
          <p:nvPr/>
        </p:nvSpPr>
        <p:spPr bwMode="auto">
          <a:xfrm>
            <a:off x="1835150" y="6237288"/>
            <a:ext cx="5232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66CCFF"/>
                </a:solidFill>
                <a:cs typeface="Arial" charset="0"/>
              </a:rPr>
              <a:t>http://www.ljudmila.org/~vuk/agatha/goes_on.html</a:t>
            </a:r>
          </a:p>
        </p:txBody>
      </p:sp>
    </p:spTree>
    <p:extLst>
      <p:ext uri="{BB962C8B-B14F-4D97-AF65-F5344CB8AC3E}">
        <p14:creationId xmlns:p14="http://schemas.microsoft.com/office/powerpoint/2010/main" val="863408645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438859-161D-4B1D-B26A-9328CFD89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24"/>
            <a:ext cx="9153983" cy="584917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D22B4A-AA89-4A46-82CF-8C39A531A51C}"/>
              </a:ext>
            </a:extLst>
          </p:cNvPr>
          <p:cNvSpPr/>
          <p:nvPr/>
        </p:nvSpPr>
        <p:spPr>
          <a:xfrm>
            <a:off x="27015" y="6021288"/>
            <a:ext cx="913401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400">
                <a:cs typeface="Arial" charset="0"/>
              </a:rPr>
              <a:t>WYSOCKA, E. Agatha Re-Appears, net art resoration project, 2008. Restoration Project: Olia Lialina’s early net.art piece “Agatha Appears” from the Collection of C³ Center for Culture &amp; Communication Foundation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400" u="sng">
                <a:solidFill>
                  <a:srgbClr val="FFFFFF"/>
                </a:solidFill>
                <a:cs typeface="Arial" charset="0"/>
                <a:hlinkClick r:id="rId3"/>
              </a:rPr>
              <a:t>http://www.incca.org/resources/106-preservation/390-wysocka-e-agatha-re-appears-net-art-resoration-project</a:t>
            </a:r>
            <a:r>
              <a:rPr lang="hu-HU" sz="1400">
                <a:solidFill>
                  <a:srgbClr val="FFFFFF"/>
                </a:solidFill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61007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A3D3BA-A4B5-4C25-A7FA-739D98B1D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11"/>
            <a:ext cx="9144000" cy="628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0111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A541F3-4440-4FC5-9C9B-310392D47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80526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8069C4-B63D-476A-A6B1-CA6F9B50456E}"/>
              </a:ext>
            </a:extLst>
          </p:cNvPr>
          <p:cNvSpPr/>
          <p:nvPr/>
        </p:nvSpPr>
        <p:spPr>
          <a:xfrm>
            <a:off x="5292080" y="6165304"/>
            <a:ext cx="3801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>
                <a:hlinkClick r:id="rId3"/>
              </a:rPr>
              <a:t>http://www.c3.hu/collection/agatha/</a:t>
            </a:r>
            <a:r>
              <a:rPr lang="en-US"/>
              <a:t> 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254006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D63804-F0CC-4B82-AD8A-3AEE23693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950" y="0"/>
            <a:ext cx="3857625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4DC635-D29D-4F4F-A553-011619D65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75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1857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6AD2A5-6314-487F-869D-6A1FCB278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501008"/>
            <a:ext cx="322897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8110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017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2178" y="6381328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>
                <a:hlinkClick r:id="rId3"/>
              </a:rPr>
              <a:t>http://catalog.c3.hu/index.php?page=work&amp;id=383&amp;lang=HU</a:t>
            </a:r>
            <a:r>
              <a:rPr lang="hu-HU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33558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D0ED68-5BBB-40ED-93DC-B1E78BDA6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8736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501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76056" y="6237312"/>
            <a:ext cx="3615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/>
              <a:t>* művek bemutatásának lehetőségei</a:t>
            </a:r>
          </a:p>
        </p:txBody>
      </p:sp>
    </p:spTree>
    <p:extLst>
      <p:ext uri="{BB962C8B-B14F-4D97-AF65-F5344CB8AC3E}">
        <p14:creationId xmlns:p14="http://schemas.microsoft.com/office/powerpoint/2010/main" val="42900487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21064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501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14906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0"/>
            <a:ext cx="6732587" cy="55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173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4046538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Zsebtévé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581128"/>
            <a:ext cx="1238250" cy="80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1950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4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44309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1F0FCB-33DE-43BD-B3E6-C029B592D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4" y="0"/>
            <a:ext cx="9144000" cy="6580909"/>
          </a:xfrm>
          <a:prstGeom prst="rect">
            <a:avLst/>
          </a:prstGeom>
        </p:spPr>
      </p:pic>
      <p:pic>
        <p:nvPicPr>
          <p:cNvPr id="203779" name="Picture 5" descr="C:\00_01_2015\015_archivalas_Ludwig\arch_kep\girlh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517232"/>
            <a:ext cx="12382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894368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4" descr="cryptogram07m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8541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0" r="8961"/>
          <a:stretch/>
        </p:blipFill>
        <p:spPr bwMode="auto">
          <a:xfrm>
            <a:off x="819396" y="0"/>
            <a:ext cx="8324604" cy="598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1480"/>
            <a:ext cx="3275855" cy="2156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89160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90488"/>
            <a:ext cx="7229475" cy="667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11127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>
            <a:extLst>
              <a:ext uri="{FF2B5EF4-FFF2-40B4-BE49-F238E27FC236}">
                <a16:creationId xmlns:a16="http://schemas.microsoft.com/office/drawing/2014/main" id="{EF60EDE0-01AF-4BA4-95A7-A49E7BCD2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279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5" name="Rectangle 5">
            <a:extLst>
              <a:ext uri="{FF2B5EF4-FFF2-40B4-BE49-F238E27FC236}">
                <a16:creationId xmlns:a16="http://schemas.microsoft.com/office/drawing/2014/main" id="{E352EC54-08F5-4EF3-B869-614989332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712" y="5733256"/>
            <a:ext cx="54006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800" b="0" i="0" u="none" strike="noStrike" kern="120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http://www.c3.hu/collection/form/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A2AF89-82DE-4727-B061-031B507E1110}"/>
              </a:ext>
            </a:extLst>
          </p:cNvPr>
          <p:cNvSpPr/>
          <p:nvPr/>
        </p:nvSpPr>
        <p:spPr>
          <a:xfrm>
            <a:off x="2356463" y="5013176"/>
            <a:ext cx="47019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/>
              <a:t>Alexei Shulgin</a:t>
            </a:r>
            <a:r>
              <a:rPr lang="en-US" sz="2800"/>
              <a:t>,</a:t>
            </a:r>
            <a:r>
              <a:rPr lang="hu-HU" sz="2800"/>
              <a:t> Form, 1997</a:t>
            </a:r>
            <a:r>
              <a:rPr lang="en-US" sz="2800"/>
              <a:t>.</a:t>
            </a:r>
            <a:r>
              <a:rPr lang="hu-HU" sz="2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734369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>
            <a:extLst>
              <a:ext uri="{FF2B5EF4-FFF2-40B4-BE49-F238E27FC236}">
                <a16:creationId xmlns:a16="http://schemas.microsoft.com/office/drawing/2014/main" id="{FEC52EB6-E36C-4BC0-97DC-3F8575BFC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4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686310-6C3E-424D-ABE7-A05D1B804D35}"/>
              </a:ext>
            </a:extLst>
          </p:cNvPr>
          <p:cNvSpPr/>
          <p:nvPr/>
        </p:nvSpPr>
        <p:spPr>
          <a:xfrm>
            <a:off x="4067944" y="6021288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/>
              <a:t>Netscape </a:t>
            </a:r>
          </a:p>
        </p:txBody>
      </p:sp>
    </p:spTree>
    <p:extLst>
      <p:ext uri="{BB962C8B-B14F-4D97-AF65-F5344CB8AC3E}">
        <p14:creationId xmlns:p14="http://schemas.microsoft.com/office/powerpoint/2010/main" val="241470134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Shulgin Form 2007">
            <a:extLst>
              <a:ext uri="{FF2B5EF4-FFF2-40B4-BE49-F238E27FC236}">
                <a16:creationId xmlns:a16="http://schemas.microsoft.com/office/drawing/2014/main" id="{8131E5B5-FAB0-4F08-94E7-340A0F97F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7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FDB2BE2-86EC-47D3-A6B5-4BDE9AF159E5}"/>
              </a:ext>
            </a:extLst>
          </p:cNvPr>
          <p:cNvSpPr/>
          <p:nvPr/>
        </p:nvSpPr>
        <p:spPr>
          <a:xfrm>
            <a:off x="251520" y="6319525"/>
            <a:ext cx="965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e</a:t>
            </a:r>
            <a:r>
              <a:rPr lang="hu-HU"/>
              <a:t>xplorer</a:t>
            </a:r>
          </a:p>
        </p:txBody>
      </p:sp>
    </p:spTree>
    <p:extLst>
      <p:ext uri="{BB962C8B-B14F-4D97-AF65-F5344CB8AC3E}">
        <p14:creationId xmlns:p14="http://schemas.microsoft.com/office/powerpoint/2010/main" val="335649580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0"/>
          <a:stretch>
            <a:fillRect/>
          </a:stretch>
        </p:blipFill>
        <p:spPr bwMode="auto">
          <a:xfrm>
            <a:off x="0" y="0"/>
            <a:ext cx="9144000" cy="677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F9A418A-559F-493B-8801-451FEFE3D5F0}"/>
              </a:ext>
            </a:extLst>
          </p:cNvPr>
          <p:cNvSpPr/>
          <p:nvPr/>
        </p:nvSpPr>
        <p:spPr>
          <a:xfrm>
            <a:off x="251520" y="6367894"/>
            <a:ext cx="780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itchFamily="34" charset="0"/>
                <a:cs typeface="Arial" charset="0"/>
              </a:rPr>
              <a:t>firefox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4734211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4B5F26-F82D-4628-9B81-ECA2361E3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C1AB05-B0F9-4A46-982E-E8DC9250EFB5}"/>
              </a:ext>
            </a:extLst>
          </p:cNvPr>
          <p:cNvSpPr/>
          <p:nvPr/>
        </p:nvSpPr>
        <p:spPr>
          <a:xfrm>
            <a:off x="107504" y="6381328"/>
            <a:ext cx="1564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Calibri" pitchFamily="34" charset="0"/>
                <a:cs typeface="Arial" charset="0"/>
              </a:rPr>
              <a:t>c</a:t>
            </a:r>
            <a:r>
              <a:rPr lang="hu-HU">
                <a:solidFill>
                  <a:srgbClr val="000000"/>
                </a:solidFill>
                <a:latin typeface="Calibri" pitchFamily="34" charset="0"/>
                <a:cs typeface="Arial" charset="0"/>
              </a:rPr>
              <a:t>hrome</a:t>
            </a:r>
            <a:r>
              <a:rPr lang="en-US">
                <a:solidFill>
                  <a:srgbClr val="000000"/>
                </a:solidFill>
                <a:latin typeface="Calibri" pitchFamily="34" charset="0"/>
                <a:cs typeface="Arial" charset="0"/>
              </a:rPr>
              <a:t> (2017)</a:t>
            </a:r>
            <a:endParaRPr lang="hu-H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25704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>
            <a:extLst>
              <a:ext uri="{FF2B5EF4-FFF2-40B4-BE49-F238E27FC236}">
                <a16:creationId xmlns:a16="http://schemas.microsoft.com/office/drawing/2014/main" id="{7B3B4528-00BB-4E84-A03D-3FA85DBCB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4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5479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Shulgin Form07">
            <a:extLst>
              <a:ext uri="{FF2B5EF4-FFF2-40B4-BE49-F238E27FC236}">
                <a16:creationId xmlns:a16="http://schemas.microsoft.com/office/drawing/2014/main" id="{9F48190F-2A5E-42D7-9F01-AE709A8DB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293225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083683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138694-7839-42C8-87B6-C39889E15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90865E4-1106-4CC5-8083-BED8AA9F5C7A}"/>
              </a:ext>
            </a:extLst>
          </p:cNvPr>
          <p:cNvSpPr/>
          <p:nvPr/>
        </p:nvSpPr>
        <p:spPr>
          <a:xfrm>
            <a:off x="3995936" y="6488668"/>
            <a:ext cx="139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/>
              <a:t>firefox 2017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55E503-8CB9-42C4-9A24-A91C9E052271}"/>
              </a:ext>
            </a:extLst>
          </p:cNvPr>
          <p:cNvSpPr/>
          <p:nvPr/>
        </p:nvSpPr>
        <p:spPr>
          <a:xfrm>
            <a:off x="2431597" y="6488668"/>
            <a:ext cx="1443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Calibri" pitchFamily="34" charset="0"/>
                <a:cs typeface="Arial" charset="0"/>
              </a:rPr>
              <a:t>firefox (2017)</a:t>
            </a:r>
            <a:endParaRPr lang="hu-H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32067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011702-D8F7-46C4-A4EF-40711CBF2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421FC5-675E-437E-841D-BC518B1849B3}"/>
              </a:ext>
            </a:extLst>
          </p:cNvPr>
          <p:cNvSpPr/>
          <p:nvPr/>
        </p:nvSpPr>
        <p:spPr>
          <a:xfrm>
            <a:off x="3806405" y="6458823"/>
            <a:ext cx="1531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/>
              <a:t>chrome 2017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5F578A-816D-4CBF-BD22-AB201DB7B722}"/>
              </a:ext>
            </a:extLst>
          </p:cNvPr>
          <p:cNvSpPr/>
          <p:nvPr/>
        </p:nvSpPr>
        <p:spPr>
          <a:xfrm>
            <a:off x="2483768" y="6422504"/>
            <a:ext cx="1564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Calibri" pitchFamily="34" charset="0"/>
                <a:cs typeface="Arial" charset="0"/>
              </a:rPr>
              <a:t>c</a:t>
            </a:r>
            <a:r>
              <a:rPr lang="hu-HU">
                <a:solidFill>
                  <a:srgbClr val="000000"/>
                </a:solidFill>
                <a:latin typeface="Calibri" pitchFamily="34" charset="0"/>
                <a:cs typeface="Arial" charset="0"/>
              </a:rPr>
              <a:t>hrome</a:t>
            </a:r>
            <a:r>
              <a:rPr lang="en-US">
                <a:solidFill>
                  <a:srgbClr val="000000"/>
                </a:solidFill>
                <a:latin typeface="Calibri" pitchFamily="34" charset="0"/>
                <a:cs typeface="Arial" charset="0"/>
              </a:rPr>
              <a:t> (2017)</a:t>
            </a:r>
            <a:endParaRPr lang="hu-H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79591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>
            <a:extLst>
              <a:ext uri="{FF2B5EF4-FFF2-40B4-BE49-F238E27FC236}">
                <a16:creationId xmlns:a16="http://schemas.microsoft.com/office/drawing/2014/main" id="{BC1FA909-C9CC-42F3-89EA-7280EF84100F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467544" y="908720"/>
            <a:ext cx="7772400" cy="14700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hu-HU" altLang="hu-HU" sz="4000" b="1"/>
              <a:t>Art in the Internet, </a:t>
            </a:r>
            <a:r>
              <a:rPr lang="hu-HU" altLang="hu-HU" sz="4000" b="1" i="1"/>
              <a:t>net.art</a:t>
            </a:r>
            <a:r>
              <a:rPr lang="hu-HU" altLang="hu-HU" sz="4000" b="1"/>
              <a:t>, Artists Networks and the Medium of Preservation</a:t>
            </a:r>
            <a:endParaRPr lang="en-US" altLang="hu-HU" sz="4000" b="1"/>
          </a:p>
        </p:txBody>
      </p:sp>
      <p:sp>
        <p:nvSpPr>
          <p:cNvPr id="2051" name="Rectangle 5">
            <a:extLst>
              <a:ext uri="{FF2B5EF4-FFF2-40B4-BE49-F238E27FC236}">
                <a16:creationId xmlns:a16="http://schemas.microsoft.com/office/drawing/2014/main" id="{52C6E5FD-A2B0-4CBF-8FEA-C4604F952652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611560" y="3645024"/>
            <a:ext cx="8064500" cy="2952750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GB" altLang="hu-HU" sz="2400" b="1"/>
              <a:t>How to write art history – national, regional or global?</a:t>
            </a:r>
            <a:endParaRPr lang="en-GB" altLang="hu-HU" sz="2400"/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GB" altLang="hu-HU" sz="2400"/>
              <a:t>International Conference of the History of Art</a:t>
            </a:r>
            <a:endParaRPr lang="hu-HU" altLang="hu-HU" sz="2400"/>
          </a:p>
          <a:p>
            <a:pPr algn="ctr" eaLnBrk="1" hangingPunct="1">
              <a:lnSpc>
                <a:spcPct val="90000"/>
              </a:lnSpc>
            </a:pPr>
            <a:endParaRPr lang="hu-HU" altLang="hu-HU" sz="2400" b="1"/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GB" altLang="hu-HU" sz="2400" b="1"/>
              <a:t>Budapest, Hungary </a:t>
            </a:r>
            <a:br>
              <a:rPr lang="en-GB" altLang="hu-HU" sz="2400" b="1"/>
            </a:br>
            <a:r>
              <a:rPr lang="en-GB" altLang="hu-HU" sz="2400" b="1"/>
              <a:t>2</a:t>
            </a:r>
            <a:r>
              <a:rPr lang="hu-HU" altLang="hu-HU" sz="2400" b="1"/>
              <a:t>3</a:t>
            </a:r>
            <a:r>
              <a:rPr lang="en-GB" altLang="hu-HU" sz="2400" b="1"/>
              <a:t> November, 2007</a:t>
            </a:r>
            <a:endParaRPr lang="hu-HU" altLang="hu-HU" sz="2400" b="1"/>
          </a:p>
          <a:p>
            <a:pPr algn="ctr" eaLnBrk="1" hangingPunct="1">
              <a:lnSpc>
                <a:spcPct val="90000"/>
              </a:lnSpc>
            </a:pPr>
            <a:endParaRPr lang="hu-HU" altLang="hu-HU" sz="2400" b="1"/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altLang="hu-HU" sz="2400">
                <a:solidFill>
                  <a:schemeClr val="hlink"/>
                </a:solidFill>
              </a:rPr>
              <a:t>Mikl</a:t>
            </a:r>
            <a:r>
              <a:rPr lang="hu-HU" altLang="hu-HU" sz="2400">
                <a:solidFill>
                  <a:schemeClr val="hlink"/>
                </a:solidFill>
              </a:rPr>
              <a:t>ó</a:t>
            </a:r>
            <a:r>
              <a:rPr lang="en-US" altLang="hu-HU" sz="2400">
                <a:solidFill>
                  <a:schemeClr val="hlink"/>
                </a:solidFill>
              </a:rPr>
              <a:t>s Petern</a:t>
            </a:r>
            <a:r>
              <a:rPr lang="hu-HU" altLang="hu-HU" sz="2400">
                <a:solidFill>
                  <a:schemeClr val="hlink"/>
                </a:solidFill>
              </a:rPr>
              <a:t>á</a:t>
            </a:r>
            <a:r>
              <a:rPr lang="en-US" altLang="hu-HU" sz="2400">
                <a:solidFill>
                  <a:schemeClr val="hlink"/>
                </a:solidFill>
              </a:rPr>
              <a:t>k &lt;peternak@c3.hu&gt;</a:t>
            </a:r>
          </a:p>
        </p:txBody>
      </p:sp>
    </p:spTree>
    <p:extLst>
      <p:ext uri="{BB962C8B-B14F-4D97-AF65-F5344CB8AC3E}">
        <p14:creationId xmlns:p14="http://schemas.microsoft.com/office/powerpoint/2010/main" val="3537413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1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822592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>
            <a:extLst>
              <a:ext uri="{FF2B5EF4-FFF2-40B4-BE49-F238E27FC236}">
                <a16:creationId xmlns:a16="http://schemas.microsoft.com/office/drawing/2014/main" id="{429B822E-6E90-44EA-86F0-7D632603B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5588" cy="759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757488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481533-77E9-4469-862A-9C176B11A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26" y="0"/>
            <a:ext cx="8669547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7606A81-8E6A-4C35-B4F6-FB9817D8944F}"/>
              </a:ext>
            </a:extLst>
          </p:cNvPr>
          <p:cNvSpPr/>
          <p:nvPr/>
        </p:nvSpPr>
        <p:spPr>
          <a:xfrm>
            <a:off x="323528" y="6488668"/>
            <a:ext cx="1564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Calibri" pitchFamily="34" charset="0"/>
                <a:cs typeface="Arial" charset="0"/>
              </a:rPr>
              <a:t>c</a:t>
            </a:r>
            <a:r>
              <a:rPr lang="hu-HU">
                <a:solidFill>
                  <a:srgbClr val="000000"/>
                </a:solidFill>
                <a:latin typeface="Calibri" pitchFamily="34" charset="0"/>
                <a:cs typeface="Arial" charset="0"/>
              </a:rPr>
              <a:t>hrome</a:t>
            </a:r>
            <a:r>
              <a:rPr lang="en-US">
                <a:solidFill>
                  <a:srgbClr val="000000"/>
                </a:solidFill>
                <a:latin typeface="Calibri" pitchFamily="34" charset="0"/>
                <a:cs typeface="Arial" charset="0"/>
              </a:rPr>
              <a:t> (2017)</a:t>
            </a:r>
            <a:endParaRPr lang="hu-H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58183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>
            <a:extLst>
              <a:ext uri="{FF2B5EF4-FFF2-40B4-BE49-F238E27FC236}">
                <a16:creationId xmlns:a16="http://schemas.microsoft.com/office/drawing/2014/main" id="{DAC30BD6-26BE-4BC7-8CFE-1F56A7D13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5588" cy="72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16188E4-122F-40DF-B583-FE2727306189}"/>
              </a:ext>
            </a:extLst>
          </p:cNvPr>
          <p:cNvSpPr/>
          <p:nvPr/>
        </p:nvSpPr>
        <p:spPr>
          <a:xfrm>
            <a:off x="8316416" y="6673334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>
                <a:solidFill>
                  <a:schemeClr val="bg1"/>
                </a:solidFill>
              </a:rPr>
              <a:t>2007</a:t>
            </a:r>
          </a:p>
        </p:txBody>
      </p:sp>
    </p:spTree>
    <p:extLst>
      <p:ext uri="{BB962C8B-B14F-4D97-AF65-F5344CB8AC3E}">
        <p14:creationId xmlns:p14="http://schemas.microsoft.com/office/powerpoint/2010/main" val="94133192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BF9F6A-813F-4C7E-8ED4-5CAD09BF1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330"/>
            <a:ext cx="9144000" cy="663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34675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D34C28-BFD3-4B16-B2B1-C6DC788C6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6" y="0"/>
            <a:ext cx="87010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3738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>
            <a:extLst>
              <a:ext uri="{FF2B5EF4-FFF2-40B4-BE49-F238E27FC236}">
                <a16:creationId xmlns:a16="http://schemas.microsoft.com/office/drawing/2014/main" id="{3228DD3D-5112-4E71-851B-F2C8C40D8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9144000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Text Box 5">
            <a:extLst>
              <a:ext uri="{FF2B5EF4-FFF2-40B4-BE49-F238E27FC236}">
                <a16:creationId xmlns:a16="http://schemas.microsoft.com/office/drawing/2014/main" id="{8EB89E2C-10FB-4E85-BA3D-5D3AE9459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3768" y="5733256"/>
            <a:ext cx="4248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3"/>
              </a:rPr>
              <a:t>http://map.jodi.org/</a:t>
            </a:r>
            <a:endParaRPr kumimoji="0" lang="en-US" altLang="hu-H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285134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7BEFF6-2319-4A4E-9208-4323D9A8B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648"/>
            <a:ext cx="9144000" cy="6317797"/>
          </a:xfrm>
          <a:prstGeom prst="rect">
            <a:avLst/>
          </a:prstGeom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84CB1FAF-66BA-49D5-98FF-770EFD6363DD}"/>
              </a:ext>
            </a:extLst>
          </p:cNvPr>
          <p:cNvSpPr/>
          <p:nvPr/>
        </p:nvSpPr>
        <p:spPr>
          <a:xfrm rot="1255516">
            <a:off x="656332" y="1018241"/>
            <a:ext cx="342507" cy="71719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2666274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F52755-0BBF-46EB-AB09-DE3749188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2"/>
            <a:ext cx="9144000" cy="59535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92210FF-4BA6-4146-9E99-918F6BD67A8C}"/>
              </a:ext>
            </a:extLst>
          </p:cNvPr>
          <p:cNvSpPr/>
          <p:nvPr/>
        </p:nvSpPr>
        <p:spPr>
          <a:xfrm>
            <a:off x="0" y="6070224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>
                <a:hlinkClick r:id="rId3"/>
              </a:rPr>
              <a:t>http://www.c3.hu/collection/agatha/canary_tenerife_beach.html</a:t>
            </a:r>
            <a:endParaRPr lang="en-US"/>
          </a:p>
          <a:p>
            <a:r>
              <a:rPr lang="en-US"/>
              <a:t>Olia Lialina 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307091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netartlinks">
            <a:extLst>
              <a:ext uri="{FF2B5EF4-FFF2-40B4-BE49-F238E27FC236}">
                <a16:creationId xmlns:a16="http://schemas.microsoft.com/office/drawing/2014/main" id="{4F055E60-EC8B-48A0-A6EF-683F5E8E1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0"/>
            <a:ext cx="5775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241118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670865-7436-47B1-BFF4-241B962F8368}"/>
              </a:ext>
            </a:extLst>
          </p:cNvPr>
          <p:cNvSpPr/>
          <p:nvPr/>
        </p:nvSpPr>
        <p:spPr>
          <a:xfrm>
            <a:off x="107504" y="5517232"/>
            <a:ext cx="90364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hu-HU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hu-HU" u="sng">
                <a:solidFill>
                  <a:srgbClr val="0563C1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www.netzwissenschaft.de</a:t>
            </a:r>
            <a:r>
              <a:rPr lang="hu-HU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oldalain mindent megtalálunk, ami az Internet-tudományhoz kötődhet: 14 ezernél több, kategorizált link Internet-kutatással foglalkozó szakemberekről, kutatóintézetekről, kutatási projektekről, periodikákról, konferenciákról, könyvekről, esszékről.</a:t>
            </a:r>
            <a:r>
              <a:rPr lang="en-US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Z. Karvali</a:t>
            </a:r>
            <a:r>
              <a:rPr lang="en-US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cs László</a:t>
            </a:r>
            <a:r>
              <a:rPr lang="hu-HU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Infonia, 2004. IV. évfolyam 1. szám </a:t>
            </a:r>
            <a:r>
              <a:rPr lang="hu-HU" i="1" u="sng">
                <a:solidFill>
                  <a:srgbClr val="0563C1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http://www.infonia.hu/infotars/arch_2004_1.html</a:t>
            </a:r>
            <a:r>
              <a:rPr lang="hu-HU" i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hu-HU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hu-HU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49E673-2784-414C-B3C2-D02DFECA26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7" y="0"/>
            <a:ext cx="7377875" cy="553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76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0"/>
            <a:ext cx="3732213" cy="367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299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76825" cy="337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299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550" y="2970213"/>
            <a:ext cx="4632325" cy="388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299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48025"/>
            <a:ext cx="4516438" cy="32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2998" name="Rectangle 1"/>
          <p:cNvSpPr>
            <a:spLocks noChangeArrowheads="1"/>
          </p:cNvSpPr>
          <p:nvPr/>
        </p:nvSpPr>
        <p:spPr bwMode="auto">
          <a:xfrm>
            <a:off x="3132138" y="6488113"/>
            <a:ext cx="1289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>
                <a:solidFill>
                  <a:srgbClr val="000000"/>
                </a:solidFill>
                <a:latin typeface="Calibri" pitchFamily="34" charset="0"/>
                <a:cs typeface="Arial" charset="0"/>
              </a:rPr>
              <a:t>carpe diem </a:t>
            </a:r>
          </a:p>
        </p:txBody>
      </p:sp>
      <p:sp>
        <p:nvSpPr>
          <p:cNvPr id="212999" name="Rectangle 2"/>
          <p:cNvSpPr>
            <a:spLocks noChangeArrowheads="1"/>
          </p:cNvSpPr>
          <p:nvPr/>
        </p:nvSpPr>
        <p:spPr bwMode="auto">
          <a:xfrm>
            <a:off x="4565650" y="6488113"/>
            <a:ext cx="15922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>
                <a:solidFill>
                  <a:srgbClr val="FFFFFF"/>
                </a:solidFill>
                <a:latin typeface="Calibri" pitchFamily="34" charset="0"/>
                <a:cs typeface="Arial" charset="0"/>
              </a:rPr>
              <a:t>memento mori</a:t>
            </a:r>
          </a:p>
        </p:txBody>
      </p:sp>
    </p:spTree>
    <p:extLst>
      <p:ext uri="{BB962C8B-B14F-4D97-AF65-F5344CB8AC3E}">
        <p14:creationId xmlns:p14="http://schemas.microsoft.com/office/powerpoint/2010/main" val="13581334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EEF478-C339-465D-B35F-B8F18E8EA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88" y="0"/>
            <a:ext cx="86926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58794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3381F9-AC81-4898-9474-69730F27C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668" y="0"/>
            <a:ext cx="7484664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F20FC0-1681-487C-8105-1EE6C0216D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708921"/>
            <a:ext cx="2736304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8087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28FCCD-C9F1-4A38-8CD0-89B493FBA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21169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B4396B-AAFC-4721-93A3-BE84EF9CD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8172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95E15D-8570-4CBD-8E4D-E5C039F81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43" y="0"/>
            <a:ext cx="8893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3182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CF53B6-C7E2-4D26-8911-DF7CB4127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3020"/>
            <a:ext cx="9144000" cy="503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151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88640"/>
            <a:ext cx="8896350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47664" y="6381328"/>
            <a:ext cx="66977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/>
              <a:t>Vision Station, 1996</a:t>
            </a:r>
            <a:r>
              <a:rPr lang="en-US"/>
              <a:t>. (A pillangó-hatás, M</a:t>
            </a:r>
            <a:r>
              <a:rPr lang="hu-HU"/>
              <a:t>ű</a:t>
            </a:r>
            <a:r>
              <a:rPr lang="en-US"/>
              <a:t>csarnok. Az SCCA kiállítása)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31292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0"/>
            <a:ext cx="9109075" cy="616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6371" name="Rectangle 1"/>
          <p:cNvSpPr>
            <a:spLocks noChangeArrowheads="1"/>
          </p:cNvSpPr>
          <p:nvPr/>
        </p:nvSpPr>
        <p:spPr bwMode="auto">
          <a:xfrm>
            <a:off x="2251075" y="6211888"/>
            <a:ext cx="4913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u="sng">
                <a:solidFill>
                  <a:srgbClr val="000000"/>
                </a:solidFill>
                <a:cs typeface="Arial" charset="0"/>
                <a:hlinkClick r:id="rId3"/>
              </a:rPr>
              <a:t>http://monoskop.org/Category:Media_archives</a:t>
            </a:r>
            <a:endParaRPr lang="hu-HU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19602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>
            <a:extLst>
              <a:ext uri="{FF2B5EF4-FFF2-40B4-BE49-F238E27FC236}">
                <a16:creationId xmlns:a16="http://schemas.microsoft.com/office/drawing/2014/main" id="{DCAA4A5B-597F-40A8-BD4E-229DB97C7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467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43" name="Rectangle 1">
            <a:extLst>
              <a:ext uri="{FF2B5EF4-FFF2-40B4-BE49-F238E27FC236}">
                <a16:creationId xmlns:a16="http://schemas.microsoft.com/office/drawing/2014/main" id="{81CC81E1-E977-451E-A7F2-A767294AE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9725" y="3141663"/>
            <a:ext cx="385286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Tate Digital Strategy 2013–15: Digital as a Dimension of Everything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By John Stack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24 April 2013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3"/>
              </a:rPr>
              <a:t>Tate Papers Issue 19</a:t>
            </a:r>
            <a:endParaRPr kumimoji="0" lang="en-US" alt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3844" name="Rectangle 2">
            <a:extLst>
              <a:ext uri="{FF2B5EF4-FFF2-40B4-BE49-F238E27FC236}">
                <a16:creationId xmlns:a16="http://schemas.microsoft.com/office/drawing/2014/main" id="{32BC8BA9-0FA1-467A-9EED-1C3A51BC2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188913"/>
            <a:ext cx="324485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The future of the museum may be rooted in the buildings they occupy but it will address audiences across the world – a place where people across the world will have a conversation. Those institutions which take up this notion fastest and furthest will be the ones which have the authority in the future.</a:t>
            </a:r>
            <a:endParaRPr kumimoji="0" lang="hu-HU" alt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53875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669840CC-300C-445B-B479-AD4D0B63C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2888" cy="684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439B6D7-171E-4F09-A485-64C5F71FDDF1}"/>
              </a:ext>
            </a:extLst>
          </p:cNvPr>
          <p:cNvSpPr/>
          <p:nvPr/>
        </p:nvSpPr>
        <p:spPr>
          <a:xfrm>
            <a:off x="539552" y="6381328"/>
            <a:ext cx="31149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u-HU" sz="1600">
                <a:solidFill>
                  <a:prstClr val="white"/>
                </a:solidFill>
                <a:latin typeface="Calibri"/>
              </a:rPr>
              <a:t>http://mediamuseum.c3.hu/2017/</a:t>
            </a:r>
            <a:r>
              <a:rPr lang="en-US" sz="1600">
                <a:solidFill>
                  <a:prstClr val="white"/>
                </a:solidFill>
                <a:latin typeface="Calibri"/>
              </a:rPr>
              <a:t> </a:t>
            </a:r>
            <a:endParaRPr lang="hu-HU" sz="16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31298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7_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_Default Design">
  <a:themeElements>
    <a:clrScheme name="1_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Default Design">
  <a:themeElements>
    <a:clrScheme name="1_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9">
    <a:dk1>
      <a:srgbClr val="336699"/>
    </a:dk1>
    <a:lt1>
      <a:srgbClr val="FFFFFF"/>
    </a:lt1>
    <a:dk2>
      <a:srgbClr val="000000"/>
    </a:dk2>
    <a:lt2>
      <a:srgbClr val="E3EBF1"/>
    </a:lt2>
    <a:accent1>
      <a:srgbClr val="003399"/>
    </a:accent1>
    <a:accent2>
      <a:srgbClr val="468A4B"/>
    </a:accent2>
    <a:accent3>
      <a:srgbClr val="AAAAAA"/>
    </a:accent3>
    <a:accent4>
      <a:srgbClr val="DADADA"/>
    </a:accent4>
    <a:accent5>
      <a:srgbClr val="AAADCA"/>
    </a:accent5>
    <a:accent6>
      <a:srgbClr val="3F7D43"/>
    </a:accent6>
    <a:hlink>
      <a:srgbClr val="66CCFF"/>
    </a:hlink>
    <a:folHlink>
      <a:srgbClr val="F0E500"/>
    </a:folHlink>
  </a:clrScheme>
</a:themeOverride>
</file>

<file path=ppt/theme/themeOverride2.xml><?xml version="1.0" encoding="utf-8"?>
<a:themeOverride xmlns:a="http://schemas.openxmlformats.org/drawingml/2006/main">
  <a:clrScheme name="Default Design 9">
    <a:dk1>
      <a:srgbClr val="336699"/>
    </a:dk1>
    <a:lt1>
      <a:srgbClr val="FFFFFF"/>
    </a:lt1>
    <a:dk2>
      <a:srgbClr val="000000"/>
    </a:dk2>
    <a:lt2>
      <a:srgbClr val="E3EBF1"/>
    </a:lt2>
    <a:accent1>
      <a:srgbClr val="003399"/>
    </a:accent1>
    <a:accent2>
      <a:srgbClr val="468A4B"/>
    </a:accent2>
    <a:accent3>
      <a:srgbClr val="AAAAAA"/>
    </a:accent3>
    <a:accent4>
      <a:srgbClr val="DADADA"/>
    </a:accent4>
    <a:accent5>
      <a:srgbClr val="AAADCA"/>
    </a:accent5>
    <a:accent6>
      <a:srgbClr val="3F7D43"/>
    </a:accent6>
    <a:hlink>
      <a:srgbClr val="66CCFF"/>
    </a:hlink>
    <a:folHlink>
      <a:srgbClr val="F0E500"/>
    </a:folHlink>
  </a:clrScheme>
</a:themeOverride>
</file>

<file path=ppt/theme/themeOverride3.xml><?xml version="1.0" encoding="utf-8"?>
<a:themeOverride xmlns:a="http://schemas.openxmlformats.org/drawingml/2006/main">
  <a:clrScheme name="Default Design 9">
    <a:dk1>
      <a:srgbClr val="336699"/>
    </a:dk1>
    <a:lt1>
      <a:srgbClr val="FFFFFF"/>
    </a:lt1>
    <a:dk2>
      <a:srgbClr val="000000"/>
    </a:dk2>
    <a:lt2>
      <a:srgbClr val="E3EBF1"/>
    </a:lt2>
    <a:accent1>
      <a:srgbClr val="003399"/>
    </a:accent1>
    <a:accent2>
      <a:srgbClr val="468A4B"/>
    </a:accent2>
    <a:accent3>
      <a:srgbClr val="AAAAAA"/>
    </a:accent3>
    <a:accent4>
      <a:srgbClr val="DADADA"/>
    </a:accent4>
    <a:accent5>
      <a:srgbClr val="AAADCA"/>
    </a:accent5>
    <a:accent6>
      <a:srgbClr val="3F7D43"/>
    </a:accent6>
    <a:hlink>
      <a:srgbClr val="66CCFF"/>
    </a:hlink>
    <a:folHlink>
      <a:srgbClr val="F0E500"/>
    </a:folHlink>
  </a:clrScheme>
</a:themeOverride>
</file>

<file path=ppt/theme/themeOverride4.xml><?xml version="1.0" encoding="utf-8"?>
<a:themeOverride xmlns:a="http://schemas.openxmlformats.org/drawingml/2006/main">
  <a:clrScheme name="Default Design 9">
    <a:dk1>
      <a:srgbClr val="336699"/>
    </a:dk1>
    <a:lt1>
      <a:srgbClr val="FFFFFF"/>
    </a:lt1>
    <a:dk2>
      <a:srgbClr val="000000"/>
    </a:dk2>
    <a:lt2>
      <a:srgbClr val="E3EBF1"/>
    </a:lt2>
    <a:accent1>
      <a:srgbClr val="003399"/>
    </a:accent1>
    <a:accent2>
      <a:srgbClr val="468A4B"/>
    </a:accent2>
    <a:accent3>
      <a:srgbClr val="AAAAAA"/>
    </a:accent3>
    <a:accent4>
      <a:srgbClr val="DADADA"/>
    </a:accent4>
    <a:accent5>
      <a:srgbClr val="AAADCA"/>
    </a:accent5>
    <a:accent6>
      <a:srgbClr val="3F7D43"/>
    </a:accent6>
    <a:hlink>
      <a:srgbClr val="66CCFF"/>
    </a:hlink>
    <a:folHlink>
      <a:srgbClr val="F0E500"/>
    </a:folHlink>
  </a:clrScheme>
</a:themeOverride>
</file>

<file path=ppt/theme/themeOverride5.xml><?xml version="1.0" encoding="utf-8"?>
<a:themeOverride xmlns:a="http://schemas.openxmlformats.org/drawingml/2006/main">
  <a:clrScheme name="Default Design 9">
    <a:dk1>
      <a:srgbClr val="336699"/>
    </a:dk1>
    <a:lt1>
      <a:srgbClr val="FFFFFF"/>
    </a:lt1>
    <a:dk2>
      <a:srgbClr val="000000"/>
    </a:dk2>
    <a:lt2>
      <a:srgbClr val="E3EBF1"/>
    </a:lt2>
    <a:accent1>
      <a:srgbClr val="003399"/>
    </a:accent1>
    <a:accent2>
      <a:srgbClr val="468A4B"/>
    </a:accent2>
    <a:accent3>
      <a:srgbClr val="AAAAAA"/>
    </a:accent3>
    <a:accent4>
      <a:srgbClr val="DADADA"/>
    </a:accent4>
    <a:accent5>
      <a:srgbClr val="AAADCA"/>
    </a:accent5>
    <a:accent6>
      <a:srgbClr val="3F7D43"/>
    </a:accent6>
    <a:hlink>
      <a:srgbClr val="66CCFF"/>
    </a:hlink>
    <a:folHlink>
      <a:srgbClr val="F0E500"/>
    </a:folHlink>
  </a:clrScheme>
</a:themeOverride>
</file>

<file path=ppt/theme/themeOverride6.xml><?xml version="1.0" encoding="utf-8"?>
<a:themeOverride xmlns:a="http://schemas.openxmlformats.org/drawingml/2006/main">
  <a:clrScheme name="Default Design 9">
    <a:dk1>
      <a:srgbClr val="336699"/>
    </a:dk1>
    <a:lt1>
      <a:srgbClr val="FFFFFF"/>
    </a:lt1>
    <a:dk2>
      <a:srgbClr val="000000"/>
    </a:dk2>
    <a:lt2>
      <a:srgbClr val="E3EBF1"/>
    </a:lt2>
    <a:accent1>
      <a:srgbClr val="003399"/>
    </a:accent1>
    <a:accent2>
      <a:srgbClr val="468A4B"/>
    </a:accent2>
    <a:accent3>
      <a:srgbClr val="AAAAAA"/>
    </a:accent3>
    <a:accent4>
      <a:srgbClr val="DADADA"/>
    </a:accent4>
    <a:accent5>
      <a:srgbClr val="AAADCA"/>
    </a:accent5>
    <a:accent6>
      <a:srgbClr val="3F7D43"/>
    </a:accent6>
    <a:hlink>
      <a:srgbClr val="66CCFF"/>
    </a:hlink>
    <a:folHlink>
      <a:srgbClr val="F0E5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4843</TotalTime>
  <Words>623</Words>
  <Application>Microsoft Office PowerPoint</Application>
  <PresentationFormat>On-screen Show (4:3)</PresentationFormat>
  <Paragraphs>67</Paragraphs>
  <Slides>113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113</vt:i4>
      </vt:variant>
    </vt:vector>
  </HeadingPairs>
  <TitlesOfParts>
    <vt:vector size="132" baseType="lpstr">
      <vt:lpstr>Arial</vt:lpstr>
      <vt:lpstr>Calibri</vt:lpstr>
      <vt:lpstr>Garamond</vt:lpstr>
      <vt:lpstr>Times New Roman</vt:lpstr>
      <vt:lpstr>Office Theme</vt:lpstr>
      <vt:lpstr>1_Default Design</vt:lpstr>
      <vt:lpstr>9_Default Design</vt:lpstr>
      <vt:lpstr>2_Office Theme</vt:lpstr>
      <vt:lpstr>8_Default Design</vt:lpstr>
      <vt:lpstr>3_Default Design</vt:lpstr>
      <vt:lpstr>10_Default Design</vt:lpstr>
      <vt:lpstr>3_Office Theme</vt:lpstr>
      <vt:lpstr>1_Office Theme</vt:lpstr>
      <vt:lpstr>Default Design</vt:lpstr>
      <vt:lpstr>2_Default Design</vt:lpstr>
      <vt:lpstr>7_Default Design</vt:lpstr>
      <vt:lpstr>5_Default Design</vt:lpstr>
      <vt:lpstr>4_Default Design</vt:lpstr>
      <vt:lpstr>5_Office Theme</vt:lpstr>
      <vt:lpstr>404 és akiknek nem kell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Art in the Internet, net.art, Artists Networks and the Medium of Preservation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c3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Peternák Miklós</dc:creator>
  <cp:lastModifiedBy>Peternak Miklos</cp:lastModifiedBy>
  <cp:revision>94</cp:revision>
  <dcterms:created xsi:type="dcterms:W3CDTF">2015-12-06T18:59:43Z</dcterms:created>
  <dcterms:modified xsi:type="dcterms:W3CDTF">2017-10-10T08:02:02Z</dcterms:modified>
</cp:coreProperties>
</file>