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59" r:id="rId6"/>
    <p:sldId id="281" r:id="rId7"/>
    <p:sldId id="283" r:id="rId8"/>
    <p:sldId id="261" r:id="rId9"/>
    <p:sldId id="260" r:id="rId10"/>
    <p:sldId id="262" r:id="rId11"/>
    <p:sldId id="279" r:id="rId12"/>
    <p:sldId id="28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5" autoAdjust="0"/>
  </p:normalViewPr>
  <p:slideViewPr>
    <p:cSldViewPr>
      <p:cViewPr varScale="1">
        <p:scale>
          <a:sx n="80" d="100"/>
          <a:sy n="80" d="100"/>
        </p:scale>
        <p:origin x="-13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>
            <p:ph type="ctrTitle"/>
          </p:nvPr>
        </p:nvSpPr>
        <p:spPr bwMode="auto">
          <a:xfrm>
            <a:off x="684213" y="2133600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sz="4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 to the Hungarian web archiving project</a:t>
            </a:r>
          </a:p>
        </p:txBody>
      </p:sp>
      <p:pic>
        <p:nvPicPr>
          <p:cNvPr id="2053" name="Picture 5" descr="Képtalálat a következ&amp;odblac;re: „oszk logó”"/>
          <p:cNvPicPr>
            <a:picLocks noChangeAspect="1" noChangeArrowheads="1"/>
          </p:cNvPicPr>
          <p:nvPr/>
        </p:nvPicPr>
        <p:blipFill>
          <a:blip r:embed="rId2"/>
          <a:srcRect l="4523" t="14943" r="8664" b="19885"/>
          <a:stretch>
            <a:fillRect/>
          </a:stretch>
        </p:blipFill>
        <p:spPr bwMode="auto">
          <a:xfrm>
            <a:off x="5183188" y="5057775"/>
            <a:ext cx="3960812" cy="18002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/>
          <a:srcRect l="10699"/>
          <a:stretch>
            <a:fillRect/>
          </a:stretch>
        </p:blipFill>
        <p:spPr bwMode="auto">
          <a:xfrm>
            <a:off x="-36513" y="-26988"/>
            <a:ext cx="9288463" cy="69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 l="9933"/>
          <a:stretch>
            <a:fillRect/>
          </a:stretch>
        </p:blipFill>
        <p:spPr bwMode="auto">
          <a:xfrm>
            <a:off x="-36513" y="-26988"/>
            <a:ext cx="9288463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l="15137" t="8501" r="2858"/>
          <a:stretch>
            <a:fillRect/>
          </a:stretch>
        </p:blipFill>
        <p:spPr bwMode="auto">
          <a:xfrm>
            <a:off x="-36513" y="-26988"/>
            <a:ext cx="9288463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77338" cy="724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77338" cy="740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/>
          <a:srcRect b="3703"/>
          <a:stretch>
            <a:fillRect/>
          </a:stretch>
        </p:blipFill>
        <p:spPr bwMode="auto">
          <a:xfrm>
            <a:off x="-36513" y="0"/>
            <a:ext cx="9177338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 t="499" r="726"/>
          <a:stretch>
            <a:fillRect/>
          </a:stretch>
        </p:blipFill>
        <p:spPr bwMode="auto">
          <a:xfrm>
            <a:off x="292100" y="44450"/>
            <a:ext cx="8672513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263650" y="6308725"/>
            <a:ext cx="6535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Project homepage: http://mekosztaly.oszk.hu/mia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136525"/>
            <a:ext cx="9285288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 l="11703" r="14301" b="14122"/>
          <a:stretch>
            <a:fillRect/>
          </a:stretch>
        </p:blipFill>
        <p:spPr bwMode="auto">
          <a:xfrm>
            <a:off x="755650" y="0"/>
            <a:ext cx="7416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620713"/>
            <a:ext cx="8943975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" y="-26988"/>
            <a:ext cx="9309100" cy="698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t="11111" b="13797"/>
          <a:stretch>
            <a:fillRect/>
          </a:stretch>
        </p:blipFill>
        <p:spPr bwMode="auto">
          <a:xfrm>
            <a:off x="-34925" y="458788"/>
            <a:ext cx="9144000" cy="5491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t="609" r="1883" b="3877"/>
          <a:stretch>
            <a:fillRect/>
          </a:stretch>
        </p:blipFill>
        <p:spPr bwMode="auto">
          <a:xfrm>
            <a:off x="0" y="-107950"/>
            <a:ext cx="9144000" cy="7119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/>
          <a:srcRect l="2362" t="710" r="2916" b="10751"/>
          <a:stretch>
            <a:fillRect/>
          </a:stretch>
        </p:blipFill>
        <p:spPr bwMode="auto">
          <a:xfrm>
            <a:off x="111125" y="82550"/>
            <a:ext cx="899795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b="2159"/>
          <a:stretch>
            <a:fillRect/>
          </a:stretch>
        </p:blipFill>
        <p:spPr bwMode="auto">
          <a:xfrm>
            <a:off x="0" y="-26988"/>
            <a:ext cx="9144000" cy="6938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 r="2399"/>
          <a:stretch>
            <a:fillRect/>
          </a:stretch>
        </p:blipFill>
        <p:spPr bwMode="auto">
          <a:xfrm>
            <a:off x="471488" y="-26988"/>
            <a:ext cx="8277225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 t="1384" r="2583"/>
          <a:stretch>
            <a:fillRect/>
          </a:stretch>
        </p:blipFill>
        <p:spPr bwMode="auto">
          <a:xfrm>
            <a:off x="398463" y="112713"/>
            <a:ext cx="8277225" cy="67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1292" r="3691" b="6276"/>
          <a:stretch>
            <a:fillRect/>
          </a:stretch>
        </p:blipFill>
        <p:spPr bwMode="auto">
          <a:xfrm>
            <a:off x="255588" y="115888"/>
            <a:ext cx="8637587" cy="66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t="1846" r="2583"/>
          <a:stretch>
            <a:fillRect/>
          </a:stretch>
        </p:blipFill>
        <p:spPr bwMode="auto">
          <a:xfrm>
            <a:off x="398463" y="44450"/>
            <a:ext cx="8421687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85666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4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 for your attention.</a:t>
            </a:r>
            <a:br>
              <a:rPr lang="hu-HU" sz="4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40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</a:t>
            </a:r>
            <a:r>
              <a:rPr lang="en-US" sz="40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will meet </a:t>
            </a:r>
            <a:r>
              <a:rPr lang="hu-HU" sz="40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you next year</a:t>
            </a:r>
            <a:r>
              <a:rPr lang="en-US" sz="40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Zagreb</a:t>
            </a:r>
            <a:r>
              <a:rPr lang="hu-HU" sz="40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372225" y="5711825"/>
            <a:ext cx="2736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Contact address:</a:t>
            </a:r>
            <a:br>
              <a:rPr lang="hu-HU" sz="2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hu-HU" sz="2600">
                <a:solidFill>
                  <a:srgbClr val="090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mia@mek.oszk.hu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/>
          <a:srcRect l="3244" t="2936" r="3659" b="6458"/>
          <a:stretch>
            <a:fillRect/>
          </a:stretch>
        </p:blipFill>
        <p:spPr bwMode="auto">
          <a:xfrm>
            <a:off x="107950" y="1863725"/>
            <a:ext cx="6207125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6413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 l="4672" r="4655"/>
          <a:stretch>
            <a:fillRect/>
          </a:stretch>
        </p:blipFill>
        <p:spPr bwMode="auto">
          <a:xfrm>
            <a:off x="-14288" y="-26988"/>
            <a:ext cx="9482138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/>
          <a:srcRect l="4341" t="2200" r="9291"/>
          <a:stretch>
            <a:fillRect/>
          </a:stretch>
        </p:blipFill>
        <p:spPr bwMode="auto">
          <a:xfrm>
            <a:off x="0" y="-26988"/>
            <a:ext cx="9251950" cy="698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 l="3708" r="4134"/>
          <a:stretch>
            <a:fillRect/>
          </a:stretch>
        </p:blipFill>
        <p:spPr bwMode="auto">
          <a:xfrm>
            <a:off x="-36513" y="-26988"/>
            <a:ext cx="9612313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100774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 l="2582" r="6993"/>
          <a:stretch>
            <a:fillRect/>
          </a:stretch>
        </p:blipFill>
        <p:spPr bwMode="auto">
          <a:xfrm>
            <a:off x="-36513" y="-26988"/>
            <a:ext cx="9434513" cy="695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/>
          <a:srcRect l="2887" r="4514"/>
          <a:stretch>
            <a:fillRect/>
          </a:stretch>
        </p:blipFill>
        <p:spPr bwMode="auto">
          <a:xfrm>
            <a:off x="-73025" y="0"/>
            <a:ext cx="9324975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28</Words>
  <Application>Microsoft Office PowerPoint</Application>
  <PresentationFormat>Diavetítés a képernyőre (4:3 oldalarány)</PresentationFormat>
  <Paragraphs>4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1" baseType="lpstr">
      <vt:lpstr>Arial</vt:lpstr>
      <vt:lpstr>Arial Narrow</vt:lpstr>
      <vt:lpstr>Alapértelmezett terv</vt:lpstr>
      <vt:lpstr>Introduction to the Hungarian web archiving project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Hungarian web archiving project</dc:title>
  <dc:creator/>
  <cp:lastModifiedBy>DL</cp:lastModifiedBy>
  <cp:revision>52</cp:revision>
  <dcterms:created xsi:type="dcterms:W3CDTF">2018-10-25T12:25:06Z</dcterms:created>
  <dcterms:modified xsi:type="dcterms:W3CDTF">2018-11-06T08:37:03Z</dcterms:modified>
</cp:coreProperties>
</file>