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305" r:id="rId6"/>
    <p:sldId id="30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307" r:id="rId26"/>
    <p:sldId id="288" r:id="rId27"/>
    <p:sldId id="306" r:id="rId28"/>
    <p:sldId id="289" r:id="rId29"/>
    <p:sldId id="290" r:id="rId30"/>
    <p:sldId id="291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1" r:id="rId39"/>
    <p:sldId id="303" r:id="rId40"/>
    <p:sldId id="302" r:id="rId41"/>
  </p:sldIdLst>
  <p:sldSz cx="10080625" cy="567055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4" d="100"/>
          <a:sy n="84" d="100"/>
        </p:scale>
        <p:origin x="-72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="" xmlns:a16="http://schemas.microsoft.com/office/drawing/2014/main" id="{E89DDA73-428E-401F-8F04-A7E1E24C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2051" name="AutoShape 2">
            <a:extLst>
              <a:ext uri="{FF2B5EF4-FFF2-40B4-BE49-F238E27FC236}">
                <a16:creationId xmlns="" xmlns:a16="http://schemas.microsoft.com/office/drawing/2014/main" id="{4ED92A8B-F5DE-43D8-8EF0-4E22C3454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56F6E38B-87DA-47BB-A7A8-731F9E2524D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1342ECF-48C7-4EBB-B5F3-C28B55BB115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 noProof="0"/>
          </a:p>
        </p:txBody>
      </p:sp>
      <p:sp>
        <p:nvSpPr>
          <p:cNvPr id="2054" name="Text Box 5">
            <a:extLst>
              <a:ext uri="{FF2B5EF4-FFF2-40B4-BE49-F238E27FC236}">
                <a16:creationId xmlns="" xmlns:a16="http://schemas.microsoft.com/office/drawing/2014/main" id="{ECBEC9B9-B53B-4B92-A2C6-C9A6AEF35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2055" name="Text Box 6">
            <a:extLst>
              <a:ext uri="{FF2B5EF4-FFF2-40B4-BE49-F238E27FC236}">
                <a16:creationId xmlns="" xmlns:a16="http://schemas.microsoft.com/office/drawing/2014/main" id="{5DD91B0A-26EF-494C-BFEF-776D3EC0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2056" name="Text Box 7">
            <a:extLst>
              <a:ext uri="{FF2B5EF4-FFF2-40B4-BE49-F238E27FC236}">
                <a16:creationId xmlns="" xmlns:a16="http://schemas.microsoft.com/office/drawing/2014/main" id="{40616421-C682-46D9-8046-0D8D3CD20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2E4A2C81-F729-4ADD-922B-721E5A27DE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55BFB88-D8D3-4F0B-879D-97BC6230D2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916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="" xmlns:a16="http://schemas.microsoft.com/office/drawing/2014/main" id="{1F0CFC2C-4471-49BB-9A12-D4E0E6F3DE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EC5360-BFE0-4FBB-B685-D664B9EE081B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hu-HU" altLang="hu-HU" sz="1400"/>
          </a:p>
        </p:txBody>
      </p:sp>
      <p:sp>
        <p:nvSpPr>
          <p:cNvPr id="4099" name="Text Box 1">
            <a:extLst>
              <a:ext uri="{FF2B5EF4-FFF2-40B4-BE49-F238E27FC236}">
                <a16:creationId xmlns="" xmlns:a16="http://schemas.microsoft.com/office/drawing/2014/main" id="{47166983-45C6-4EF0-BF1C-4C4CAF6F1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7836C29-51BD-4406-A963-C49D7EE422D8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="" xmlns:a16="http://schemas.microsoft.com/office/drawing/2014/main" id="{27F0C21D-C896-41BC-A89A-EB3241D3F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="" xmlns:a16="http://schemas.microsoft.com/office/drawing/2014/main" id="{DD5D7FA0-E53B-4704-9ED1-7CDE5EC63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="" xmlns:a16="http://schemas.microsoft.com/office/drawing/2014/main" id="{15F1B19C-8D71-464F-A7B5-BC11377573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888718-EAA7-4700-A0E3-806F1D27E964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hu-HU" altLang="hu-HU" sz="1400"/>
          </a:p>
        </p:txBody>
      </p:sp>
      <p:sp>
        <p:nvSpPr>
          <p:cNvPr id="23555" name="Text Box 1">
            <a:extLst>
              <a:ext uri="{FF2B5EF4-FFF2-40B4-BE49-F238E27FC236}">
                <a16:creationId xmlns="" xmlns:a16="http://schemas.microsoft.com/office/drawing/2014/main" id="{B03E5E7A-C8F7-4EF1-B79D-058825173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226B35B-E869-4757-A45A-36C1FCD1844E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="" xmlns:a16="http://schemas.microsoft.com/office/drawing/2014/main" id="{1E22B736-853F-459D-A017-0A7A6F941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>
            <a:extLst>
              <a:ext uri="{FF2B5EF4-FFF2-40B4-BE49-F238E27FC236}">
                <a16:creationId xmlns="" xmlns:a16="http://schemas.microsoft.com/office/drawing/2014/main" id="{7DF53395-0EB6-4149-8F9F-483DC7332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>
            <a:extLst>
              <a:ext uri="{FF2B5EF4-FFF2-40B4-BE49-F238E27FC236}">
                <a16:creationId xmlns="" xmlns:a16="http://schemas.microsoft.com/office/drawing/2014/main" id="{3181100C-9E3F-4DD8-B5D4-38FD3590DB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598D16-E6A8-4358-9883-D9A9E4EE32EC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hu-HU" altLang="hu-HU" sz="1400"/>
          </a:p>
        </p:txBody>
      </p:sp>
      <p:sp>
        <p:nvSpPr>
          <p:cNvPr id="25603" name="Text Box 1">
            <a:extLst>
              <a:ext uri="{FF2B5EF4-FFF2-40B4-BE49-F238E27FC236}">
                <a16:creationId xmlns="" xmlns:a16="http://schemas.microsoft.com/office/drawing/2014/main" id="{701C2B2F-77F7-4CF8-A7A6-A89306C5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33302F9-116E-41FF-ADDA-CD3EC352202E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="" xmlns:a16="http://schemas.microsoft.com/office/drawing/2014/main" id="{CD06B1C2-A5BD-425E-B1A7-D3BDF60FF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Rectangle 3">
            <a:extLst>
              <a:ext uri="{FF2B5EF4-FFF2-40B4-BE49-F238E27FC236}">
                <a16:creationId xmlns="" xmlns:a16="http://schemas.microsoft.com/office/drawing/2014/main" id="{3A85F32F-9102-4F6F-8C7C-C1530B684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="" xmlns:a16="http://schemas.microsoft.com/office/drawing/2014/main" id="{53B25DFF-E0CC-41FE-A9F1-AB3C5A7A44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AC76D6-B7A0-4C80-92D4-0F79C88DF61D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u-HU" altLang="hu-HU" sz="1400"/>
          </a:p>
        </p:txBody>
      </p:sp>
      <p:sp>
        <p:nvSpPr>
          <p:cNvPr id="27651" name="Text Box 1">
            <a:extLst>
              <a:ext uri="{FF2B5EF4-FFF2-40B4-BE49-F238E27FC236}">
                <a16:creationId xmlns="" xmlns:a16="http://schemas.microsoft.com/office/drawing/2014/main" id="{8858CA01-C3E3-4347-9AD4-5D5A8F952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63EBAFD-140D-4318-B1DA-14D98BABE7E4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="" xmlns:a16="http://schemas.microsoft.com/office/drawing/2014/main" id="{11A1BE70-80FE-4B1F-B48B-315296DAC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3">
            <a:extLst>
              <a:ext uri="{FF2B5EF4-FFF2-40B4-BE49-F238E27FC236}">
                <a16:creationId xmlns="" xmlns:a16="http://schemas.microsoft.com/office/drawing/2014/main" id="{C560CAD7-E446-407A-A1F8-76C642AC5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>
            <a:extLst>
              <a:ext uri="{FF2B5EF4-FFF2-40B4-BE49-F238E27FC236}">
                <a16:creationId xmlns="" xmlns:a16="http://schemas.microsoft.com/office/drawing/2014/main" id="{76792E7F-7A2B-4CA2-B46A-A8E6254D4E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1EAB93-41C5-4783-B9F6-413B2C555B42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hu-HU" altLang="hu-HU" sz="1400"/>
          </a:p>
        </p:txBody>
      </p:sp>
      <p:sp>
        <p:nvSpPr>
          <p:cNvPr id="29699" name="Rectangle 1">
            <a:extLst>
              <a:ext uri="{FF2B5EF4-FFF2-40B4-BE49-F238E27FC236}">
                <a16:creationId xmlns="" xmlns:a16="http://schemas.microsoft.com/office/drawing/2014/main" id="{43CC5637-2D22-4EF6-98D8-10E8FBA8F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="" xmlns:a16="http://schemas.microsoft.com/office/drawing/2014/main" id="{0F99D26C-EFF9-4258-8423-0F6C0D5A7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>
            <a:extLst>
              <a:ext uri="{FF2B5EF4-FFF2-40B4-BE49-F238E27FC236}">
                <a16:creationId xmlns="" xmlns:a16="http://schemas.microsoft.com/office/drawing/2014/main" id="{7892215C-E26D-4B52-A76A-7E05F8D59E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48921E-F505-4201-9CF8-500D7AB56086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hu-HU" altLang="hu-HU" sz="1400"/>
          </a:p>
        </p:txBody>
      </p:sp>
      <p:sp>
        <p:nvSpPr>
          <p:cNvPr id="31747" name="Rectangle 1">
            <a:extLst>
              <a:ext uri="{FF2B5EF4-FFF2-40B4-BE49-F238E27FC236}">
                <a16:creationId xmlns="" xmlns:a16="http://schemas.microsoft.com/office/drawing/2014/main" id="{16A7D83E-EE3D-4057-ABF5-B41FC89D6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="" xmlns:a16="http://schemas.microsoft.com/office/drawing/2014/main" id="{DD2F4220-F47F-407E-A0B1-4DDE35325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>
            <a:extLst>
              <a:ext uri="{FF2B5EF4-FFF2-40B4-BE49-F238E27FC236}">
                <a16:creationId xmlns="" xmlns:a16="http://schemas.microsoft.com/office/drawing/2014/main" id="{C5220075-086F-464B-B839-CD9BDF42FE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C18510-8E16-44FD-AC83-E802535A451C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hu-HU" altLang="hu-HU" sz="1400"/>
          </a:p>
        </p:txBody>
      </p:sp>
      <p:sp>
        <p:nvSpPr>
          <p:cNvPr id="33795" name="Rectangle 1">
            <a:extLst>
              <a:ext uri="{FF2B5EF4-FFF2-40B4-BE49-F238E27FC236}">
                <a16:creationId xmlns="" xmlns:a16="http://schemas.microsoft.com/office/drawing/2014/main" id="{BE57845E-85D9-4347-A37A-41F98ECCDD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="" xmlns:a16="http://schemas.microsoft.com/office/drawing/2014/main" id="{84F4BCB1-A005-4873-B0C2-F14BA0108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="" xmlns:a16="http://schemas.microsoft.com/office/drawing/2014/main" id="{90BDB011-705C-4685-A01B-BA81732C21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B21396-D9A4-46F2-9C0A-50B70FB76404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hu-HU" altLang="hu-HU" sz="1400"/>
          </a:p>
        </p:txBody>
      </p:sp>
      <p:sp>
        <p:nvSpPr>
          <p:cNvPr id="35843" name="Rectangle 1">
            <a:extLst>
              <a:ext uri="{FF2B5EF4-FFF2-40B4-BE49-F238E27FC236}">
                <a16:creationId xmlns="" xmlns:a16="http://schemas.microsoft.com/office/drawing/2014/main" id="{637CBCA0-383B-432B-8B26-8AF0232DB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="" xmlns:a16="http://schemas.microsoft.com/office/drawing/2014/main" id="{5C44DB91-5D03-4D6A-BED8-6BA87871F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="" xmlns:a16="http://schemas.microsoft.com/office/drawing/2014/main" id="{078BB79D-D6B2-435E-B9BA-F5930DA9CF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0565B7-907B-4367-B9F0-D96BC993AA62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hu-HU" altLang="hu-HU" sz="1400"/>
          </a:p>
        </p:txBody>
      </p:sp>
      <p:sp>
        <p:nvSpPr>
          <p:cNvPr id="37891" name="Rectangle 1">
            <a:extLst>
              <a:ext uri="{FF2B5EF4-FFF2-40B4-BE49-F238E27FC236}">
                <a16:creationId xmlns="" xmlns:a16="http://schemas.microsoft.com/office/drawing/2014/main" id="{BC1C3E44-0169-404F-A4B4-AC940BBA7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="" xmlns:a16="http://schemas.microsoft.com/office/drawing/2014/main" id="{A04CF214-B49E-42B2-B8B8-03F9801A4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="" xmlns:a16="http://schemas.microsoft.com/office/drawing/2014/main" id="{49AC7FD0-5D3A-4D84-BFC6-496555C989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1D14D6-9734-41C2-9761-51FF69EF4BCD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hu-HU" altLang="hu-HU" sz="1400"/>
          </a:p>
        </p:txBody>
      </p:sp>
      <p:sp>
        <p:nvSpPr>
          <p:cNvPr id="39939" name="Rectangle 1">
            <a:extLst>
              <a:ext uri="{FF2B5EF4-FFF2-40B4-BE49-F238E27FC236}">
                <a16:creationId xmlns="" xmlns:a16="http://schemas.microsoft.com/office/drawing/2014/main" id="{E149F4C4-2DC5-432B-BEA6-E8DC08877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="" xmlns:a16="http://schemas.microsoft.com/office/drawing/2014/main" id="{CD6D5B02-696C-4FEE-B1B8-CD6386120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="" xmlns:a16="http://schemas.microsoft.com/office/drawing/2014/main" id="{DC34D8FA-4A8C-42D9-907E-11E640207C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875AC7-92A3-4BC6-8AB4-15DB8B398E3E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hu-HU" altLang="hu-HU" sz="1400"/>
          </a:p>
        </p:txBody>
      </p:sp>
      <p:sp>
        <p:nvSpPr>
          <p:cNvPr id="41987" name="Text Box 1">
            <a:extLst>
              <a:ext uri="{FF2B5EF4-FFF2-40B4-BE49-F238E27FC236}">
                <a16:creationId xmlns="" xmlns:a16="http://schemas.microsoft.com/office/drawing/2014/main" id="{F07BD403-4F7B-451C-8CE2-8AFBCAFB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23C0D5D-1716-40EA-85D0-910646623C6F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="" xmlns:a16="http://schemas.microsoft.com/office/drawing/2014/main" id="{3BA4C5FD-8F9D-41FB-9D8E-4039698E1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>
            <a:extLst>
              <a:ext uri="{FF2B5EF4-FFF2-40B4-BE49-F238E27FC236}">
                <a16:creationId xmlns="" xmlns:a16="http://schemas.microsoft.com/office/drawing/2014/main" id="{A4986971-246A-4BD0-AA5F-5BEC757E7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="" xmlns:a16="http://schemas.microsoft.com/office/drawing/2014/main" id="{41849B2D-55AE-4A99-B741-6377B20E26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A9EFA8-C640-4ACC-8C2E-7A799BCAF50A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hu-HU" altLang="hu-HU" sz="1400"/>
          </a:p>
        </p:txBody>
      </p:sp>
      <p:sp>
        <p:nvSpPr>
          <p:cNvPr id="6147" name="Text Box 1">
            <a:extLst>
              <a:ext uri="{FF2B5EF4-FFF2-40B4-BE49-F238E27FC236}">
                <a16:creationId xmlns="" xmlns:a16="http://schemas.microsoft.com/office/drawing/2014/main" id="{B6D49DD7-F781-491F-9C7C-565381F52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ADBD3FEC-C6E4-4C84-A506-EBD15137CBA7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="" xmlns:a16="http://schemas.microsoft.com/office/drawing/2014/main" id="{573F33C0-B708-40DA-BB22-9DC79F7C5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>
            <a:extLst>
              <a:ext uri="{FF2B5EF4-FFF2-40B4-BE49-F238E27FC236}">
                <a16:creationId xmlns="" xmlns:a16="http://schemas.microsoft.com/office/drawing/2014/main" id="{5E304437-7EF6-49E1-A2CB-C6D774739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>
            <a:extLst>
              <a:ext uri="{FF2B5EF4-FFF2-40B4-BE49-F238E27FC236}">
                <a16:creationId xmlns="" xmlns:a16="http://schemas.microsoft.com/office/drawing/2014/main" id="{5C537A74-DB40-4B60-9191-A45C0D6FD9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CE6FA0-7196-47F9-9C09-6DC48FA7DCAF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hu-HU" altLang="hu-HU" sz="1400"/>
          </a:p>
        </p:txBody>
      </p:sp>
      <p:sp>
        <p:nvSpPr>
          <p:cNvPr id="44035" name="Text Box 1">
            <a:extLst>
              <a:ext uri="{FF2B5EF4-FFF2-40B4-BE49-F238E27FC236}">
                <a16:creationId xmlns="" xmlns:a16="http://schemas.microsoft.com/office/drawing/2014/main" id="{435EE410-15CE-4E18-B3C4-943F6F26A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770DEED-0012-4FF0-9B88-EDA6458BD8F0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="" xmlns:a16="http://schemas.microsoft.com/office/drawing/2014/main" id="{41FF3BDC-670C-4650-A7DD-4A9B40DE8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7" name="Rectangle 3">
            <a:extLst>
              <a:ext uri="{FF2B5EF4-FFF2-40B4-BE49-F238E27FC236}">
                <a16:creationId xmlns="" xmlns:a16="http://schemas.microsoft.com/office/drawing/2014/main" id="{373DDD66-E4FB-4605-9E31-54D394CF2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>
            <a:extLst>
              <a:ext uri="{FF2B5EF4-FFF2-40B4-BE49-F238E27FC236}">
                <a16:creationId xmlns="" xmlns:a16="http://schemas.microsoft.com/office/drawing/2014/main" id="{53D5789C-E979-464B-9975-8CAA181B28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3AE1DB-531F-45D3-A14E-7903B9867C4B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hu-HU" altLang="hu-HU" sz="1400"/>
          </a:p>
        </p:txBody>
      </p:sp>
      <p:sp>
        <p:nvSpPr>
          <p:cNvPr id="46083" name="Text Box 1">
            <a:extLst>
              <a:ext uri="{FF2B5EF4-FFF2-40B4-BE49-F238E27FC236}">
                <a16:creationId xmlns="" xmlns:a16="http://schemas.microsoft.com/office/drawing/2014/main" id="{301868BE-6844-455E-92B4-66669677C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8676542-8B50-4B3D-B384-D8B7AA28C9B2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="" xmlns:a16="http://schemas.microsoft.com/office/drawing/2014/main" id="{F20A82A9-6117-4EDC-81A3-53E48747D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3">
            <a:extLst>
              <a:ext uri="{FF2B5EF4-FFF2-40B4-BE49-F238E27FC236}">
                <a16:creationId xmlns="" xmlns:a16="http://schemas.microsoft.com/office/drawing/2014/main" id="{1A3873A2-D8A1-4200-986D-9D02E4B16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>
            <a:extLst>
              <a:ext uri="{FF2B5EF4-FFF2-40B4-BE49-F238E27FC236}">
                <a16:creationId xmlns="" xmlns:a16="http://schemas.microsoft.com/office/drawing/2014/main" id="{F7521504-8DFE-45CF-BCC7-659F920B52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8988E4-8904-4FBF-9D01-0E32228E45CA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hu-HU" altLang="hu-HU" sz="1400"/>
          </a:p>
        </p:txBody>
      </p:sp>
      <p:sp>
        <p:nvSpPr>
          <p:cNvPr id="48131" name="Text Box 1">
            <a:extLst>
              <a:ext uri="{FF2B5EF4-FFF2-40B4-BE49-F238E27FC236}">
                <a16:creationId xmlns="" xmlns:a16="http://schemas.microsoft.com/office/drawing/2014/main" id="{B1917C98-C1FC-40C2-9D6C-F64B2FCC4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04FB542-EB5E-4631-92C9-B56647FFB50C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="" xmlns:a16="http://schemas.microsoft.com/office/drawing/2014/main" id="{DA740864-2694-4EB6-8C77-CB0A99BAD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3" name="Rectangle 3">
            <a:extLst>
              <a:ext uri="{FF2B5EF4-FFF2-40B4-BE49-F238E27FC236}">
                <a16:creationId xmlns="" xmlns:a16="http://schemas.microsoft.com/office/drawing/2014/main" id="{785A3772-B010-47A2-B2F8-76265259E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>
            <a:extLst>
              <a:ext uri="{FF2B5EF4-FFF2-40B4-BE49-F238E27FC236}">
                <a16:creationId xmlns="" xmlns:a16="http://schemas.microsoft.com/office/drawing/2014/main" id="{BD9A9A16-8353-4634-843C-C45F26E43C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AB947A-261E-4B2B-847C-FDDF936ABAB7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hu-HU" altLang="hu-HU" sz="1400"/>
          </a:p>
        </p:txBody>
      </p:sp>
      <p:sp>
        <p:nvSpPr>
          <p:cNvPr id="50179" name="Text Box 1">
            <a:extLst>
              <a:ext uri="{FF2B5EF4-FFF2-40B4-BE49-F238E27FC236}">
                <a16:creationId xmlns="" xmlns:a16="http://schemas.microsoft.com/office/drawing/2014/main" id="{3DD849FC-FF31-4457-AAA5-489183EB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AEEBD78E-5138-4846-BCDD-16069DB26234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="" xmlns:a16="http://schemas.microsoft.com/office/drawing/2014/main" id="{C89C31A0-7BC3-4856-9F1B-32F64E817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>
            <a:extLst>
              <a:ext uri="{FF2B5EF4-FFF2-40B4-BE49-F238E27FC236}">
                <a16:creationId xmlns="" xmlns:a16="http://schemas.microsoft.com/office/drawing/2014/main" id="{FF0C2828-359C-49EE-B2E6-6F3912A09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>
            <a:extLst>
              <a:ext uri="{FF2B5EF4-FFF2-40B4-BE49-F238E27FC236}">
                <a16:creationId xmlns="" xmlns:a16="http://schemas.microsoft.com/office/drawing/2014/main" id="{5D56299F-4DDD-4BB6-8E74-EF9F2B8A7E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A0F9A5-85C1-48EB-A7EC-4DB2033BF9CF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hu-HU" altLang="hu-HU" sz="1400"/>
          </a:p>
        </p:txBody>
      </p:sp>
      <p:sp>
        <p:nvSpPr>
          <p:cNvPr id="53251" name="Text Box 1">
            <a:extLst>
              <a:ext uri="{FF2B5EF4-FFF2-40B4-BE49-F238E27FC236}">
                <a16:creationId xmlns="" xmlns:a16="http://schemas.microsoft.com/office/drawing/2014/main" id="{0C0BD121-0C31-40BF-A862-3BF28DAF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B7015F3-901C-4C4B-B2F0-FEABEAA53C9D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="" xmlns:a16="http://schemas.microsoft.com/office/drawing/2014/main" id="{A0B94DB9-3F22-4C9C-859C-2A8A6149C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3">
            <a:extLst>
              <a:ext uri="{FF2B5EF4-FFF2-40B4-BE49-F238E27FC236}">
                <a16:creationId xmlns="" xmlns:a16="http://schemas.microsoft.com/office/drawing/2014/main" id="{6BA315AD-EC78-40E9-9A21-C749034CB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>
            <a:extLst>
              <a:ext uri="{FF2B5EF4-FFF2-40B4-BE49-F238E27FC236}">
                <a16:creationId xmlns="" xmlns:a16="http://schemas.microsoft.com/office/drawing/2014/main" id="{14227672-BE19-4BA2-8A47-492067BF01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790C5D-93A7-4BF3-8455-AC15D9CE7545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hu-HU" altLang="hu-HU" sz="1400"/>
          </a:p>
        </p:txBody>
      </p:sp>
      <p:sp>
        <p:nvSpPr>
          <p:cNvPr id="55299" name="Text Box 1">
            <a:extLst>
              <a:ext uri="{FF2B5EF4-FFF2-40B4-BE49-F238E27FC236}">
                <a16:creationId xmlns="" xmlns:a16="http://schemas.microsoft.com/office/drawing/2014/main" id="{11DA8227-B42F-4724-A806-7FC4BDE64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EC52BC1-D5FF-4EE3-A2A3-68444053E29C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="" xmlns:a16="http://schemas.microsoft.com/office/drawing/2014/main" id="{612D0343-F8B2-4E66-B344-91CC036D6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Rectangle 3">
            <a:extLst>
              <a:ext uri="{FF2B5EF4-FFF2-40B4-BE49-F238E27FC236}">
                <a16:creationId xmlns="" xmlns:a16="http://schemas.microsoft.com/office/drawing/2014/main" id="{F11DBC6E-99ED-4064-9291-ECE91ADCD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>
            <a:extLst>
              <a:ext uri="{FF2B5EF4-FFF2-40B4-BE49-F238E27FC236}">
                <a16:creationId xmlns="" xmlns:a16="http://schemas.microsoft.com/office/drawing/2014/main" id="{6DD9CDD7-0868-4596-884B-AC6D6BF58F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7FFEEE-62FE-4D79-B7BC-9556BEB89513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hu-HU" altLang="hu-HU" sz="1400"/>
          </a:p>
        </p:txBody>
      </p:sp>
      <p:sp>
        <p:nvSpPr>
          <p:cNvPr id="58371" name="Text Box 1">
            <a:extLst>
              <a:ext uri="{FF2B5EF4-FFF2-40B4-BE49-F238E27FC236}">
                <a16:creationId xmlns="" xmlns:a16="http://schemas.microsoft.com/office/drawing/2014/main" id="{803E0769-90F8-42EC-99F5-B5A4A40C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A94F981-0EF8-41DF-B15A-67AC754283DC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="" xmlns:a16="http://schemas.microsoft.com/office/drawing/2014/main" id="{B5A33AC2-ADCA-4EC4-BEB5-DA53B98F1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3">
            <a:extLst>
              <a:ext uri="{FF2B5EF4-FFF2-40B4-BE49-F238E27FC236}">
                <a16:creationId xmlns="" xmlns:a16="http://schemas.microsoft.com/office/drawing/2014/main" id="{C41AD813-F4D7-44CD-A6E0-EA28FCFDC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>
            <a:extLst>
              <a:ext uri="{FF2B5EF4-FFF2-40B4-BE49-F238E27FC236}">
                <a16:creationId xmlns="" xmlns:a16="http://schemas.microsoft.com/office/drawing/2014/main" id="{EF5E60DF-E4F4-45C0-A24F-62177CEA22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C05C75-73F4-4984-B59C-43027AFBFDF2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hu-HU" altLang="hu-HU" sz="1400"/>
          </a:p>
        </p:txBody>
      </p:sp>
      <p:sp>
        <p:nvSpPr>
          <p:cNvPr id="60419" name="Text Box 1">
            <a:extLst>
              <a:ext uri="{FF2B5EF4-FFF2-40B4-BE49-F238E27FC236}">
                <a16:creationId xmlns="" xmlns:a16="http://schemas.microsoft.com/office/drawing/2014/main" id="{0458097A-CD4B-41F7-8DD7-54005F251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8E32786-5A79-4BA1-8727-AAAAB987414A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="" xmlns:a16="http://schemas.microsoft.com/office/drawing/2014/main" id="{D70ABB2B-5EAA-43DD-BE47-49A44AF66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>
            <a:extLst>
              <a:ext uri="{FF2B5EF4-FFF2-40B4-BE49-F238E27FC236}">
                <a16:creationId xmlns="" xmlns:a16="http://schemas.microsoft.com/office/drawing/2014/main" id="{6246E99C-A9EF-4137-97E4-ABCC5A543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>
            <a:extLst>
              <a:ext uri="{FF2B5EF4-FFF2-40B4-BE49-F238E27FC236}">
                <a16:creationId xmlns="" xmlns:a16="http://schemas.microsoft.com/office/drawing/2014/main" id="{B3FE402B-6206-4D14-9BD8-4A7D6692A8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858DE7-0E46-4437-8896-F81879C95693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hu-HU" altLang="hu-HU" sz="1400"/>
          </a:p>
        </p:txBody>
      </p:sp>
      <p:sp>
        <p:nvSpPr>
          <p:cNvPr id="62467" name="Text Box 1">
            <a:extLst>
              <a:ext uri="{FF2B5EF4-FFF2-40B4-BE49-F238E27FC236}">
                <a16:creationId xmlns="" xmlns:a16="http://schemas.microsoft.com/office/drawing/2014/main" id="{0AB384F3-77B5-444A-896A-FEB928A37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0A8D800-ECD7-4323-B55C-6B85CA195DEA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="" xmlns:a16="http://schemas.microsoft.com/office/drawing/2014/main" id="{F7C98DF4-6B8D-49DE-B094-781EA7919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Rectangle 3">
            <a:extLst>
              <a:ext uri="{FF2B5EF4-FFF2-40B4-BE49-F238E27FC236}">
                <a16:creationId xmlns="" xmlns:a16="http://schemas.microsoft.com/office/drawing/2014/main" id="{C87F4041-AD9D-4304-94FC-CEED5424B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>
            <a:extLst>
              <a:ext uri="{FF2B5EF4-FFF2-40B4-BE49-F238E27FC236}">
                <a16:creationId xmlns="" xmlns:a16="http://schemas.microsoft.com/office/drawing/2014/main" id="{FAF6C192-3A67-49C5-94EE-D65F36D793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F616EA-1BA0-4A54-9C6C-13615F74880C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hu-HU" altLang="hu-HU" sz="1400"/>
          </a:p>
        </p:txBody>
      </p:sp>
      <p:sp>
        <p:nvSpPr>
          <p:cNvPr id="64515" name="Text Box 1">
            <a:extLst>
              <a:ext uri="{FF2B5EF4-FFF2-40B4-BE49-F238E27FC236}">
                <a16:creationId xmlns="" xmlns:a16="http://schemas.microsoft.com/office/drawing/2014/main" id="{BDCEFF81-E73C-470E-811B-A10FD78F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370D3BE-53AE-45CA-B8F5-C82050321731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="" xmlns:a16="http://schemas.microsoft.com/office/drawing/2014/main" id="{2581CB8D-32EE-49B6-94AE-7D9292596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3">
            <a:extLst>
              <a:ext uri="{FF2B5EF4-FFF2-40B4-BE49-F238E27FC236}">
                <a16:creationId xmlns="" xmlns:a16="http://schemas.microsoft.com/office/drawing/2014/main" id="{B8B687DC-E51C-4BC2-99F9-63BCD121A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="" xmlns:a16="http://schemas.microsoft.com/office/drawing/2014/main" id="{0CC60EB3-2E0A-42DF-97AB-710CC7F040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E71B9-8B02-485B-8779-8638E17D7C57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hu-HU" altLang="hu-HU" sz="1400"/>
          </a:p>
        </p:txBody>
      </p:sp>
      <p:sp>
        <p:nvSpPr>
          <p:cNvPr id="8195" name="Text Box 1">
            <a:extLst>
              <a:ext uri="{FF2B5EF4-FFF2-40B4-BE49-F238E27FC236}">
                <a16:creationId xmlns="" xmlns:a16="http://schemas.microsoft.com/office/drawing/2014/main" id="{BF7D1AFE-52A9-487F-93D0-032B72F1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2DDE3FE1-2451-4C01-A0EC-2823F6F839B7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="" xmlns:a16="http://schemas.microsoft.com/office/drawing/2014/main" id="{D2B45F8F-4A61-4FD4-A8F2-229A1BDDE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="" xmlns:a16="http://schemas.microsoft.com/office/drawing/2014/main" id="{D0319BD0-5195-4C7E-A3BD-E13B1F045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>
            <a:extLst>
              <a:ext uri="{FF2B5EF4-FFF2-40B4-BE49-F238E27FC236}">
                <a16:creationId xmlns="" xmlns:a16="http://schemas.microsoft.com/office/drawing/2014/main" id="{BBAE73BD-1DC1-4536-8457-777E224655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636A89-A710-4431-B375-A51C0D911F45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hu-HU" altLang="hu-HU" sz="1400"/>
          </a:p>
        </p:txBody>
      </p:sp>
      <p:sp>
        <p:nvSpPr>
          <p:cNvPr id="68611" name="Text Box 1">
            <a:extLst>
              <a:ext uri="{FF2B5EF4-FFF2-40B4-BE49-F238E27FC236}">
                <a16:creationId xmlns="" xmlns:a16="http://schemas.microsoft.com/office/drawing/2014/main" id="{122F4177-B1A0-42CE-8CD5-08F75BA44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BD09FCE-E560-4DEA-A820-A1A4A75E3917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="" xmlns:a16="http://schemas.microsoft.com/office/drawing/2014/main" id="{9C425E4F-7FEC-4284-8035-47E17EA3E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Rectangle 3">
            <a:extLst>
              <a:ext uri="{FF2B5EF4-FFF2-40B4-BE49-F238E27FC236}">
                <a16:creationId xmlns="" xmlns:a16="http://schemas.microsoft.com/office/drawing/2014/main" id="{CC494E5D-8878-4823-A9BF-AF67D04F0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>
            <a:extLst>
              <a:ext uri="{FF2B5EF4-FFF2-40B4-BE49-F238E27FC236}">
                <a16:creationId xmlns="" xmlns:a16="http://schemas.microsoft.com/office/drawing/2014/main" id="{BAD8D49C-47EB-4A2A-A95F-BD43BA0443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5E050C-7742-45D3-84F8-CA5BB976659E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hu-HU" altLang="hu-HU" sz="1400"/>
          </a:p>
        </p:txBody>
      </p:sp>
      <p:sp>
        <p:nvSpPr>
          <p:cNvPr id="70659" name="Text Box 1">
            <a:extLst>
              <a:ext uri="{FF2B5EF4-FFF2-40B4-BE49-F238E27FC236}">
                <a16:creationId xmlns="" xmlns:a16="http://schemas.microsoft.com/office/drawing/2014/main" id="{2D4C6FA6-99EF-4595-A112-B865E1024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0BFE253-2E3E-420A-B7B9-6F59D3352A75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="" xmlns:a16="http://schemas.microsoft.com/office/drawing/2014/main" id="{A340A9EA-8F10-434F-8062-1C488D42A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Rectangle 3">
            <a:extLst>
              <a:ext uri="{FF2B5EF4-FFF2-40B4-BE49-F238E27FC236}">
                <a16:creationId xmlns="" xmlns:a16="http://schemas.microsoft.com/office/drawing/2014/main" id="{4FD7502D-F543-4CCE-86F8-841D06ABA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>
            <a:extLst>
              <a:ext uri="{FF2B5EF4-FFF2-40B4-BE49-F238E27FC236}">
                <a16:creationId xmlns="" xmlns:a16="http://schemas.microsoft.com/office/drawing/2014/main" id="{F34E1EC1-E866-49A9-AF1D-17CEF9F692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7284F4-F763-479D-AB31-E7A2CC72E20D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hu-HU" altLang="hu-HU" sz="1400"/>
          </a:p>
        </p:txBody>
      </p:sp>
      <p:sp>
        <p:nvSpPr>
          <p:cNvPr id="72707" name="Text Box 1">
            <a:extLst>
              <a:ext uri="{FF2B5EF4-FFF2-40B4-BE49-F238E27FC236}">
                <a16:creationId xmlns="" xmlns:a16="http://schemas.microsoft.com/office/drawing/2014/main" id="{21B35E96-F840-4F7F-9181-5677678C8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FFD57A7-F27B-4513-9C31-AF9AD6251238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="" xmlns:a16="http://schemas.microsoft.com/office/drawing/2014/main" id="{771B60F3-7895-4709-8E8C-77C50F7B4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Rectangle 3">
            <a:extLst>
              <a:ext uri="{FF2B5EF4-FFF2-40B4-BE49-F238E27FC236}">
                <a16:creationId xmlns="" xmlns:a16="http://schemas.microsoft.com/office/drawing/2014/main" id="{474F1F03-6976-40E9-BA7F-0DE8479DB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>
            <a:extLst>
              <a:ext uri="{FF2B5EF4-FFF2-40B4-BE49-F238E27FC236}">
                <a16:creationId xmlns="" xmlns:a16="http://schemas.microsoft.com/office/drawing/2014/main" id="{B5809C97-7BF1-4508-B11D-40A444984A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36070-324E-45DA-A342-EA0A55CD64AB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hu-HU" altLang="hu-HU" sz="1400"/>
          </a:p>
        </p:txBody>
      </p:sp>
      <p:sp>
        <p:nvSpPr>
          <p:cNvPr id="74755" name="Text Box 1">
            <a:extLst>
              <a:ext uri="{FF2B5EF4-FFF2-40B4-BE49-F238E27FC236}">
                <a16:creationId xmlns="" xmlns:a16="http://schemas.microsoft.com/office/drawing/2014/main" id="{5046EB61-58E4-4327-955E-D8B37D300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CD60573-01EF-44B5-8274-72DF77652394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="" xmlns:a16="http://schemas.microsoft.com/office/drawing/2014/main" id="{9BEFA2AF-24AA-463C-8C41-2E65F18FA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Rectangle 3">
            <a:extLst>
              <a:ext uri="{FF2B5EF4-FFF2-40B4-BE49-F238E27FC236}">
                <a16:creationId xmlns="" xmlns:a16="http://schemas.microsoft.com/office/drawing/2014/main" id="{4F9B71D2-4453-4CDF-9746-0B8982D72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>
            <a:extLst>
              <a:ext uri="{FF2B5EF4-FFF2-40B4-BE49-F238E27FC236}">
                <a16:creationId xmlns="" xmlns:a16="http://schemas.microsoft.com/office/drawing/2014/main" id="{41861ECD-CDC8-479C-8B6C-02E9A55556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DE06AC-3E26-4557-8E5F-A8FDE265F110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hu-HU" altLang="hu-HU" sz="1400"/>
          </a:p>
        </p:txBody>
      </p:sp>
      <p:sp>
        <p:nvSpPr>
          <p:cNvPr id="76803" name="Text Box 1">
            <a:extLst>
              <a:ext uri="{FF2B5EF4-FFF2-40B4-BE49-F238E27FC236}">
                <a16:creationId xmlns="" xmlns:a16="http://schemas.microsoft.com/office/drawing/2014/main" id="{1FBC3E80-2483-45C7-A1FB-80A515AB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15241C4-A4F5-41D6-998E-0DCD52D0316B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="" xmlns:a16="http://schemas.microsoft.com/office/drawing/2014/main" id="{8BF687B0-9B8A-4A25-B192-72140E57E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5" name="Rectangle 3">
            <a:extLst>
              <a:ext uri="{FF2B5EF4-FFF2-40B4-BE49-F238E27FC236}">
                <a16:creationId xmlns="" xmlns:a16="http://schemas.microsoft.com/office/drawing/2014/main" id="{4301DD24-4EDD-4174-8CB4-0D6CD3580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>
            <a:extLst>
              <a:ext uri="{FF2B5EF4-FFF2-40B4-BE49-F238E27FC236}">
                <a16:creationId xmlns="" xmlns:a16="http://schemas.microsoft.com/office/drawing/2014/main" id="{6350A25F-E761-4D33-93FE-A00E521DAC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FE80F5-C5A8-4263-9F3A-33808F2BDF25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hu-HU" altLang="hu-HU" sz="1400"/>
          </a:p>
        </p:txBody>
      </p:sp>
      <p:sp>
        <p:nvSpPr>
          <p:cNvPr id="78851" name="Text Box 1">
            <a:extLst>
              <a:ext uri="{FF2B5EF4-FFF2-40B4-BE49-F238E27FC236}">
                <a16:creationId xmlns="" xmlns:a16="http://schemas.microsoft.com/office/drawing/2014/main" id="{233C7571-9075-4E5B-AA94-C15C41AF9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DF8E808-E539-4D4D-AD52-63E117802EC5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="" xmlns:a16="http://schemas.microsoft.com/office/drawing/2014/main" id="{675190FE-AAB5-49C9-87F0-D110ADBDD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3" name="Rectangle 3">
            <a:extLst>
              <a:ext uri="{FF2B5EF4-FFF2-40B4-BE49-F238E27FC236}">
                <a16:creationId xmlns="" xmlns:a16="http://schemas.microsoft.com/office/drawing/2014/main" id="{A0B06F19-97A6-4E0E-A47D-52FD00B5C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>
            <a:extLst>
              <a:ext uri="{FF2B5EF4-FFF2-40B4-BE49-F238E27FC236}">
                <a16:creationId xmlns="" xmlns:a16="http://schemas.microsoft.com/office/drawing/2014/main" id="{FF8032F0-22E7-4FB1-B343-CA75C78C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9A33A1-2A18-49AB-9FD4-2B6B3595C681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hu-HU" altLang="hu-HU" sz="1400"/>
          </a:p>
        </p:txBody>
      </p:sp>
      <p:sp>
        <p:nvSpPr>
          <p:cNvPr id="80899" name="Text Box 1">
            <a:extLst>
              <a:ext uri="{FF2B5EF4-FFF2-40B4-BE49-F238E27FC236}">
                <a16:creationId xmlns="" xmlns:a16="http://schemas.microsoft.com/office/drawing/2014/main" id="{99793565-7897-4621-A03E-5EC854B9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912994D-8D09-46DE-8204-086736DE287B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="" xmlns:a16="http://schemas.microsoft.com/office/drawing/2014/main" id="{AA4A601B-98E8-4CE6-9D17-257DCB63A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1" name="Rectangle 3">
            <a:extLst>
              <a:ext uri="{FF2B5EF4-FFF2-40B4-BE49-F238E27FC236}">
                <a16:creationId xmlns="" xmlns:a16="http://schemas.microsoft.com/office/drawing/2014/main" id="{E580A3D4-0FD6-47B9-BACA-9BB4AE0F4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>
            <a:extLst>
              <a:ext uri="{FF2B5EF4-FFF2-40B4-BE49-F238E27FC236}">
                <a16:creationId xmlns="" xmlns:a16="http://schemas.microsoft.com/office/drawing/2014/main" id="{4A2E69B2-FB31-42B0-8F3E-4169A21382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D4170C-6911-497E-AFD8-BA63148FED8C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hu-HU" altLang="hu-HU" sz="1400"/>
          </a:p>
        </p:txBody>
      </p:sp>
      <p:sp>
        <p:nvSpPr>
          <p:cNvPr id="82947" name="Text Box 1">
            <a:extLst>
              <a:ext uri="{FF2B5EF4-FFF2-40B4-BE49-F238E27FC236}">
                <a16:creationId xmlns="" xmlns:a16="http://schemas.microsoft.com/office/drawing/2014/main" id="{5E8CFBB0-6A5A-44D1-BB7F-B8870CB5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205BD9AF-E412-4E5A-8C8F-54DA731EBE50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="" xmlns:a16="http://schemas.microsoft.com/office/drawing/2014/main" id="{EBA6E8D2-E19A-4965-8F7D-691EEF587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9" name="Rectangle 3">
            <a:extLst>
              <a:ext uri="{FF2B5EF4-FFF2-40B4-BE49-F238E27FC236}">
                <a16:creationId xmlns="" xmlns:a16="http://schemas.microsoft.com/office/drawing/2014/main" id="{7688543C-70D9-40C4-8738-851D9DF84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>
            <a:extLst>
              <a:ext uri="{FF2B5EF4-FFF2-40B4-BE49-F238E27FC236}">
                <a16:creationId xmlns="" xmlns:a16="http://schemas.microsoft.com/office/drawing/2014/main" id="{C6F3E020-D08F-48B2-A09D-A81489C262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F0C1F8-56E5-4F8A-99EF-E52B2F9821E5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hu-HU" altLang="hu-HU" sz="1400"/>
          </a:p>
        </p:txBody>
      </p:sp>
      <p:sp>
        <p:nvSpPr>
          <p:cNvPr id="84995" name="Text Box 1">
            <a:extLst>
              <a:ext uri="{FF2B5EF4-FFF2-40B4-BE49-F238E27FC236}">
                <a16:creationId xmlns="" xmlns:a16="http://schemas.microsoft.com/office/drawing/2014/main" id="{72F32174-EC2E-4B80-86F9-6A85E7908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40325A9-5140-4B91-BBC1-FB96241770C5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="" xmlns:a16="http://schemas.microsoft.com/office/drawing/2014/main" id="{B08A6AE9-0B0B-4762-A9EC-1880744E4E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Rectangle 3">
            <a:extLst>
              <a:ext uri="{FF2B5EF4-FFF2-40B4-BE49-F238E27FC236}">
                <a16:creationId xmlns="" xmlns:a16="http://schemas.microsoft.com/office/drawing/2014/main" id="{3DBC5CFC-8DA9-4AC6-ABFA-820CB0B74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="" xmlns:a16="http://schemas.microsoft.com/office/drawing/2014/main" id="{944AC3F2-B080-4762-B8C0-2D6B93E0F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D2CBE5-9951-4BED-96C5-47D21EA55DFC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hu-HU" altLang="hu-HU" sz="1400"/>
          </a:p>
        </p:txBody>
      </p:sp>
      <p:sp>
        <p:nvSpPr>
          <p:cNvPr id="10243" name="Text Box 1">
            <a:extLst>
              <a:ext uri="{FF2B5EF4-FFF2-40B4-BE49-F238E27FC236}">
                <a16:creationId xmlns="" xmlns:a16="http://schemas.microsoft.com/office/drawing/2014/main" id="{BF6E6718-E0EA-4F41-A093-A88D535C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FD65821E-16C2-457E-B10F-2E6ACE5E87C5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="" xmlns:a16="http://schemas.microsoft.com/office/drawing/2014/main" id="{0D73479A-121D-433F-8953-A6D3647EE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="" xmlns:a16="http://schemas.microsoft.com/office/drawing/2014/main" id="{BD5D7BB7-3102-4CE7-B96A-7532B6A1B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="" xmlns:a16="http://schemas.microsoft.com/office/drawing/2014/main" id="{C111F86E-0ED8-4BEE-A8DA-476927DCB4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26CE0E-7973-4B4E-9015-5CF45DC9D44C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hu-HU" altLang="hu-HU" sz="1400"/>
          </a:p>
        </p:txBody>
      </p:sp>
      <p:sp>
        <p:nvSpPr>
          <p:cNvPr id="12291" name="Text Box 1">
            <a:extLst>
              <a:ext uri="{FF2B5EF4-FFF2-40B4-BE49-F238E27FC236}">
                <a16:creationId xmlns="" xmlns:a16="http://schemas.microsoft.com/office/drawing/2014/main" id="{946FE60A-EDCF-43A5-ABEB-24C8D66C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3878036-19C6-402A-BACD-8F2C8275F4C3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="" xmlns:a16="http://schemas.microsoft.com/office/drawing/2014/main" id="{9A6EA3D1-0CD5-45A3-8756-EE4440279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3">
            <a:extLst>
              <a:ext uri="{FF2B5EF4-FFF2-40B4-BE49-F238E27FC236}">
                <a16:creationId xmlns="" xmlns:a16="http://schemas.microsoft.com/office/drawing/2014/main" id="{84D89231-0D45-4C27-8850-F7D92811B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="" xmlns:a16="http://schemas.microsoft.com/office/drawing/2014/main" id="{3268552F-53E3-4CB4-946C-7F977E38B9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9093F2-24EF-4030-9905-994DEEE1068B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hu-HU" altLang="hu-HU" sz="1400"/>
          </a:p>
        </p:txBody>
      </p:sp>
      <p:sp>
        <p:nvSpPr>
          <p:cNvPr id="15363" name="Text Box 1">
            <a:extLst>
              <a:ext uri="{FF2B5EF4-FFF2-40B4-BE49-F238E27FC236}">
                <a16:creationId xmlns="" xmlns:a16="http://schemas.microsoft.com/office/drawing/2014/main" id="{5C0DBFDF-756C-4683-B5F6-40D2531A5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C7B76BF-339B-459C-A701-18E453A3B6BD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D7182351-84BD-4429-A821-1F2909AEB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>
            <a:extLst>
              <a:ext uri="{FF2B5EF4-FFF2-40B4-BE49-F238E27FC236}">
                <a16:creationId xmlns="" xmlns:a16="http://schemas.microsoft.com/office/drawing/2014/main" id="{83DEDE1E-A3BA-4133-8DF2-EFD0B1D3C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="" xmlns:a16="http://schemas.microsoft.com/office/drawing/2014/main" id="{F7E74666-7991-47CE-9DED-2E0AE7F918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F9E42C-9DC5-4DE0-82D9-E5F4681EA433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hu-HU" altLang="hu-HU" sz="1400"/>
          </a:p>
        </p:txBody>
      </p:sp>
      <p:sp>
        <p:nvSpPr>
          <p:cNvPr id="17411" name="Text Box 1">
            <a:extLst>
              <a:ext uri="{FF2B5EF4-FFF2-40B4-BE49-F238E27FC236}">
                <a16:creationId xmlns="" xmlns:a16="http://schemas.microsoft.com/office/drawing/2014/main" id="{D101E078-B772-4E78-97E3-A1283A8FC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16E674D-FEE8-4962-9938-56873C18EA6D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="" xmlns:a16="http://schemas.microsoft.com/office/drawing/2014/main" id="{DF2CB1DC-DCAC-4609-8AC8-0F673895C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>
            <a:extLst>
              <a:ext uri="{FF2B5EF4-FFF2-40B4-BE49-F238E27FC236}">
                <a16:creationId xmlns="" xmlns:a16="http://schemas.microsoft.com/office/drawing/2014/main" id="{9B528324-3195-4AD5-8905-1FA89DAB7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="" xmlns:a16="http://schemas.microsoft.com/office/drawing/2014/main" id="{98CAFBBA-DE2B-427E-8FC7-776B15436F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BAC1C2-A8B2-4044-843A-C0B313892461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hu-HU" altLang="hu-HU" sz="1400"/>
          </a:p>
        </p:txBody>
      </p:sp>
      <p:sp>
        <p:nvSpPr>
          <p:cNvPr id="19459" name="Text Box 1">
            <a:extLst>
              <a:ext uri="{FF2B5EF4-FFF2-40B4-BE49-F238E27FC236}">
                <a16:creationId xmlns="" xmlns:a16="http://schemas.microsoft.com/office/drawing/2014/main" id="{13F309EE-D595-4129-9CDE-AB6E476E7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0D6D42B-EF35-4083-A62B-1B974DA918A1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="" xmlns:a16="http://schemas.microsoft.com/office/drawing/2014/main" id="{A02631C6-4E98-4D40-B22E-ED12D4C42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>
            <a:extLst>
              <a:ext uri="{FF2B5EF4-FFF2-40B4-BE49-F238E27FC236}">
                <a16:creationId xmlns="" xmlns:a16="http://schemas.microsoft.com/office/drawing/2014/main" id="{237E24AC-DEA4-461B-B4E2-27A6C2553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="" xmlns:a16="http://schemas.microsoft.com/office/drawing/2014/main" id="{C9C46E49-5E60-48B3-8E13-A11DC6A4A9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61F12F-2867-48E4-9A6C-0AE54B12B98E}" type="slidenum">
              <a:rPr lang="hu-HU" altLang="hu-HU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hu-HU" altLang="hu-HU" sz="1400"/>
          </a:p>
        </p:txBody>
      </p:sp>
      <p:sp>
        <p:nvSpPr>
          <p:cNvPr id="21507" name="Text Box 1">
            <a:extLst>
              <a:ext uri="{FF2B5EF4-FFF2-40B4-BE49-F238E27FC236}">
                <a16:creationId xmlns="" xmlns:a16="http://schemas.microsoft.com/office/drawing/2014/main" id="{25FD52F4-7D95-40CA-A7EB-B56A010F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E8E905B-64C8-4222-90D0-733EC00B2989}" type="slidenum">
              <a:rPr lang="hu-HU" altLang="hu-HU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hu-HU" altLang="hu-HU" sz="1400">
              <a:cs typeface="Segoe UI" panose="020B0502040204020203" pitchFamily="34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="" xmlns:a16="http://schemas.microsoft.com/office/drawing/2014/main" id="{1AB30B25-7F22-46E8-A659-90A1212639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>
            <a:extLst>
              <a:ext uri="{FF2B5EF4-FFF2-40B4-BE49-F238E27FC236}">
                <a16:creationId xmlns="" xmlns:a16="http://schemas.microsoft.com/office/drawing/2014/main" id="{8D4A0C3D-DF3B-4A1E-A586-F8A7F8868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B64F652-3DBC-4D1C-A892-6284BB5DCB0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5F049-CC5E-4468-90D7-00D9D25AF80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6825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36B2002-69DF-4D7C-9258-77D6D812C4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84D0-CB65-4C8D-AD3B-15991FB87C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1520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7304088" y="225425"/>
            <a:ext cx="2265362" cy="43846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8450" cy="4384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38609F6-11F5-4E3B-91CC-28CB072E2F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5EE6-C5A9-4612-A83E-D2132D5C16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093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13D0900-41CC-4B70-81BF-AFB82557D2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84BB8-E9EF-4D4C-A4F3-580463DFF3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02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EFC8BF2-CDD6-4ACB-A6E4-A842A01D8D7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C3409-E7AC-4230-8718-6254F9C9506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3571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6112" cy="32829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5111750" y="1327150"/>
            <a:ext cx="4457700" cy="32829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A4285A9-78E1-4478-8DC7-344A9858768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F976-EF33-4EF0-91A7-24ED2F1B699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7170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2E011043-CC92-49E6-8110-5FEC6FC47CB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69AC-EFA1-422A-B073-9D2456A5AB4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6104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6C26C5F-3C48-43C6-898A-9188213BEB3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545E-E9A1-4406-B75E-370A8F8ECBE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46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AB3E8550-70D7-4E51-8D4F-20CE3A6A39C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2F2D-6F34-489D-A41A-AA45A21951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218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/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B14CB8D-D7D5-4600-953F-06CAFFD3C6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20CC0-2EFD-4AD4-B153-CB465BF8BF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7138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3D182A7-91C8-425B-95CD-6726F0A61E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6E98-9F06-46A0-B748-8E122DB9D26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1599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70465D98-D440-4FF5-A614-78F7843D7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621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EB429BA9-C454-421D-AF37-ADF6B562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6212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="" xmlns:a16="http://schemas.microsoft.com/office/drawing/2014/main" id="{D225189C-B078-44FF-882C-2EEDD3CC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5165725"/>
            <a:ext cx="2344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1029" name="Text Box 4">
            <a:extLst>
              <a:ext uri="{FF2B5EF4-FFF2-40B4-BE49-F238E27FC236}">
                <a16:creationId xmlns="" xmlns:a16="http://schemas.microsoft.com/office/drawing/2014/main" id="{2832F37A-05DB-4CFD-A72D-A7D3B83BE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5165725"/>
            <a:ext cx="31924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B5CDCF83-E2CE-4FDE-A786-E20B58E578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31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CA0B461-2712-421A-9A9A-C4BE54975A4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tartalomgazdaknak/ajanlasok-robot-es-archivumbarat-webhelyekhe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="" xmlns:a16="http://schemas.microsoft.com/office/drawing/2014/main" id="{DC21432E-ED5E-4B51-B66E-7F6CF637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3075" name="Text Box 2">
            <a:extLst>
              <a:ext uri="{FF2B5EF4-FFF2-40B4-BE49-F238E27FC236}">
                <a16:creationId xmlns="" xmlns:a16="http://schemas.microsoft.com/office/drawing/2014/main" id="{5E42DBAD-09C7-429A-8B1C-838C6AD01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067300"/>
            <a:ext cx="68405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spcBef>
                <a:spcPct val="0"/>
              </a:spcBef>
              <a:buClrTx/>
              <a:buFontTx/>
              <a:buNone/>
            </a:pPr>
            <a:r>
              <a:rPr lang="hu-HU" altLang="hu-HU" sz="2000" b="1">
                <a:latin typeface="Times New Roman" panose="02020603050405020304" pitchFamily="18" charset="0"/>
              </a:rPr>
              <a:t>A Berzsenyi Dániel Könyvtár első lépései a webaratás útján</a:t>
            </a:r>
          </a:p>
          <a:p>
            <a:pPr algn="just" eaLnBrk="1">
              <a:spcBef>
                <a:spcPct val="0"/>
              </a:spcBef>
              <a:buClrTx/>
              <a:buFontTx/>
              <a:buNone/>
            </a:pPr>
            <a:r>
              <a:rPr lang="hu-HU" altLang="hu-HU" sz="2000" b="1">
                <a:latin typeface="Times New Roman" panose="02020603050405020304" pitchFamily="18" charset="0"/>
              </a:rPr>
              <a:t> A bdmk.hu honlap archívumbaráttá alakítása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="" xmlns:a16="http://schemas.microsoft.com/office/drawing/2014/main" id="{48129ABB-80B5-4E33-A833-0C3FAF442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22531" name="Text Box 2">
            <a:extLst>
              <a:ext uri="{FF2B5EF4-FFF2-40B4-BE49-F238E27FC236}">
                <a16:creationId xmlns="" xmlns:a16="http://schemas.microsoft.com/office/drawing/2014/main" id="{922C4010-AC94-4294-90FE-F50EEC84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pic>
        <p:nvPicPr>
          <p:cNvPr id="22532" name="Picture 3">
            <a:extLst>
              <a:ext uri="{FF2B5EF4-FFF2-40B4-BE49-F238E27FC236}">
                <a16:creationId xmlns="" xmlns:a16="http://schemas.microsoft.com/office/drawing/2014/main" id="{82E1BEF6-BDB0-4DE1-B716-7DFAE2A0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588"/>
            <a:ext cx="8248650" cy="56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="" xmlns:a16="http://schemas.microsoft.com/office/drawing/2014/main" id="{ACA7DA45-679C-4CC6-B408-C5152A0E1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Katalógus kereső 1.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="" xmlns:a16="http://schemas.microsoft.com/office/drawing/2014/main" id="{2024A661-A15E-43FA-97A1-7E223FD6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342900" indent="-339725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Tx/>
              <a:buFontTx/>
              <a:buNone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Gyors keresés indítás lehetősége a főoldalon.</a:t>
            </a:r>
          </a:p>
          <a:p>
            <a:pPr eaLnBrk="1">
              <a:buClrTx/>
              <a:buFontTx/>
              <a:buNone/>
            </a:pP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3">
            <a:extLst>
              <a:ext uri="{FF2B5EF4-FFF2-40B4-BE49-F238E27FC236}">
                <a16:creationId xmlns="" xmlns:a16="http://schemas.microsoft.com/office/drawing/2014/main" id="{AB4A7574-38A6-4130-9693-42CE9E6C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058988"/>
            <a:ext cx="66484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="" xmlns:a16="http://schemas.microsoft.com/office/drawing/2014/main" id="{1155C7C7-3FEB-4334-A6C9-4EE70B120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Katalógus kereső 2.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="" xmlns:a16="http://schemas.microsoft.com/office/drawing/2014/main" id="{3D28315B-4D56-45BC-B0EB-348EB0FE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342900" indent="-339725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Tx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keresőkifejezés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begépelése után az olvasó rögtön a találati listához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jut.</a:t>
            </a: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buClrTx/>
              <a:buFontTx/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buClrTx/>
              <a:buFontTx/>
              <a:buNone/>
            </a:pPr>
            <a:endParaRPr lang="hu-HU" altLang="hu-HU" dirty="0"/>
          </a:p>
          <a:p>
            <a:pPr eaLnBrk="1">
              <a:buClrTx/>
              <a:buFontTx/>
              <a:buNone/>
            </a:pPr>
            <a:endParaRPr lang="hu-HU" altLang="hu-HU" dirty="0"/>
          </a:p>
        </p:txBody>
      </p:sp>
      <p:pic>
        <p:nvPicPr>
          <p:cNvPr id="26628" name="Picture 3">
            <a:extLst>
              <a:ext uri="{FF2B5EF4-FFF2-40B4-BE49-F238E27FC236}">
                <a16:creationId xmlns="" xmlns:a16="http://schemas.microsoft.com/office/drawing/2014/main" id="{B2FD87BC-743B-4B1F-98F3-0DCED990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755775"/>
            <a:ext cx="3906838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="" xmlns:a16="http://schemas.microsoft.com/office/drawing/2014/main" id="{43A445C2-F3B1-488D-A1A4-E56AF7DFC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42888"/>
            <a:ext cx="906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is egy mai élő weblap?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="" xmlns:a16="http://schemas.microsoft.com/office/drawing/2014/main" id="{3FD741B1-CCDA-4243-890F-24433E364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780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457200" indent="-45720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Komplex multimédiás tartalom.</a:t>
            </a:r>
          </a:p>
          <a:p>
            <a:pPr algn="just" eaLnBrk="1"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Törekedni kell komplexitásának megőrzésére.</a:t>
            </a:r>
          </a:p>
          <a:p>
            <a:pPr algn="just" eaLnBrk="1"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Az Országos Széchényi Könyvtár is a teljességre törekszik.</a:t>
            </a:r>
          </a:p>
          <a:p>
            <a:pPr algn="just" eaLnBrk="1"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Sosem egyenlő 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Save</a:t>
            </a: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as</a:t>
            </a: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… vagy mentés másként parancsokkal.</a:t>
            </a:r>
          </a:p>
          <a:p>
            <a:pPr marL="0" indent="0" algn="just" eaLnBrk="1">
              <a:buClr>
                <a:schemeClr val="bg1"/>
              </a:buClr>
              <a:defRPr/>
            </a:pPr>
            <a:r>
              <a:rPr lang="hu-HU" altLang="hu-HU" sz="2000" dirty="0" err="1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Webarchiválási</a:t>
            </a: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problémák </a:t>
            </a:r>
          </a:p>
          <a:p>
            <a:pPr algn="just" eaLnBrk="1"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Nem lehet bitről bitre megegyező mentéseket készíteni jelenleg:</a:t>
            </a:r>
          </a:p>
          <a:p>
            <a:pPr lvl="1" algn="just" eaLnBrk="1"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se automatikus, </a:t>
            </a:r>
          </a:p>
          <a:p>
            <a:pPr lvl="1" algn="just" eaLnBrk="1"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se egyedi, </a:t>
            </a:r>
          </a:p>
          <a:p>
            <a:pPr lvl="1" algn="just" eaLnBrk="1"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se kézi szoftverek segítségével.</a:t>
            </a:r>
          </a:p>
          <a:p>
            <a:pPr eaLnBrk="1">
              <a:buFont typeface="Arial" charset="0"/>
              <a:buNone/>
              <a:defRPr/>
            </a:pPr>
            <a:endParaRPr lang="hu-HU" altLang="hu-HU" sz="2000" dirty="0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="" xmlns:a16="http://schemas.microsoft.com/office/drawing/2014/main" id="{3C482857-4843-43AA-9DD3-FBFBB58F1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Heritrix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="" xmlns:a16="http://schemas.microsoft.com/office/drawing/2014/main" id="{76D6655F-548F-4993-9F16-933CFB2B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78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457200" indent="-45720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aratások során sokszor használt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Heritrix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szoftver, még a „web1” idején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született:</a:t>
            </a: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statikus HTML fájlokban lévő linkek követése. 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a honlapok jellemzően a felhasználó aktivitása szerint töltik be a tartalmakat.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monitoron egységes képpé összeálló szoftverek által generált tartalmi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egységek.  </a:t>
            </a: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Webkettes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tartalmak problematikája.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="" xmlns:a16="http://schemas.microsoft.com/office/drawing/2014/main" id="{8F66A4B6-B788-419C-B7F7-ACD76F1F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Webarchívumok ajánlásainak fontossága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="" xmlns:a16="http://schemas.microsoft.com/office/drawing/2014/main" id="{B40F6544-FB28-4667-8B9A-6F707DA4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780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legújabb technológiák használatára törekvés.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Paraméterezhető, a minél több releváns tartalom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begyűjtésére: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ugyanúgy befolyásolja az adott webhely technológiája is,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amire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közvetett ráhatásunk van. 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Webarchívumok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ajánlásai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lehet egy webhely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archívum- és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robotbarát (nem ugyanarról van szó).</a:t>
            </a:r>
          </a:p>
          <a:p>
            <a:pPr marL="400050" lvl="1" indent="0" algn="just" eaLnBrk="1">
              <a:lnSpc>
                <a:spcPct val="93000"/>
              </a:lnSpc>
              <a:spcBef>
                <a:spcPts val="1425"/>
              </a:spcBef>
              <a:buSzPct val="100000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https://webarchivum.oszk.hu/tartalomgazdaknak/ajanlasok-robot-es-archivumbarat-webhelyekhez/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="" xmlns:a16="http://schemas.microsoft.com/office/drawing/2014/main" id="{0820E43D-32C9-425D-9A25-7D9FB4894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komplexitás kétoldalú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="" xmlns:a16="http://schemas.microsoft.com/office/drawing/2014/main" id="{6E0E3CD2-9FE3-4948-A053-4D931C494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780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457200" indent="-45720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webhely komplexitása mellett, azok a szempontok is komplexek, amelyeknek meg kell feleljen.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Archiválás oldalról lehet és kell is jelezni a szempontokat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webhelyek gazdái és a fejlesztők felé. 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 kérni bizonyos változtatásokat (pl. robots.txt-ben, használt technológiában),</a:t>
            </a:r>
          </a:p>
          <a:p>
            <a:pPr marL="0" indent="0" algn="just" eaLnBrk="1">
              <a:buClr>
                <a:schemeClr val="bg1"/>
              </a:buClr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ennek megfogadása, teljesítése sok mindenen múlhat.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="" xmlns:a16="http://schemas.microsoft.com/office/drawing/2014/main" id="{9EE367BB-DDCE-4FB8-8998-F735204F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leggyakoribb hibajelenségek 1.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6AB47491-CDFE-44B3-8A32-ADA08B9D1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49"/>
            <a:ext cx="9067800" cy="417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342900" indent="-3413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4487" indent="-342900"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Semmit sem sikerült letölteni.</a:t>
            </a:r>
          </a:p>
          <a:p>
            <a:pPr marL="344487" indent="-342900"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Bizonyos fontos fájlok hiányoznak a mentésből.</a:t>
            </a:r>
          </a:p>
          <a:p>
            <a:pPr marL="1587" indent="0"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100000"/>
              <a:defRPr/>
            </a:pP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100000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Ha semmit sem sikerült letölteni: </a:t>
            </a:r>
          </a:p>
          <a:p>
            <a:pPr marL="341313" indent="-339725"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elérhetetlen volt az adott webhely (pl. szerverhiba, végleges megszűnés), </a:t>
            </a:r>
          </a:p>
          <a:p>
            <a:pPr marL="341313" indent="-339725"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kitiltott robotok,</a:t>
            </a:r>
          </a:p>
          <a:p>
            <a:pPr marL="341313" indent="-339725"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bizonyos típusú böngészők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kiszolgálása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u-HU" altLang="hu-H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39725"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robots.txt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hiánya –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Heritrix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tiltásként érzékeli.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="" xmlns:a16="http://schemas.microsoft.com/office/drawing/2014/main" id="{EEC5F6DA-0118-43AA-A429-7BF4AB510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leggyakoribb hibajelenségek 2.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861C28E4-0985-4B4C-8D81-6C046E8B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78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342900" indent="-3413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defRPr/>
            </a:pP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Különböző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okok különböző reagálás az archiváló munkatárstól. </a:t>
            </a:r>
          </a:p>
          <a:p>
            <a:pPr marL="344487" indent="-34290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Bizonyos idő elteltével ellenőrizheti a webhely elérhetőségét. </a:t>
            </a:r>
          </a:p>
          <a:p>
            <a:pPr marL="344487" indent="-34290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Tiltás esetén robot beengedésének kérése.</a:t>
            </a:r>
          </a:p>
          <a:p>
            <a:pPr marL="344487" indent="-34290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robots.txt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megváltoztatásának kérése.</a:t>
            </a:r>
          </a:p>
          <a:p>
            <a:pPr marL="344487" indent="-34290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Megváltoztathatja 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crawler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“álcaruháját”, - más típusú böngészőnek adja ki magát.</a:t>
            </a:r>
          </a:p>
          <a:p>
            <a:pPr marL="344487" indent="-34290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 archiváló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eszköz használata. </a:t>
            </a: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="" xmlns:a16="http://schemas.microsoft.com/office/drawing/2014/main" id="{2AD38C76-5E66-4E22-88F2-47ECEB6EB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Webarchiválási tanfolyamok</a:t>
            </a:r>
          </a:p>
        </p:txBody>
      </p:sp>
      <p:sp>
        <p:nvSpPr>
          <p:cNvPr id="40963" name="Text Box 2">
            <a:extLst>
              <a:ext uri="{FF2B5EF4-FFF2-40B4-BE49-F238E27FC236}">
                <a16:creationId xmlns="" xmlns:a16="http://schemas.microsoft.com/office/drawing/2014/main" id="{49DFF6D3-8C6F-40B4-8DBE-0FDD7D4F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marL="428625" indent="-32385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A könyvtár munkatársai közül ketten végeztük el az Internet archiválása mint közgyűjteményi feladat tanfolyamot.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Tervben van további kollégák megismertetése ezzel a feladattal.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="" xmlns:a16="http://schemas.microsoft.com/office/drawing/2014/main" id="{8A57E3CF-FE92-48F9-94B1-983636F3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5670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">
            <a:extLst>
              <a:ext uri="{FF2B5EF4-FFF2-40B4-BE49-F238E27FC236}">
                <a16:creationId xmlns="" xmlns:a16="http://schemas.microsoft.com/office/drawing/2014/main" id="{0E9137AD-AEB9-49D5-9B4D-85170FA7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20663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A kezdetek</a:t>
            </a:r>
          </a:p>
        </p:txBody>
      </p:sp>
      <p:sp>
        <p:nvSpPr>
          <p:cNvPr id="5124" name="Text Box 2">
            <a:extLst>
              <a:ext uri="{FF2B5EF4-FFF2-40B4-BE49-F238E27FC236}">
                <a16:creationId xmlns="" xmlns:a16="http://schemas.microsoft.com/office/drawing/2014/main" id="{6AF6D49D-BA12-4FAF-AE10-12219F1B3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3280" rIns="0" bIns="0"/>
          <a:lstStyle>
            <a:lvl1pPr marL="342900" indent="-3429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2017 - Nagy Éva, </a:t>
            </a:r>
            <a:r>
              <a:rPr lang="hu-HU" altLang="hu-HU" sz="2000" dirty="0" err="1" smtClean="0">
                <a:latin typeface="Times New Roman" panose="02020603050405020304" pitchFamily="18" charset="0"/>
              </a:rPr>
              <a:t>Ysolutions</a:t>
            </a:r>
            <a:r>
              <a:rPr lang="hu-HU" altLang="hu-HU" sz="2000" dirty="0" smtClean="0">
                <a:latin typeface="Times New Roman" panose="02020603050405020304" pitchFamily="18" charset="0"/>
              </a:rPr>
              <a:t> közreműködése. </a:t>
            </a:r>
            <a:endParaRPr lang="hu-HU" altLang="hu-HU" sz="2000" dirty="0">
              <a:latin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NKA pályázat 204139/00194 – Dr. Baráthné Molnár Mónika - A Berzsenyi Dániel Megyei Hatókörű Városi Könyvtár intézményi </a:t>
            </a:r>
            <a:r>
              <a:rPr lang="hu-HU" altLang="hu-HU" sz="2000" dirty="0" err="1">
                <a:latin typeface="Times New Roman" panose="02020603050405020304" pitchFamily="18" charset="0"/>
              </a:rPr>
              <a:t>imázsának</a:t>
            </a:r>
            <a:r>
              <a:rPr lang="hu-HU" altLang="hu-HU" sz="2000" dirty="0">
                <a:latin typeface="Times New Roman" panose="02020603050405020304" pitchFamily="18" charset="0"/>
              </a:rPr>
              <a:t> erősítését szolgáló projektek megvalósítására.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Fejlesztés és tesztelés.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Fő dizájnelemek megalkotása.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Menü struktúrájának megbeszélése, kialakítása. 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Teljes könyvtári munkacsoport közreműködése.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Jelenlegi oldaltérkép elkészülte.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="" xmlns:a16="http://schemas.microsoft.com/office/drawing/2014/main" id="{5D17E207-0576-4DEC-948F-87D2040E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A közös munka kezdése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="" xmlns:a16="http://schemas.microsoft.com/office/drawing/2014/main" id="{5CF61CD6-7556-4A8F-AE2D-D2ED1DDA5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marL="342900" indent="-34290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Tx/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Országos Széchényi Könyvtár – Berzsenyi Dániel Könyvtár együttműködésének kezdetei 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webarchiválási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munkák kapcsán (előzmény: 2020. Közgyűjteményi Digitalizálási Stratégia pályázat, része volt 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webarchiválási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munka elkezdése). </a:t>
            </a:r>
          </a:p>
          <a:p>
            <a:pPr algn="just" eaLnBrk="1">
              <a:buClrTx/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Vas megyei honlapok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aratásához kapcsolódó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munkafolyamatok segítése.</a:t>
            </a:r>
          </a:p>
          <a:p>
            <a:pPr algn="just" eaLnBrk="1">
              <a:buClrTx/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Saját honlap robotbaráttá tétele.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="" xmlns:a16="http://schemas.microsoft.com/office/drawing/2014/main" id="{2C308F98-7D31-4717-B920-34837B93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Az első aratások eredményei 1.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="" xmlns:a16="http://schemas.microsoft.com/office/drawing/2014/main" id="{DF10EC60-B6A7-4F01-8405-9AD3334AE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2388"/>
            <a:ext cx="9070975" cy="3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428625" indent="-32385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Korábban az új honlapunkról a WEBTER-ben volt mentés kisebb mélységben.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Országos Széchényi Könyvtár: nagy mélységű mentés indítása pontosabb válasz reménye. 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 augusztus 11. bdmk.hu honlap teljes mentése.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="" xmlns:a16="http://schemas.microsoft.com/office/drawing/2014/main" id="{BC8E277D-6607-47BE-AFAC-82F08216E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Az első aratások eredményei 2.</a:t>
            </a:r>
          </a:p>
        </p:txBody>
      </p:sp>
      <p:sp>
        <p:nvSpPr>
          <p:cNvPr id="32770" name="Text Box 2">
            <a:extLst>
              <a:ext uri="{FF2B5EF4-FFF2-40B4-BE49-F238E27FC236}">
                <a16:creationId xmlns="" xmlns:a16="http://schemas.microsoft.com/office/drawing/2014/main" id="{7D54EEE3-59B3-4BA2-86E9-F20AD7863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431800" indent="-320675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93000"/>
              </a:lnSpc>
              <a:spcBef>
                <a:spcPts val="1425"/>
              </a:spcBef>
              <a:buSzPct val="45000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Jól archiválható volt az oldal, de hibákkal.</a:t>
            </a:r>
          </a:p>
          <a:p>
            <a:pPr marL="430213"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Angol és a német változatok lementése sikertelen. </a:t>
            </a:r>
          </a:p>
          <a:p>
            <a:pPr marL="430213"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A nyelvváltás lenyíló menüt az arató szoftver nem tudta követni.</a:t>
            </a:r>
          </a:p>
          <a:p>
            <a:pPr marL="109538" indent="0" algn="just" eaLnBrk="1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b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Egyedi mentésnél megadható mindhárom nyelvváltozat linkje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seed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URL-nek. </a:t>
            </a:r>
          </a:p>
          <a:p>
            <a:pPr marL="109538" indent="0" algn="just" eaLnBrk="1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Megoldás: kisebb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módosítás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kezdőfelületen láthatatlan linkek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elhelyezése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a nyelvi változatok felé.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="" xmlns:a16="http://schemas.microsoft.com/office/drawing/2014/main" id="{3F597E14-24A1-4952-A07F-0FA3A2E1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Az első aratások eredményei 3.</a:t>
            </a:r>
          </a:p>
        </p:txBody>
      </p:sp>
      <p:sp>
        <p:nvSpPr>
          <p:cNvPr id="33794" name="Text Box 2">
            <a:extLst>
              <a:ext uri="{FF2B5EF4-FFF2-40B4-BE49-F238E27FC236}">
                <a16:creationId xmlns="" xmlns:a16="http://schemas.microsoft.com/office/drawing/2014/main" id="{B2D738D0-EC3B-4B14-9386-D9DA0C3A3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428625" indent="-3238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4775" indent="0" algn="just" eaLnBrk="1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45000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Nagyobb probléma: 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a honlap aratás során átváltott az akadálymentes, vakbarát felületre. </a:t>
            </a:r>
          </a:p>
          <a:p>
            <a:pPr marL="104775" indent="0" algn="just" eaLnBrk="1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endParaRPr lang="hu-HU" altLang="hu-HU" sz="20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104775" indent="0" algn="just" eaLnBrk="1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Egyedi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mentésnél a szoftverben ki lehet zárni az oda mutató linket vagy 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cookie-kat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, de tömegesnél nem. Nem érdemes, mert ez is egy változat, archiválni kellene.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="" xmlns:a16="http://schemas.microsoft.com/office/drawing/2014/main" id="{35A28CC5-6890-49A6-87C2-6AB2B7DBD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Az első aratások eredményei 4.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4FE26B2D-25B0-4635-9498-24AED444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indent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régi honlapon volt visszalépési lehetőség normál nézetre. </a:t>
            </a:r>
          </a:p>
          <a:p>
            <a:pPr marL="342900" indent="-34290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új változatnál csak a kezdőoldalra lehetett visszalépni,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onnan ugyanúgy nem lehetett továbbhaladni az aratásban. </a:t>
            </a:r>
          </a:p>
          <a:p>
            <a:pPr indent="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OSZK javaslat: normál nézetre váltás beállítása. Segítség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aratásban is és az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olvasóknak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(megvalósult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gond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okozója: sütik kezelése.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="" xmlns:a16="http://schemas.microsoft.com/office/drawing/2014/main" id="{7A4AE66A-F2F0-405E-9504-92AD8865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"/>
            <a:ext cx="100806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="" xmlns:a16="http://schemas.microsoft.com/office/drawing/2014/main" id="{D59E875F-0845-4677-9040-5A295652C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Újabb tapasztalatok után 1.</a:t>
            </a:r>
          </a:p>
        </p:txBody>
      </p:sp>
      <p:sp>
        <p:nvSpPr>
          <p:cNvPr id="54275" name="Text Box 2">
            <a:extLst>
              <a:ext uri="{FF2B5EF4-FFF2-40B4-BE49-F238E27FC236}">
                <a16:creationId xmlns="" xmlns:a16="http://schemas.microsoft.com/office/drawing/2014/main" id="{87682FE0-6FAD-43F8-85DD-20002080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342900" indent="-3429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5850" indent="-3429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Times New Roman" panose="02020603050405020304" pitchFamily="18" charset="0"/>
              </a:rPr>
              <a:t>OSZK: A </a:t>
            </a:r>
            <a:r>
              <a:rPr lang="hu-HU" altLang="hu-HU" sz="2000" dirty="0">
                <a:latin typeface="Times New Roman" panose="02020603050405020304" pitchFamily="18" charset="0"/>
              </a:rPr>
              <a:t>nyilvános archívumot </a:t>
            </a:r>
            <a:r>
              <a:rPr lang="hu-HU" altLang="hu-HU" sz="2000" dirty="0" smtClean="0">
                <a:latin typeface="Times New Roman" panose="02020603050405020304" pitchFamily="18" charset="0"/>
              </a:rPr>
              <a:t>kiszolgáló szerveren </a:t>
            </a:r>
            <a:r>
              <a:rPr lang="hu-HU" altLang="hu-HU" sz="2000" dirty="0">
                <a:latin typeface="Times New Roman" panose="02020603050405020304" pitchFamily="18" charset="0"/>
              </a:rPr>
              <a:t>új mentés indítása. 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WCT paraméterezés: a robot hagyja figyelmen kívül a </a:t>
            </a:r>
            <a:r>
              <a:rPr lang="hu-HU" altLang="hu-HU" sz="2000" dirty="0" err="1">
                <a:latin typeface="Times New Roman" panose="02020603050405020304" pitchFamily="18" charset="0"/>
              </a:rPr>
              <a:t>cookie-kat</a:t>
            </a:r>
            <a:r>
              <a:rPr lang="hu-HU" altLang="hu-HU" sz="2000" dirty="0">
                <a:latin typeface="Times New Roman" panose="02020603050405020304" pitchFamily="18" charset="0"/>
              </a:rPr>
              <a:t>. 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Eredmény: mindig a normál nézetben jelent meg a mentett tartalom.</a:t>
            </a:r>
          </a:p>
          <a:p>
            <a:pPr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Nem volt tökéletes megoldás:</a:t>
            </a:r>
          </a:p>
          <a:p>
            <a:pPr lvl="1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</a:rPr>
              <a:t>oldalanként lehetett csak az akadálymentes változatot megnézni, nem folyamatos </a:t>
            </a:r>
            <a:r>
              <a:rPr lang="hu-HU" altLang="hu-HU" sz="2000" dirty="0" smtClean="0">
                <a:latin typeface="Times New Roman" panose="02020603050405020304" pitchFamily="18" charset="0"/>
              </a:rPr>
              <a:t>böngészéssel</a:t>
            </a:r>
            <a:r>
              <a:rPr lang="hu-HU" altLang="hu-HU" sz="2000" dirty="0">
                <a:latin typeface="Times New Roman" panose="02020603050405020304" pitchFamily="18" charset="0"/>
              </a:rPr>
              <a:t>.</a:t>
            </a:r>
            <a:endParaRPr lang="hu-HU" altLang="hu-HU" sz="2000" dirty="0">
              <a:latin typeface="Times New Roman" panose="02020603050405020304" pitchFamily="18" charset="0"/>
            </a:endParaRPr>
          </a:p>
          <a:p>
            <a:pPr lvl="1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Times New Roman" panose="02020603050405020304" pitchFamily="18" charset="0"/>
              </a:rPr>
              <a:t>Nyilvánvalóvá </a:t>
            </a:r>
            <a:r>
              <a:rPr lang="hu-HU" altLang="hu-HU" sz="2000" dirty="0">
                <a:latin typeface="Times New Roman" panose="02020603050405020304" pitchFamily="18" charset="0"/>
              </a:rPr>
              <a:t>vált, hogy a </a:t>
            </a:r>
            <a:r>
              <a:rPr lang="hu-HU" altLang="hu-HU" sz="2000" dirty="0" err="1">
                <a:latin typeface="Times New Roman" panose="02020603050405020304" pitchFamily="18" charset="0"/>
              </a:rPr>
              <a:t>cookie-k</a:t>
            </a:r>
            <a:r>
              <a:rPr lang="hu-HU" altLang="hu-HU" sz="2000" dirty="0">
                <a:latin typeface="Times New Roman" panose="02020603050405020304" pitchFamily="18" charset="0"/>
              </a:rPr>
              <a:t> eltárolása okozta a problémát.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="" xmlns:a16="http://schemas.microsoft.com/office/drawing/2014/main" id="{C43DAC1A-8985-4F04-8A57-16F629EF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" y="292100"/>
            <a:ext cx="10078216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="" xmlns:a16="http://schemas.microsoft.com/office/drawing/2014/main" id="{11653392-77C3-49D4-8B16-7D6AFDFBD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Tovább az úton 1.</a:t>
            </a:r>
          </a:p>
        </p:txBody>
      </p:sp>
      <p:sp>
        <p:nvSpPr>
          <p:cNvPr id="36866" name="Text Box 2">
            <a:extLst>
              <a:ext uri="{FF2B5EF4-FFF2-40B4-BE49-F238E27FC236}">
                <a16:creationId xmlns="" xmlns:a16="http://schemas.microsoft.com/office/drawing/2014/main" id="{434990B9-8399-4F49-84BC-A592642C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indent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BDK → Fejlesztők</a:t>
            </a:r>
          </a:p>
          <a:p>
            <a:pPr indent="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Augusztus 17. Módosítások a honlapon: </a:t>
            </a:r>
          </a:p>
          <a:p>
            <a:pPr marL="342900" indent="-34290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Az akadálymentesített nézetben: az akadálymentesített gomb mindig az adott oldal "vakbarát" megfelelőjére visz, nem a vakbarát nyitólapra. </a:t>
            </a:r>
          </a:p>
          <a:p>
            <a:pPr marL="342900" indent="-342900" algn="just" eaLnBrk="1">
              <a:lnSpc>
                <a:spcPct val="93000"/>
              </a:lnSpc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A "vissza a bdmk.hu-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": az adott oldal normál nézetére visz (nem a nyitólapra). Itt már működött az oldalak vakbarát és normál nézete közti váltás,</a:t>
            </a:r>
            <a:b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elkészült egy frissített sitemap.xml is.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="" xmlns:a16="http://schemas.microsoft.com/office/drawing/2014/main" id="{67E9D2BD-7ABF-4001-B3E3-1A90381FD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Tovább az úton 2.</a:t>
            </a:r>
          </a:p>
        </p:txBody>
      </p:sp>
      <p:sp>
        <p:nvSpPr>
          <p:cNvPr id="59395" name="Text Box 2">
            <a:extLst>
              <a:ext uri="{FF2B5EF4-FFF2-40B4-BE49-F238E27FC236}">
                <a16:creationId xmlns="" xmlns:a16="http://schemas.microsoft.com/office/drawing/2014/main" id="{DE286BAE-CAFB-4AE4-90EC-984B75C3D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Tx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		BDK → OSZK </a:t>
            </a:r>
          </a:p>
          <a:p>
            <a:pPr algn="just" eaLnBrk="1">
              <a:buClrTx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		Új virtuális aratószerver telepítése és konfigurálása. 			</a:t>
            </a:r>
          </a:p>
          <a:p>
            <a:pPr algn="just" eaLnBrk="1">
              <a:buClrTx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		Augusztus 30.: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bdmk.hu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új mentése.</a:t>
            </a:r>
          </a:p>
          <a:p>
            <a:pPr algn="just" eaLnBrk="1">
              <a:buClrTx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		Jobb eredmény kisebb problémákkal.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="" xmlns:a16="http://schemas.microsoft.com/office/drawing/2014/main" id="{369B0AC2-DB96-4F70-A7A6-A8D31003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2550"/>
            <a:ext cx="90709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Miért láttuk szükségesnek a régi honlap megújítását?</a:t>
            </a:r>
          </a:p>
        </p:txBody>
      </p:sp>
      <p:sp>
        <p:nvSpPr>
          <p:cNvPr id="7171" name="Text Box 2">
            <a:extLst>
              <a:ext uri="{FF2B5EF4-FFF2-40B4-BE49-F238E27FC236}">
                <a16:creationId xmlns="" xmlns:a16="http://schemas.microsoft.com/office/drawing/2014/main" id="{2C8CCB1D-7D13-4B7E-BAA5-83A9DDD91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641475"/>
            <a:ext cx="90709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marL="428625" indent="-32385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</a:rPr>
              <a:t>Grafikailag jól megtervezett, a könyvtár arculatához illeszkedő.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</a:rPr>
              <a:t>Reszponzív, mobileszközökre optimalizált.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</a:rPr>
              <a:t>Programnaptár funkcióval rendelkező.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</a:rPr>
              <a:t>Új menüstruktúra, könnyebb használat.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</a:rPr>
              <a:t>1920 x 1080 pixeles FULL HD felbontáshoz igazítás.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</a:rPr>
              <a:t>Új modulok használata (például Facebook Messenger beépülő).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="" xmlns:a16="http://schemas.microsoft.com/office/drawing/2014/main" id="{F79BB826-105A-4EC6-9EBA-3E686CC31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Tovább az úton 3.</a:t>
            </a:r>
          </a:p>
        </p:txBody>
      </p:sp>
      <p:sp>
        <p:nvSpPr>
          <p:cNvPr id="61443" name="Text Box 2">
            <a:extLst>
              <a:ext uri="{FF2B5EF4-FFF2-40B4-BE49-F238E27FC236}">
                <a16:creationId xmlns="" xmlns:a16="http://schemas.microsoft.com/office/drawing/2014/main" id="{E28242D5-0215-4ADD-9974-8288ADE3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indent="4492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Tx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OSZK - tesztelés</a:t>
            </a:r>
          </a:p>
          <a:p>
            <a:pPr algn="just" eaLnBrk="1">
              <a:buClrTx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Több program - mentések visszanézése. A kezdőoldalról indulva az első szintig a normál nézetben jelent meg a tartalom, de ha onnan tovább léptek, akkor már ismét az akadálymentes felület jelent meg.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="" xmlns:a16="http://schemas.microsoft.com/office/drawing/2014/main" id="{59F876C4-93E9-4475-854B-2C1C6621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Tovább az úton 4.</a:t>
            </a:r>
          </a:p>
        </p:txBody>
      </p:sp>
      <p:sp>
        <p:nvSpPr>
          <p:cNvPr id="63491" name="Text Box 2">
            <a:extLst>
              <a:ext uri="{FF2B5EF4-FFF2-40B4-BE49-F238E27FC236}">
                <a16:creationId xmlns="" xmlns:a16="http://schemas.microsoft.com/office/drawing/2014/main" id="{A7EA7378-14C7-480B-BAE8-38AAF3615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indent="4492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Tx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A normál nézetre visszalépés már működött, akár a kezdőlapra, akár 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bdmk.hu-ra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kattintottak. </a:t>
            </a:r>
          </a:p>
          <a:p>
            <a:pPr algn="just" eaLnBrk="1">
              <a:buClrTx/>
              <a:buFontTx/>
              <a:buNone/>
            </a:pP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OSZK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javaslat: ne 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bdmk.hu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szerepeljen, hanem a normál nézet kifejezés, mert félreérthető, hogy választani lehet a kezdőoldal és 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bdmk.hu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között, ami szintén a kezdő oldalt jelenti, de valójában a nézett oldal normál nézetére visz. </a:t>
            </a:r>
            <a:endParaRPr lang="hu-HU" altLang="hu-HU" sz="20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1">
              <a:buClrTx/>
              <a:buFontTx/>
              <a:buNone/>
            </a:pPr>
            <a:endParaRPr lang="hu-HU" altLang="hu-HU" sz="20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1">
              <a:buClrTx/>
              <a:buFontTx/>
              <a:buNone/>
            </a:pP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1">
              <a:buClrTx/>
              <a:buFontTx/>
              <a:buNone/>
            </a:pP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>
              <a:buClrTx/>
              <a:buFontTx/>
              <a:buNone/>
            </a:pPr>
            <a:endParaRPr lang="hu-HU" altLang="hu-HU" sz="2000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289195"/>
            <a:ext cx="27908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="" xmlns:a16="http://schemas.microsoft.com/office/drawing/2014/main" id="{351B366D-99EF-4208-A1E7-E3EDDCFA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Újabb tapasztalatok után 2.</a:t>
            </a:r>
          </a:p>
        </p:txBody>
      </p:sp>
      <p:sp>
        <p:nvSpPr>
          <p:cNvPr id="67587" name="Text Box 2">
            <a:extLst>
              <a:ext uri="{FF2B5EF4-FFF2-40B4-BE49-F238E27FC236}">
                <a16:creationId xmlns="" xmlns:a16="http://schemas.microsoft.com/office/drawing/2014/main" id="{032EBEF9-003F-4870-A02B-DCCC11666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indent="4492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Tx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OSZK – még mindig tesztelés</a:t>
            </a:r>
          </a:p>
          <a:p>
            <a:pPr algn="just" eaLnBrk="1">
              <a:buClrTx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kezdőoldalról jól el lehetett már indulni, a struktúrában lejjebb elhelyezkedő tartalmaknál ugyanúgy átkerült a robot az aratás során az akadálymentes felületre. Pozitívum: működő normál nézetre visszalépés.</a:t>
            </a:r>
          </a:p>
          <a:p>
            <a:pPr algn="just" eaLnBrk="1">
              <a:buClrTx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Megállapítható: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mindkét verzió le lett mentve.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="" xmlns:a16="http://schemas.microsoft.com/office/drawing/2014/main" id="{6CEFD037-2DCC-4CB0-9290-BFCD4970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Újabb tapasztalatok után 3.</a:t>
            </a:r>
          </a:p>
        </p:txBody>
      </p:sp>
      <p:sp>
        <p:nvSpPr>
          <p:cNvPr id="40963" name="Text Box 2">
            <a:extLst>
              <a:ext uri="{FF2B5EF4-FFF2-40B4-BE49-F238E27FC236}">
                <a16:creationId xmlns="" xmlns:a16="http://schemas.microsoft.com/office/drawing/2014/main" id="{9C76E3F7-CA5D-4DD2-BA4B-689363CE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indent="4492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>
              <a:buClrTx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</a:rPr>
              <a:t>OSZK → BDK</a:t>
            </a:r>
          </a:p>
          <a:p>
            <a:pPr algn="just" eaLnBrk="1">
              <a:buClrTx/>
              <a:buFontTx/>
              <a:buNone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</a:rPr>
              <a:t>OSZK javaslat: </a:t>
            </a:r>
          </a:p>
          <a:p>
            <a:pPr marL="342900" indent="-342900" algn="just" eaLnBrk="1">
              <a:buClrTx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</a:rPr>
              <a:t>A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itchFamily="16" charset="0"/>
              </a:rPr>
              <a:t>robots.txt</a:t>
            </a: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</a:rPr>
              <a:t> fájlba is lehetne olyan információt elhelyezni, ami segíti a robot működését.</a:t>
            </a:r>
          </a:p>
          <a:p>
            <a:pPr marL="342900" indent="-342900" algn="just" eaLnBrk="1">
              <a:buClrTx/>
              <a:buFont typeface="Arial" panose="020B0604020202020204" pitchFamily="34" charset="0"/>
              <a:buChar char="•"/>
              <a:defRPr/>
            </a:pPr>
            <a:r>
              <a:rPr lang="hu-HU" altLang="hu-HU" sz="2000" dirty="0" err="1">
                <a:solidFill>
                  <a:schemeClr val="bg1"/>
                </a:solidFill>
                <a:latin typeface="Times New Roman" pitchFamily="16" charset="0"/>
              </a:rPr>
              <a:t>Cookie</a:t>
            </a: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</a:rPr>
              <a:t> használata helyett az URL címbe kellene beletenni ezt az információt (megvalósult).</a:t>
            </a:r>
          </a:p>
          <a:p>
            <a:pPr eaLnBrk="1">
              <a:buClrTx/>
              <a:buFontTx/>
              <a:buNone/>
              <a:defRPr/>
            </a:pPr>
            <a:endParaRPr lang="hu-HU" altLang="hu-HU" sz="2000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="" xmlns:a16="http://schemas.microsoft.com/office/drawing/2014/main" id="{2BE42E54-36A3-432B-97C6-9DE8F754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sikeres aratás 1.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="" xmlns:a16="http://schemas.microsoft.com/office/drawing/2014/main" id="{BF02FCBD-63A6-4775-A718-547A5F33B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indent="4492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Tx/>
              <a:buFontTx/>
              <a:buNone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BDK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→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Fejlesztők</a:t>
            </a:r>
          </a:p>
          <a:p>
            <a:pPr algn="just" eaLnBrk="1">
              <a:buClrTx/>
              <a:buFontTx/>
              <a:buNone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indulás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sikeres volt – feladat: alsóbb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szintekre kiterjesztés.</a:t>
            </a:r>
          </a:p>
          <a:p>
            <a:pPr algn="just" eaLnBrk="1">
              <a:buClrTx/>
              <a:buFontTx/>
              <a:buNone/>
              <a:defRPr/>
            </a:pP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Megvalósulás: 2021. szeptemberének eleje.</a:t>
            </a: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>
              <a:buClrTx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Akadálymentesített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nézet: gombátnevezés: „vissza a normál nézetre”. </a:t>
            </a:r>
          </a:p>
          <a:p>
            <a:pPr marL="342900" indent="-342900" algn="just" eaLnBrk="1">
              <a:buClrTx/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URL-hez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hozzákerül: „</a:t>
            </a:r>
            <a:r>
              <a:rPr lang="hu-HU" altLang="hu-H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Vakbarat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=1”.</a:t>
            </a: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buClrTx/>
              <a:buFontTx/>
              <a:buNone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="" xmlns:a16="http://schemas.microsoft.com/office/drawing/2014/main" id="{9C6E642A-FF2B-45BA-A7C2-89FA44DD7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73731" name="Text Box 2">
            <a:extLst>
              <a:ext uri="{FF2B5EF4-FFF2-40B4-BE49-F238E27FC236}">
                <a16:creationId xmlns="" xmlns:a16="http://schemas.microsoft.com/office/drawing/2014/main" id="{ADB3FA8B-A26F-4CD0-BB7E-3E16E1EE6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pic>
        <p:nvPicPr>
          <p:cNvPr id="73732" name="Picture 3">
            <a:extLst>
              <a:ext uri="{FF2B5EF4-FFF2-40B4-BE49-F238E27FC236}">
                <a16:creationId xmlns="" xmlns:a16="http://schemas.microsoft.com/office/drawing/2014/main" id="{B453E5C2-735E-414A-AFD8-6BC5D324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6838"/>
            <a:ext cx="10079038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="" xmlns:a16="http://schemas.microsoft.com/office/drawing/2014/main" id="{D73108E7-8555-43E5-9EE7-9BB313F3E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75779" name="Text Box 2">
            <a:extLst>
              <a:ext uri="{FF2B5EF4-FFF2-40B4-BE49-F238E27FC236}">
                <a16:creationId xmlns="" xmlns:a16="http://schemas.microsoft.com/office/drawing/2014/main" id="{41FAD348-60DC-4393-B254-4083BBBC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pic>
        <p:nvPicPr>
          <p:cNvPr id="75780" name="Picture 3">
            <a:extLst>
              <a:ext uri="{FF2B5EF4-FFF2-40B4-BE49-F238E27FC236}">
                <a16:creationId xmlns="" xmlns:a16="http://schemas.microsoft.com/office/drawing/2014/main" id="{F2AF2007-9E5F-4D03-ABB6-F6899B36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01600"/>
            <a:ext cx="10079038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="" xmlns:a16="http://schemas.microsoft.com/office/drawing/2014/main" id="{2437C969-1F8E-494B-9EF7-94A152EDF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sikeres aratás 2.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="" xmlns:a16="http://schemas.microsoft.com/office/drawing/2014/main" id="{BE90B07E-E9E1-432E-B943-28A3D107F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indent="4492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>
              <a:buClrTx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</a:rPr>
              <a:t>BDK → OSZK </a:t>
            </a:r>
            <a:endParaRPr lang="hu-HU" altLang="hu-HU" sz="2000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>
              <a:buClrTx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Még aznap új mentés a bdmk.hu oldalról. </a:t>
            </a:r>
          </a:p>
          <a:p>
            <a:pPr algn="just" eaLnBrk="1">
              <a:buClrTx/>
              <a:defRPr/>
            </a:pPr>
            <a:endParaRPr lang="hu-HU" altLang="hu-HU" sz="2000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2900" indent="-342900" algn="just" eaLnBrk="1">
              <a:buClrTx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Ellenőrzés eredménye: minden rendben! </a:t>
            </a:r>
          </a:p>
          <a:p>
            <a:pPr marL="342900" indent="-342900" algn="just" eaLnBrk="1">
              <a:buClrTx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Nem volt hiány.</a:t>
            </a:r>
          </a:p>
          <a:p>
            <a:pPr marL="342900" indent="-342900" algn="just" eaLnBrk="1">
              <a:buClrTx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A mentés sehol nem váltott át akadálymentes nézetre. </a:t>
            </a:r>
          </a:p>
          <a:p>
            <a:pPr marL="342900" indent="-342900" algn="just" eaLnBrk="1">
              <a:buClrTx/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A visszaváltás is tökéletesen működött.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>
            <a:extLst>
              <a:ext uri="{FF2B5EF4-FFF2-40B4-BE49-F238E27FC236}">
                <a16:creationId xmlns="" xmlns:a16="http://schemas.microsoft.com/office/drawing/2014/main" id="{BC3A32A2-2991-4911-B5E3-3277C17F0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vezetett a sikerhez?</a:t>
            </a:r>
          </a:p>
        </p:txBody>
      </p:sp>
      <p:sp>
        <p:nvSpPr>
          <p:cNvPr id="79875" name="Text Box 2">
            <a:extLst>
              <a:ext uri="{FF2B5EF4-FFF2-40B4-BE49-F238E27FC236}">
                <a16:creationId xmlns="" xmlns:a16="http://schemas.microsoft.com/office/drawing/2014/main" id="{47DBA3F2-0F8E-40E3-A528-7A8994CB5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457200" indent="-45720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Gyors és folyamatos kommunikáció.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Letisztult, konkrét kérések érkezése.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Bármely kérdés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esetén részletes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információátadás.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 munkaközösség.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Segítőkész és gyorsan rendelkezésre álló fejlesztőcsapat, honlap utógondozásának vállalása, karbantartások, fejlesztések további támogatása.</a:t>
            </a:r>
          </a:p>
          <a:p>
            <a:pPr eaLnBrk="1">
              <a:buFont typeface="Arial" panose="020B0604020202020204" pitchFamily="34" charset="0"/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buFont typeface="Arial" panose="020B0604020202020204" pitchFamily="34" charset="0"/>
              <a:buNone/>
            </a:pPr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buFont typeface="Arial" panose="020B0604020202020204" pitchFamily="34" charset="0"/>
              <a:buNone/>
            </a:pPr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buFont typeface="Arial" panose="020B0604020202020204" pitchFamily="34" charset="0"/>
              <a:buNone/>
            </a:pPr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buFont typeface="Arial" panose="020B0604020202020204" pitchFamily="34" charset="0"/>
              <a:buNone/>
            </a:pPr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>
            <a:extLst>
              <a:ext uri="{FF2B5EF4-FFF2-40B4-BE49-F238E27FC236}">
                <a16:creationId xmlns="" xmlns:a16="http://schemas.microsoft.com/office/drawing/2014/main" id="{A9EE3E65-1459-49B0-A31A-B572AA59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30188"/>
            <a:ext cx="906938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Köszönetnyilvánítás</a:t>
            </a:r>
          </a:p>
        </p:txBody>
      </p:sp>
      <p:sp>
        <p:nvSpPr>
          <p:cNvPr id="81923" name="Text Box 2">
            <a:extLst>
              <a:ext uri="{FF2B5EF4-FFF2-40B4-BE49-F238E27FC236}">
                <a16:creationId xmlns="" xmlns:a16="http://schemas.microsoft.com/office/drawing/2014/main" id="{F1EC0E8C-9D77-4E74-92B4-43092899F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0" rIns="0" bIns="0"/>
          <a:lstStyle>
            <a:lvl1pPr marL="457200" indent="-45720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Berzsenyi Dániel Könyvtár vezetőségének a feladat fontosságának elismeréséért, valamint a folyamatos támogatásért.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Országos Széchényi Könyvtárnak a projektjükben történő részvételi lehetőségért, a szakmai javaslatokért.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utolsósorban a BDMK honlapfejlesztőinek a gyors megoldásokért.</a:t>
            </a:r>
          </a:p>
          <a:p>
            <a:pPr eaLnBrk="1">
              <a:buFont typeface="Arial" panose="020B0604020202020204" pitchFamily="34" charset="0"/>
              <a:buNone/>
            </a:pP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buFont typeface="Arial" panose="020B0604020202020204" pitchFamily="34" charset="0"/>
              <a:buNone/>
            </a:pPr>
            <a:endParaRPr lang="hu-HU" alt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buFont typeface="Arial" panose="020B0604020202020204" pitchFamily="34" charset="0"/>
              <a:buNone/>
            </a:pPr>
            <a:endParaRPr lang="hu-HU" alt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buFont typeface="Arial" panose="020B0604020202020204" pitchFamily="34" charset="0"/>
              <a:buNone/>
            </a:pPr>
            <a:endParaRPr lang="hu-HU" alt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buFont typeface="Arial" panose="020B0604020202020204" pitchFamily="34" charset="0"/>
              <a:buNone/>
            </a:pPr>
            <a:endParaRPr lang="hu-HU" alt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="" xmlns:a16="http://schemas.microsoft.com/office/drawing/2014/main" id="{2FB13C84-8C03-4DAD-A5CF-DF666F80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pic>
        <p:nvPicPr>
          <p:cNvPr id="9219" name="Kép 3">
            <a:extLst>
              <a:ext uri="{FF2B5EF4-FFF2-40B4-BE49-F238E27FC236}">
                <a16:creationId xmlns="" xmlns:a16="http://schemas.microsoft.com/office/drawing/2014/main" id="{A4055BC5-C864-46B4-B01E-9556E231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035050"/>
            <a:ext cx="5759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>
            <a:extLst>
              <a:ext uri="{FF2B5EF4-FFF2-40B4-BE49-F238E27FC236}">
                <a16:creationId xmlns="" xmlns:a16="http://schemas.microsoft.com/office/drawing/2014/main" id="{5B403DDF-41E6-4288-92D7-E81CDEA9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83971" name="Text Box 2">
            <a:extLst>
              <a:ext uri="{FF2B5EF4-FFF2-40B4-BE49-F238E27FC236}">
                <a16:creationId xmlns="" xmlns:a16="http://schemas.microsoft.com/office/drawing/2014/main" id="{DF884539-25D4-4C5A-B39B-9C17AB04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040" rIns="0" bIns="0" anchor="ctr"/>
          <a:lstStyle>
            <a:lvl1pPr marL="431800" indent="-320675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r>
              <a:rPr lang="hu-HU" altLang="hu-H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Nagyon szépen köszönöm a figyelmet!</a:t>
            </a:r>
          </a:p>
          <a:p>
            <a:pPr algn="ctr" eaLnBrk="1">
              <a:buClrTx/>
              <a:buSzPct val="45000"/>
              <a:buFontTx/>
              <a:buNone/>
            </a:pPr>
            <a:endParaRPr lang="hu-HU" altLang="hu-HU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>
              <a:buClrTx/>
              <a:buSzPct val="45000"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Perger Ádám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rendszergazda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Berzsenyi Dániel Könyvtár, Szombathely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padam@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bdmk.hu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hu-HU" altLang="hu-HU" sz="20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https://www.bdmk.hu</a:t>
            </a:r>
          </a:p>
          <a:p>
            <a:pPr algn="ctr" eaLnBrk="1">
              <a:buClrTx/>
              <a:buSzPct val="45000"/>
              <a:buFontTx/>
              <a:buNone/>
            </a:pP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="" xmlns:a16="http://schemas.microsoft.com/office/drawing/2014/main" id="{32D158B0-738E-4886-905B-220B3C7E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pic>
        <p:nvPicPr>
          <p:cNvPr id="11267" name="Picture 2">
            <a:extLst>
              <a:ext uri="{FF2B5EF4-FFF2-40B4-BE49-F238E27FC236}">
                <a16:creationId xmlns="" xmlns:a16="http://schemas.microsoft.com/office/drawing/2014/main" id="{BCDED1F1-FD69-46FD-832C-C8DE3396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611188"/>
            <a:ext cx="37814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="" xmlns:a16="http://schemas.microsoft.com/office/drawing/2014/main" id="{E2BF37C7-4DEE-484A-BAB9-869CF3E5B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2550"/>
            <a:ext cx="90709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Áttöltés, élesítés, technikai háttér 1. 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="" xmlns:a16="http://schemas.microsoft.com/office/drawing/2014/main" id="{004AF8D0-DF94-499B-9287-022CF8ADF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marL="428625" indent="-32385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2021. június – áttöltés, honlap indulás.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Egybeesett: integrált könyvtári rendszer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élesítése. </a:t>
            </a: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Olvasók felé új honlap, megújult OPAC.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HTTPS tanúsítvány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aloldalakkal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együtt.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Let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’s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Encrypt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megoldása.</a:t>
            </a:r>
          </a:p>
          <a:p>
            <a:pPr algn="just" eaLnBrk="1">
              <a:buClr>
                <a:schemeClr val="bg1"/>
              </a:buClr>
              <a:buSzPct val="45000"/>
              <a:buFont typeface="Wingdings" panose="05000000000000000000" pitchFamily="2" charset="2"/>
              <a:buChar char=""/>
            </a:pP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="" xmlns:a16="http://schemas.microsoft.com/office/drawing/2014/main" id="{BC47D456-E27A-4422-86B8-8428386F9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Times New Roman" panose="02020603050405020304" pitchFamily="18" charset="0"/>
              </a:rPr>
              <a:t>Áttöltés, élesítés, technikai háttér 2.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="" xmlns:a16="http://schemas.microsoft.com/office/drawing/2014/main" id="{95972925-B609-4A6D-9928-93182F32C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Tx/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	A honlapcsalád tagjai: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https://www.bdmk.hu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(a Berzsenyi Dániel Könyvtár központi könyvtárának oldala)</a:t>
            </a:r>
          </a:p>
          <a:p>
            <a:pPr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https://www.gyerekkonyvtar.bdmk.hu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(a gyerekkönyvtár honlapja)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https://www.vkszr.bdmk.hu</a:t>
            </a:r>
            <a:r>
              <a:rPr lang="hu-HU" altLang="hu-HU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(a Vas Megyei Könyvtárellátási Szolgáltató Rendszer honlapja)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https://szikla.bdmk.hu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(SZIKLA OPAC 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elérhetősége)</a:t>
            </a:r>
          </a:p>
          <a:p>
            <a:pPr algn="just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http://</a:t>
            </a:r>
            <a:r>
              <a:rPr lang="hu-HU" altLang="hu-HU" sz="2000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www.vasidigitkonyvtar.hu</a:t>
            </a:r>
            <a:r>
              <a:rPr lang="hu-HU" altLang="hu-H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(Vasi Digitális Könyvtár oldala).</a:t>
            </a: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="" xmlns:a16="http://schemas.microsoft.com/office/drawing/2014/main" id="{83BF6ACF-EBED-4C0B-ACC7-AF4943C97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24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</a:rPr>
              <a:t>HTTPS</a:t>
            </a:r>
            <a:r>
              <a:rPr lang="hu-HU" altLang="hu-HU" sz="4400">
                <a:solidFill>
                  <a:schemeClr val="bg1"/>
                </a:solidFill>
              </a:rPr>
              <a:t> </a:t>
            </a:r>
            <a:r>
              <a:rPr lang="hu-HU" altLang="hu-HU" sz="4000">
                <a:solidFill>
                  <a:schemeClr val="bg1"/>
                </a:solidFill>
              </a:rPr>
              <a:t>tanúsítvány</a:t>
            </a:r>
            <a:endParaRPr lang="hu-HU" altLang="hu-HU" sz="4400">
              <a:solidFill>
                <a:schemeClr val="bg1"/>
              </a:solidFill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="" xmlns:a16="http://schemas.microsoft.com/office/drawing/2014/main" id="{AF1EB20B-C810-49B2-B0AD-6F5BDE93C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pic>
        <p:nvPicPr>
          <p:cNvPr id="18436" name="Picture 3">
            <a:extLst>
              <a:ext uri="{FF2B5EF4-FFF2-40B4-BE49-F238E27FC236}">
                <a16:creationId xmlns="" xmlns:a16="http://schemas.microsoft.com/office/drawing/2014/main" id="{938681C2-0801-4BF7-9B9F-A900949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192213"/>
            <a:ext cx="37623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="" xmlns:a16="http://schemas.microsoft.com/office/drawing/2014/main" id="{6C1449EF-5EEE-43FA-9855-8D712B418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169988"/>
            <a:ext cx="4267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="" xmlns:a16="http://schemas.microsoft.com/office/drawing/2014/main" id="{7A26F49D-E3F4-48CB-BD33-394BACF23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20483" name="Text Box 2">
            <a:extLst>
              <a:ext uri="{FF2B5EF4-FFF2-40B4-BE49-F238E27FC236}">
                <a16:creationId xmlns="" xmlns:a16="http://schemas.microsoft.com/office/drawing/2014/main" id="{2AB75417-4B70-4B3E-A537-0D76A3A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pic>
        <p:nvPicPr>
          <p:cNvPr id="20484" name="Picture 3">
            <a:extLst>
              <a:ext uri="{FF2B5EF4-FFF2-40B4-BE49-F238E27FC236}">
                <a16:creationId xmlns="" xmlns:a16="http://schemas.microsoft.com/office/drawing/2014/main" id="{57965737-B6D7-46B9-BA44-8C22FCA9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9050"/>
            <a:ext cx="59055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1316</Words>
  <Application>Microsoft Office PowerPoint</Application>
  <PresentationFormat>Egyéni</PresentationFormat>
  <Paragraphs>249</Paragraphs>
  <Slides>40</Slides>
  <Notes>38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1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Perger Ádám</dc:creator>
  <cp:lastModifiedBy>Perger Ádám</cp:lastModifiedBy>
  <cp:revision>144</cp:revision>
  <cp:lastPrinted>1601-01-01T00:00:00Z</cp:lastPrinted>
  <dcterms:created xsi:type="dcterms:W3CDTF">2021-10-24T10:39:53Z</dcterms:created>
  <dcterms:modified xsi:type="dcterms:W3CDTF">2021-11-19T16:03:52Z</dcterms:modified>
</cp:coreProperties>
</file>