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31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3.xml" ContentType="application/vnd.openxmlformats-officedocument.presentationml.slide+xml"/>
  <Override PartName="/ppt/slides/slide44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504" r:id="rId2"/>
    <p:sldId id="533" r:id="rId3"/>
    <p:sldId id="522" r:id="rId4"/>
    <p:sldId id="524" r:id="rId5"/>
    <p:sldId id="527" r:id="rId6"/>
    <p:sldId id="523" r:id="rId7"/>
    <p:sldId id="526" r:id="rId8"/>
    <p:sldId id="525" r:id="rId9"/>
    <p:sldId id="529" r:id="rId10"/>
    <p:sldId id="528" r:id="rId11"/>
    <p:sldId id="530" r:id="rId12"/>
    <p:sldId id="531" r:id="rId13"/>
    <p:sldId id="532" r:id="rId14"/>
    <p:sldId id="500" r:id="rId15"/>
    <p:sldId id="501" r:id="rId16"/>
    <p:sldId id="488" r:id="rId17"/>
    <p:sldId id="534" r:id="rId18"/>
    <p:sldId id="258" r:id="rId19"/>
    <p:sldId id="308" r:id="rId20"/>
    <p:sldId id="345" r:id="rId21"/>
    <p:sldId id="542" r:id="rId22"/>
    <p:sldId id="548" r:id="rId23"/>
    <p:sldId id="265" r:id="rId24"/>
    <p:sldId id="517" r:id="rId25"/>
    <p:sldId id="511" r:id="rId26"/>
    <p:sldId id="515" r:id="rId27"/>
    <p:sldId id="513" r:id="rId28"/>
    <p:sldId id="514" r:id="rId29"/>
    <p:sldId id="535" r:id="rId30"/>
    <p:sldId id="549" r:id="rId31"/>
    <p:sldId id="546" r:id="rId32"/>
    <p:sldId id="547" r:id="rId33"/>
    <p:sldId id="550" r:id="rId34"/>
    <p:sldId id="536" r:id="rId35"/>
    <p:sldId id="537" r:id="rId36"/>
    <p:sldId id="539" r:id="rId37"/>
    <p:sldId id="540" r:id="rId38"/>
    <p:sldId id="541" r:id="rId39"/>
    <p:sldId id="538" r:id="rId40"/>
    <p:sldId id="510" r:id="rId41"/>
    <p:sldId id="507" r:id="rId42"/>
    <p:sldId id="512" r:id="rId43"/>
    <p:sldId id="506" r:id="rId44"/>
    <p:sldId id="545" r:id="rId45"/>
    <p:sldId id="543" r:id="rId46"/>
    <p:sldId id="516" r:id="rId47"/>
    <p:sldId id="508" r:id="rId48"/>
    <p:sldId id="509" r:id="rId49"/>
    <p:sldId id="520" r:id="rId50"/>
    <p:sldId id="519" r:id="rId51"/>
    <p:sldId id="518" r:id="rId52"/>
    <p:sldId id="521" r:id="rId53"/>
    <p:sldId id="544" r:id="rId54"/>
    <p:sldId id="50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59EA8-142A-42ED-8EE6-7F825F38C26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D23AA-3307-452E-882C-8D61AB974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88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90032-8FFF-0E47-B4B7-739E751E37D3}" type="slidenum">
              <a:rPr lang="en-LU" smtClean="0"/>
              <a:t>18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0908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90032-8FFF-0E47-B4B7-739E751E37D3}" type="slidenum">
              <a:rPr lang="en-LU" smtClean="0"/>
              <a:t>19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191468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82B9-70FA-9CAE-DC97-38EDFD643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CBE47-E010-3B76-5FFE-6CD745DBA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F58B8-BC48-7A49-5CE4-396EFD73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36877-61B7-E7DF-0186-AC0CF4E4E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D391C-1085-DEF6-3403-98AB3752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13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29E68-E9FA-BC2C-841C-FF1E6FB3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7189E-789D-14AB-0466-96ED21B8B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9D6DF-E0D0-B1EE-FB16-2043BB7B0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FBF09-3040-77E2-0AAE-5FB7B9278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B29AF-5D91-69F0-2513-6888D7C1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4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AB0F11-9F18-8B61-6513-116DF8F83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20F7E-A8F7-EBEE-0667-D37B25982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3FE04-FAA2-0C4E-6CA4-A2E99DB37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92AB7-A900-1206-6E7A-B754BB072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FEA7C-28D6-58CC-CCFA-EAB2A736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8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72071-66FA-D851-2864-D3F0877C1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EB52-BFED-E7E3-AAF3-730BD32C2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27105-2205-5A43-F3F0-A62BB0D42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68FDB-255E-F4D5-5839-C59B7BF2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6145B-61DF-3DD0-C6A1-6F51F4A35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9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04A33-0D00-5C1B-C859-1943D9BEE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D8519-05F5-3622-EBED-2553F0973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32AE9-8842-13BA-723D-9BDCB3E5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102A9-5698-C53E-1EAA-679EDA02B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92E6-79BF-0786-542A-53A33528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7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ABD20-9DC0-E4B7-D5C9-8C8B5D39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CADF-1A66-D4F9-88A6-3A8448531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544C3-B503-F5A6-3C6F-5437FDBDC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85AA8-170B-87A1-7FA1-C783B027E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CADB7-F03D-0706-A579-8A1A1D08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410CF-CA61-B5CF-CB55-28DC2B735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54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E75A-C7B3-4AC6-AA11-03CBCA461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51BE5-0ED1-8260-164D-0D9DF552F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2AA5C-6041-6F0E-4464-FECAA408C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845438-B0CF-386D-4AD2-6B6B1C586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A59E14-C9E9-1A18-404C-5515F35BFE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F82C14-B357-BE05-C460-922EA692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32C80C-514C-FF47-832A-59DDDFC9F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C71601-290E-5471-87C3-6A4DD9AD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4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81A76-C986-30DC-8524-C3B9C758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57AAB2-E3CA-E557-6FC9-22A13C816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FA8B55-85A5-F565-AC53-68A7007D2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F5821E-B89B-4AE0-04A2-DDB7D8F2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1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8A18B9-27C8-603F-F99A-9B5CBCEE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20C2DB-8948-E095-C868-5F066440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D39CA-9245-544D-4F48-556CDBAB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30C6-A1FE-D0B3-1200-AA9EF797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2747B-3D70-C419-9DCE-1644C973A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1A7DB-4791-9B19-D006-194EA1E96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73BB-7F31-F01D-BFDC-1F06056F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A245A-D066-4A55-114A-9AAB6241A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F8DA9E-BF34-3A6B-0A7E-980B4761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0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B2AF3-312B-D13D-9E4B-5C665E98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131BA-0E6D-1DAE-B021-EF151F765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1C425-A4B1-1748-924A-208FB566C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8096-45C1-2060-98A9-6FA174AA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4B7AF-7618-86CD-137A-3D104E771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7BAA6-EC9A-648C-5575-0802E8EA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3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07B15-AADF-919E-9BB8-0573B106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47FDE-270E-A519-17F4-FAA274DCB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2CC06-5F28-A51A-71BC-713BAB1DE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2B12-E94B-4FF3-8971-CEAA3F74474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F5D67-DB4F-6BA7-1631-DA4BE4D1B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3E6EE-47CE-7069-6FA1-D2D41AA98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C858C-14A4-4B83-9C9F-CE2402E3E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5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r="3237"/>
          <a:stretch/>
        </p:blipFill>
        <p:spPr>
          <a:xfrm>
            <a:off x="-25400" y="0"/>
            <a:ext cx="122301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E0D9B4-F59D-48BE-9E29-60A2C38EBF37}"/>
              </a:ext>
            </a:extLst>
          </p:cNvPr>
          <p:cNvSpPr/>
          <p:nvPr/>
        </p:nvSpPr>
        <p:spPr>
          <a:xfrm>
            <a:off x="4290347" y="898967"/>
            <a:ext cx="7008027" cy="5034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1FBF2-4138-4849-B546-5FCF4F1F82E9}"/>
              </a:ext>
            </a:extLst>
          </p:cNvPr>
          <p:cNvSpPr txBox="1"/>
          <p:nvPr/>
        </p:nvSpPr>
        <p:spPr>
          <a:xfrm>
            <a:off x="5238335" y="1997839"/>
            <a:ext cx="5302344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b="1" cap="all" dirty="0">
              <a:solidFill>
                <a:srgbClr val="EEED93"/>
              </a:solidFill>
              <a:latin typeface="Trade Gothic LT Std Cn" panose="00000806000000000000" pitchFamily="50" charset="0"/>
            </a:endParaRPr>
          </a:p>
          <a:p>
            <a:r>
              <a:rPr lang="en-US" sz="72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Luxembourg</a:t>
            </a:r>
          </a:p>
          <a:p>
            <a:r>
              <a:rPr lang="en-US" sz="72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Web Archive</a:t>
            </a:r>
          </a:p>
        </p:txBody>
      </p:sp>
    </p:spTree>
    <p:extLst>
      <p:ext uri="{BB962C8B-B14F-4D97-AF65-F5344CB8AC3E}">
        <p14:creationId xmlns:p14="http://schemas.microsoft.com/office/powerpoint/2010/main" val="14543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16FF8-2935-B511-954B-1CF487304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9587"/>
            <a:ext cx="114300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7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BB7C1-06A6-0BF9-FBDB-C63DC26E5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465"/>
            <a:ext cx="12192000" cy="424506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D5BDDEB-C163-0636-3E82-59294632728D}"/>
              </a:ext>
            </a:extLst>
          </p:cNvPr>
          <p:cNvSpPr/>
          <p:nvPr/>
        </p:nvSpPr>
        <p:spPr>
          <a:xfrm>
            <a:off x="8907695" y="844226"/>
            <a:ext cx="2455523" cy="245552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2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CACFF-9B29-21CA-A752-0427299A7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77" y="0"/>
            <a:ext cx="4645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9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2787C7-52B0-79BF-4A40-71BB6BBBE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28" y="0"/>
            <a:ext cx="927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5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420552-8E93-4800-AAF1-05417EA69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5D4EBC-15A1-4876-9F35-97661A4E488B}"/>
              </a:ext>
            </a:extLst>
          </p:cNvPr>
          <p:cNvSpPr txBox="1"/>
          <p:nvPr/>
        </p:nvSpPr>
        <p:spPr>
          <a:xfrm>
            <a:off x="2601156" y="256589"/>
            <a:ext cx="582375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Collaborative Curation</a:t>
            </a:r>
            <a:br>
              <a:rPr lang="en-US" sz="3200" dirty="0">
                <a:solidFill>
                  <a:srgbClr val="01699F"/>
                </a:solidFill>
                <a:latin typeface="Trade Gothic LT Std Cn" panose="00000806000000000000" pitchFamily="50" charset="0"/>
              </a:rPr>
            </a:br>
            <a:r>
              <a:rPr lang="en-US" sz="3200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Focus on Thematic Collections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39627-BD53-4918-A04C-EEBDD5278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444"/>
            <a:ext cx="2707290" cy="2707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56000-C89E-471F-B8BD-D8F35D580D87}"/>
              </a:ext>
            </a:extLst>
          </p:cNvPr>
          <p:cNvSpPr txBox="1"/>
          <p:nvPr/>
        </p:nvSpPr>
        <p:spPr>
          <a:xfrm>
            <a:off x="2601156" y="1521059"/>
            <a:ext cx="8824317" cy="113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>
                <a:latin typeface="Trade Gothic LT Std Cn" panose="00000806000000000000" pitchFamily="50" charset="0"/>
              </a:rPr>
              <a:t>- Patchwork </a:t>
            </a:r>
            <a:r>
              <a:rPr lang="de-DE" sz="2400" dirty="0" err="1">
                <a:latin typeface="Trade Gothic LT Std Cn" panose="00000806000000000000" pitchFamily="50" charset="0"/>
              </a:rPr>
              <a:t>of</a:t>
            </a:r>
            <a:r>
              <a:rPr lang="de-DE" sz="2400" dirty="0">
                <a:latin typeface="Trade Gothic LT Std Cn" panose="00000806000000000000" pitchFamily="50" charset="0"/>
              </a:rPr>
              <a:t> different </a:t>
            </a:r>
            <a:r>
              <a:rPr lang="de-DE" sz="2400" dirty="0" err="1">
                <a:latin typeface="Trade Gothic LT Std Cn" panose="00000806000000000000" pitchFamily="50" charset="0"/>
              </a:rPr>
              <a:t>lists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from</a:t>
            </a:r>
            <a:r>
              <a:rPr lang="de-DE" sz="2400" dirty="0">
                <a:latin typeface="Trade Gothic LT Std Cn" panose="00000806000000000000" pitchFamily="50" charset="0"/>
              </a:rPr>
              <a:t> different </a:t>
            </a:r>
            <a:r>
              <a:rPr lang="de-DE" sz="2400" dirty="0" err="1">
                <a:latin typeface="Trade Gothic LT Std Cn" panose="00000806000000000000" pitchFamily="50" charset="0"/>
              </a:rPr>
              <a:t>places</a:t>
            </a:r>
            <a:br>
              <a:rPr lang="de-DE" sz="2400" dirty="0">
                <a:latin typeface="Trade Gothic LT Std Cn" panose="00000806000000000000" pitchFamily="50" charset="0"/>
              </a:rPr>
            </a:br>
            <a:r>
              <a:rPr lang="de-DE" sz="2400" dirty="0">
                <a:latin typeface="Trade Gothic LT Std Cn" panose="00000806000000000000" pitchFamily="50" charset="0"/>
              </a:rPr>
              <a:t>- </a:t>
            </a:r>
            <a:r>
              <a:rPr lang="en-US" sz="2400" dirty="0">
                <a:latin typeface="Trade Gothic LT Std Cn" panose="00000806000000000000" pitchFamily="50" charset="0"/>
              </a:rPr>
              <a:t>Combining Google Sheets, Archive-It Collections, Excel Sheets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CF5FBF-A106-411F-A2D3-45F4A1F4C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218" y="4107772"/>
            <a:ext cx="2279240" cy="2279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6E06D-5357-4098-8A2E-A647ACA4FB04}"/>
              </a:ext>
            </a:extLst>
          </p:cNvPr>
          <p:cNvSpPr txBox="1"/>
          <p:nvPr/>
        </p:nvSpPr>
        <p:spPr>
          <a:xfrm>
            <a:off x="2601156" y="2888771"/>
            <a:ext cx="7932731" cy="224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>
                <a:latin typeface="Trade Gothic LT Std Cn" panose="00000806000000000000" pitchFamily="50" charset="0"/>
              </a:rPr>
              <a:t>- </a:t>
            </a:r>
            <a:r>
              <a:rPr lang="de-DE" sz="2400" dirty="0" err="1">
                <a:latin typeface="Trade Gothic LT Std Cn" panose="00000806000000000000" pitchFamily="50" charset="0"/>
              </a:rPr>
              <a:t>Consolidate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every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collection</a:t>
            </a:r>
            <a:r>
              <a:rPr lang="de-DE" sz="2400" dirty="0">
                <a:latin typeface="Trade Gothic LT Std Cn" panose="00000806000000000000" pitchFamily="50" charset="0"/>
              </a:rPr>
              <a:t> in </a:t>
            </a:r>
            <a:r>
              <a:rPr lang="de-DE" sz="2400" dirty="0" err="1">
                <a:latin typeface="Trade Gothic LT Std Cn" panose="00000806000000000000" pitchFamily="50" charset="0"/>
              </a:rPr>
              <a:t>one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curation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tool</a:t>
            </a:r>
            <a:br>
              <a:rPr lang="de-DE" sz="2400" dirty="0">
                <a:latin typeface="Trade Gothic LT Std Cn" panose="00000806000000000000" pitchFamily="50" charset="0"/>
              </a:rPr>
            </a:br>
            <a:r>
              <a:rPr lang="de-DE" sz="2400" dirty="0">
                <a:latin typeface="Trade Gothic LT Std Cn" panose="00000806000000000000" pitchFamily="50" charset="0"/>
              </a:rPr>
              <a:t>- </a:t>
            </a:r>
            <a:r>
              <a:rPr lang="de-DE" sz="2400" dirty="0" err="1">
                <a:latin typeface="Trade Gothic LT Std Cn" panose="00000806000000000000" pitchFamily="50" charset="0"/>
              </a:rPr>
              <a:t>Facilitate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collaboration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with</a:t>
            </a:r>
            <a:r>
              <a:rPr lang="de-DE" sz="2400" dirty="0">
                <a:latin typeface="Trade Gothic LT Std Cn" panose="00000806000000000000" pitchFamily="50" charset="0"/>
              </a:rPr>
              <a:t> internal and external </a:t>
            </a:r>
            <a:r>
              <a:rPr lang="de-DE" sz="2400" dirty="0" err="1">
                <a:latin typeface="Trade Gothic LT Std Cn" panose="00000806000000000000" pitchFamily="50" charset="0"/>
              </a:rPr>
              <a:t>contributors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br>
              <a:rPr lang="de-DE" sz="2400" dirty="0">
                <a:latin typeface="Trade Gothic LT Std Cn" panose="00000806000000000000" pitchFamily="50" charset="0"/>
              </a:rPr>
            </a:br>
            <a:r>
              <a:rPr lang="de-DE" sz="2400" dirty="0">
                <a:latin typeface="Trade Gothic LT Std Cn" panose="00000806000000000000" pitchFamily="50" charset="0"/>
              </a:rPr>
              <a:t>- </a:t>
            </a:r>
            <a:r>
              <a:rPr lang="de-DE" sz="2400" dirty="0" err="1">
                <a:latin typeface="Trade Gothic LT Std Cn" panose="00000806000000000000" pitchFamily="50" charset="0"/>
              </a:rPr>
              <a:t>Adapted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solution</a:t>
            </a:r>
            <a:r>
              <a:rPr lang="de-DE" sz="2400" dirty="0">
                <a:latin typeface="Trade Gothic LT Std Cn" panose="00000806000000000000" pitchFamily="50" charset="0"/>
              </a:rPr>
              <a:t>, </a:t>
            </a:r>
            <a:r>
              <a:rPr lang="de-DE" sz="2400" dirty="0" err="1">
                <a:latin typeface="Trade Gothic LT Std Cn" panose="00000806000000000000" pitchFamily="50" charset="0"/>
              </a:rPr>
              <a:t>to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be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developed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br>
              <a:rPr lang="de-DE" sz="2400" dirty="0">
                <a:latin typeface="Trade Gothic LT Std Cn" panose="00000806000000000000" pitchFamily="50" charset="0"/>
              </a:rPr>
            </a:br>
            <a:r>
              <a:rPr lang="de-DE" sz="2400" dirty="0">
                <a:latin typeface="Trade Gothic LT Std Cn" panose="00000806000000000000" pitchFamily="50" charset="0"/>
              </a:rPr>
              <a:t>in </a:t>
            </a:r>
            <a:r>
              <a:rPr lang="de-DE" sz="2400" dirty="0" err="1">
                <a:latin typeface="Trade Gothic LT Std Cn" panose="00000806000000000000" pitchFamily="50" charset="0"/>
              </a:rPr>
              <a:t>collaboration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with</a:t>
            </a:r>
            <a:r>
              <a:rPr lang="de-DE" sz="2400" dirty="0">
                <a:latin typeface="Trade Gothic LT Std Cn" panose="00000806000000000000" pitchFamily="50" charset="0"/>
              </a:rPr>
              <a:t> </a:t>
            </a:r>
            <a:r>
              <a:rPr lang="de-DE" sz="2400" dirty="0" err="1">
                <a:latin typeface="Trade Gothic LT Std Cn" panose="00000806000000000000" pitchFamily="50" charset="0"/>
              </a:rPr>
              <a:t>theBnF</a:t>
            </a:r>
            <a:endParaRPr lang="en-US" sz="2400" dirty="0">
              <a:latin typeface="Trade Gothic LT Std Cn" panose="00000806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880DA-5808-4855-9AB9-F1F0BFDDB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90" y="5557256"/>
            <a:ext cx="592455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A89AA9-F5BB-40DF-8A3C-3973D7AA4D72}"/>
              </a:ext>
            </a:extLst>
          </p:cNvPr>
          <p:cNvSpPr txBox="1"/>
          <p:nvPr/>
        </p:nvSpPr>
        <p:spPr>
          <a:xfrm>
            <a:off x="2644617" y="429070"/>
            <a:ext cx="116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URL</a:t>
            </a:r>
            <a:endParaRPr lang="en-US" sz="2000" b="1" dirty="0">
              <a:solidFill>
                <a:srgbClr val="00689B"/>
              </a:solidFill>
              <a:latin typeface="Trade Gothic LT Std Cn" panose="00000806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8F4A6-8C84-4F89-92CC-8E2B2EBB3AF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225" y="323419"/>
            <a:ext cx="753475" cy="75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4E42FB-3B1F-4B30-B1DA-FED8E7969A03}"/>
              </a:ext>
            </a:extLst>
          </p:cNvPr>
          <p:cNvSpPr txBox="1"/>
          <p:nvPr/>
        </p:nvSpPr>
        <p:spPr>
          <a:xfrm>
            <a:off x="4872590" y="509112"/>
            <a:ext cx="408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https://bnl.public.lu/</a:t>
            </a:r>
            <a:r>
              <a:rPr lang="fr-FR" sz="2400" dirty="0"/>
              <a:t> 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8A336-849D-4E53-BC1B-4AF18BD639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521" y="1288434"/>
            <a:ext cx="628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C53311-F627-4ABA-96DE-EDB16C45EC8F}"/>
              </a:ext>
            </a:extLst>
          </p:cNvPr>
          <p:cNvSpPr txBox="1"/>
          <p:nvPr/>
        </p:nvSpPr>
        <p:spPr>
          <a:xfrm>
            <a:off x="2644617" y="1293864"/>
            <a:ext cx="116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689B"/>
                </a:solidFill>
                <a:latin typeface="Trade Gothic LT Std Cn" panose="00000806000000000000" pitchFamily="50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C7E31-4FBA-4372-9950-00AF00D588E2}"/>
              </a:ext>
            </a:extLst>
          </p:cNvPr>
          <p:cNvSpPr txBox="1"/>
          <p:nvPr/>
        </p:nvSpPr>
        <p:spPr>
          <a:xfrm>
            <a:off x="4872589" y="1187260"/>
            <a:ext cx="4084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National Library </a:t>
            </a:r>
            <a:br>
              <a:rPr lang="fr-FR" sz="2400" b="1" dirty="0"/>
            </a:br>
            <a:r>
              <a:rPr lang="fr-FR" sz="2400" b="1" dirty="0"/>
              <a:t>of Luxembourg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BB4E8-7BFE-4F91-81B2-B1F37311AD6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076" y="2363260"/>
            <a:ext cx="485775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E10019-F237-4195-90C5-4669AF53BED8}"/>
              </a:ext>
            </a:extLst>
          </p:cNvPr>
          <p:cNvSpPr txBox="1"/>
          <p:nvPr/>
        </p:nvSpPr>
        <p:spPr>
          <a:xfrm>
            <a:off x="2644617" y="2325815"/>
            <a:ext cx="165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689B"/>
                </a:solidFill>
                <a:latin typeface="Trade Gothic LT Std Cn" panose="00000806000000000000" pitchFamily="50" charset="0"/>
              </a:defRPr>
            </a:lvl1pPr>
          </a:lstStyle>
          <a:p>
            <a:r>
              <a:rPr lang="en-US" dirty="0"/>
              <a:t>Category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FE3CDE-006A-4915-932A-D5BE97F75EEB}"/>
              </a:ext>
            </a:extLst>
          </p:cNvPr>
          <p:cNvSpPr txBox="1"/>
          <p:nvPr/>
        </p:nvSpPr>
        <p:spPr>
          <a:xfrm>
            <a:off x="4872589" y="2368052"/>
            <a:ext cx="408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Public Institution</a:t>
            </a:r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9AF9E-6787-4FC2-85F8-1E46A31A095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57" y="4656127"/>
            <a:ext cx="754380" cy="75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0171BA-D945-409A-9ACB-22198353FB8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889" y="3437312"/>
            <a:ext cx="839470" cy="8394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7BF926-10E4-43CA-A563-731298D27E79}"/>
              </a:ext>
            </a:extLst>
          </p:cNvPr>
          <p:cNvSpPr txBox="1"/>
          <p:nvPr/>
        </p:nvSpPr>
        <p:spPr>
          <a:xfrm>
            <a:off x="2644617" y="3567712"/>
            <a:ext cx="1892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rade Gothic LT Std Cn" panose="00000806000000000000" pitchFamily="50" charset="0"/>
              </a:rPr>
              <a:t>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67732-6006-4FBA-B708-CA3DF4B66A00}"/>
              </a:ext>
            </a:extLst>
          </p:cNvPr>
          <p:cNvSpPr txBox="1"/>
          <p:nvPr/>
        </p:nvSpPr>
        <p:spPr>
          <a:xfrm>
            <a:off x="2644617" y="4771707"/>
            <a:ext cx="1892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rade Gothic LT Std Cn" panose="00000806000000000000" pitchFamily="50" charset="0"/>
              </a:rPr>
              <a:t>Depth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B9E91-8F4F-49D8-8BCF-0E1B7076A10B}"/>
              </a:ext>
            </a:extLst>
          </p:cNvPr>
          <p:cNvSpPr txBox="1"/>
          <p:nvPr/>
        </p:nvSpPr>
        <p:spPr>
          <a:xfrm>
            <a:off x="4872590" y="3452553"/>
            <a:ext cx="4084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4 times per </a:t>
            </a:r>
            <a:r>
              <a:rPr lang="fr-FR" sz="2400" b="1" dirty="0" err="1"/>
              <a:t>year</a:t>
            </a:r>
            <a:r>
              <a:rPr lang="fr-FR" sz="2400" b="1" dirty="0"/>
              <a:t> </a:t>
            </a:r>
            <a:r>
              <a:rPr lang="fr-FR" sz="1600" b="1" dirty="0"/>
              <a:t>(Standard DC)</a:t>
            </a:r>
            <a:br>
              <a:rPr lang="fr-FR" sz="2400" b="1" dirty="0"/>
            </a:br>
            <a:r>
              <a:rPr lang="fr-FR" sz="2400" b="1" dirty="0" err="1"/>
              <a:t>Monthly</a:t>
            </a:r>
            <a:r>
              <a:rPr lang="fr-FR" sz="2400" b="1" dirty="0"/>
              <a:t> / Weekly / Daily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095140-5C99-4C6B-9EB4-4EF0CFF0C566}"/>
              </a:ext>
            </a:extLst>
          </p:cNvPr>
          <p:cNvSpPr txBox="1"/>
          <p:nvPr/>
        </p:nvSpPr>
        <p:spPr>
          <a:xfrm>
            <a:off x="4872589" y="4802484"/>
            <a:ext cx="4084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Standard / One page</a:t>
            </a:r>
            <a:br>
              <a:rPr lang="fr-FR" sz="2400" b="1" dirty="0"/>
            </a:br>
            <a:r>
              <a:rPr lang="fr-FR" sz="1600" b="1" dirty="0"/>
              <a:t>(options in Archive-It)</a:t>
            </a:r>
            <a:endParaRPr lang="en-US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F113F17-0881-4DF1-9DAF-84B979DC0B2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64" y="5797010"/>
            <a:ext cx="698565" cy="69856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CE5187-DBA5-4B27-87A4-A482DE66FB1A}"/>
              </a:ext>
            </a:extLst>
          </p:cNvPr>
          <p:cNvSpPr txBox="1"/>
          <p:nvPr/>
        </p:nvSpPr>
        <p:spPr>
          <a:xfrm>
            <a:off x="2644617" y="5660672"/>
            <a:ext cx="2198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Description,</a:t>
            </a:r>
            <a:br>
              <a:rPr lang="en-US" sz="2800" b="1" dirty="0">
                <a:solidFill>
                  <a:srgbClr val="00689B"/>
                </a:solidFill>
                <a:latin typeface="Trade Gothic LT Std Cn" panose="00000806000000000000" pitchFamily="50" charset="0"/>
              </a:rPr>
            </a:br>
            <a:r>
              <a:rPr lang="en-US" sz="2800" b="1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Keywords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6851D9-BA1D-4154-B5BF-4DAE4F71AEC5}"/>
              </a:ext>
            </a:extLst>
          </p:cNvPr>
          <p:cNvSpPr txBox="1"/>
          <p:nvPr/>
        </p:nvSpPr>
        <p:spPr>
          <a:xfrm>
            <a:off x="4872589" y="5606474"/>
            <a:ext cx="4084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Preservation</a:t>
            </a:r>
            <a:r>
              <a:rPr lang="fr-FR" sz="2400" b="1" dirty="0"/>
              <a:t>, </a:t>
            </a:r>
            <a:r>
              <a:rPr lang="fr-FR" sz="2400" b="1" dirty="0" err="1"/>
              <a:t>Research</a:t>
            </a:r>
            <a:r>
              <a:rPr lang="fr-FR" sz="2400" b="1" dirty="0"/>
              <a:t>, </a:t>
            </a:r>
            <a:br>
              <a:rPr lang="fr-FR" sz="2400" b="1" dirty="0"/>
            </a:br>
            <a:r>
              <a:rPr lang="fr-FR" sz="2400" b="1" dirty="0"/>
              <a:t>Education, Book Bus, </a:t>
            </a:r>
            <a:br>
              <a:rPr lang="fr-FR" sz="2400" b="1" dirty="0"/>
            </a:br>
            <a:r>
              <a:rPr lang="fr-FR" sz="2400" b="1" dirty="0"/>
              <a:t>Library Network, ...</a:t>
            </a:r>
            <a:endParaRPr lang="en-US" sz="32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CD187E-23E3-4CC3-842C-65B2187EA32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595" y="1452942"/>
            <a:ext cx="499745" cy="49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42B272-4A87-437A-9909-8EB09858E90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341" y="2212706"/>
            <a:ext cx="516255" cy="51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140260-8D25-4AF7-A443-7575954C876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800" y="2978864"/>
            <a:ext cx="539750" cy="5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A35472A-45E3-40C8-B7AA-2C502837E734}"/>
              </a:ext>
            </a:extLst>
          </p:cNvPr>
          <p:cNvSpPr txBox="1"/>
          <p:nvPr/>
        </p:nvSpPr>
        <p:spPr>
          <a:xfrm>
            <a:off x="9800669" y="1429467"/>
            <a:ext cx="165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689B"/>
                </a:solidFill>
                <a:latin typeface="Trade Gothic LT Std Cn" panose="00000806000000000000" pitchFamily="50" charset="0"/>
              </a:defRPr>
            </a:lvl1pPr>
          </a:lstStyle>
          <a:p>
            <a:r>
              <a:rPr lang="en-US" dirty="0"/>
              <a:t>Facebook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90D0A6-D2E3-4B46-973C-66185A9A9215}"/>
              </a:ext>
            </a:extLst>
          </p:cNvPr>
          <p:cNvSpPr txBox="1"/>
          <p:nvPr/>
        </p:nvSpPr>
        <p:spPr>
          <a:xfrm>
            <a:off x="9778280" y="2204165"/>
            <a:ext cx="165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Twitter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C024C9-49E1-4ADD-A44B-451E8B44B5AB}"/>
              </a:ext>
            </a:extLst>
          </p:cNvPr>
          <p:cNvSpPr txBox="1"/>
          <p:nvPr/>
        </p:nvSpPr>
        <p:spPr>
          <a:xfrm>
            <a:off x="9778279" y="2978864"/>
            <a:ext cx="1951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Instagram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6D191E2-CE1D-4BB3-B091-3E422BE988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32" y="3647697"/>
            <a:ext cx="629085" cy="62908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1FF7A01-BBC8-4DD3-9EFD-1D6DAC467A16}"/>
              </a:ext>
            </a:extLst>
          </p:cNvPr>
          <p:cNvSpPr txBox="1"/>
          <p:nvPr/>
        </p:nvSpPr>
        <p:spPr>
          <a:xfrm>
            <a:off x="9831092" y="3753562"/>
            <a:ext cx="1951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689B"/>
                </a:solidFill>
                <a:latin typeface="Trade Gothic LT Std Cn" panose="00000806000000000000" pitchFamily="50" charset="0"/>
              </a:rPr>
              <a:t>Youtube</a:t>
            </a:r>
            <a:endParaRPr lang="en-US" sz="2800" b="1" dirty="0">
              <a:solidFill>
                <a:srgbClr val="00689B"/>
              </a:solidFill>
              <a:latin typeface="Trade Gothic LT Std Cn" panose="00000806000000000000" pitchFamily="50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3D5E7B3-F593-4E3E-AEB0-559A698CF15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8A780D-39D9-410C-A20A-37BBCCFA9D10}"/>
              </a:ext>
            </a:extLst>
          </p:cNvPr>
          <p:cNvSpPr txBox="1"/>
          <p:nvPr/>
        </p:nvSpPr>
        <p:spPr>
          <a:xfrm>
            <a:off x="8976795" y="4276782"/>
            <a:ext cx="3215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ade Gothic LT Std Cn" panose="00000806000000000000" pitchFamily="50" charset="0"/>
              </a:rPr>
              <a:t>Corresponding profiles are registered but not archived </a:t>
            </a:r>
            <a:br>
              <a:rPr lang="en-US" dirty="0">
                <a:latin typeface="Trade Gothic LT Std Cn" panose="00000806000000000000" pitchFamily="50" charset="0"/>
              </a:rPr>
            </a:br>
            <a:r>
              <a:rPr lang="en-US" dirty="0">
                <a:latin typeface="Trade Gothic LT Std Cn" panose="00000806000000000000" pitchFamily="50" charset="0"/>
              </a:rPr>
              <a:t>(with the exception of Twitter/X)</a:t>
            </a:r>
          </a:p>
        </p:txBody>
      </p:sp>
    </p:spTree>
    <p:extLst>
      <p:ext uri="{BB962C8B-B14F-4D97-AF65-F5344CB8AC3E}">
        <p14:creationId xmlns:p14="http://schemas.microsoft.com/office/powerpoint/2010/main" val="34780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957A6-22ED-4BF8-AACA-334D8BDAF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866"/>
            <a:ext cx="12192000" cy="3388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E653C9-7675-4FC0-BA7B-F4BC42A7E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7029">
            <a:off x="4135771" y="2450285"/>
            <a:ext cx="3559423" cy="35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36132-CFC3-D139-22B6-96031A71E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152761"/>
            <a:ext cx="426055" cy="601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168346-7FE0-8A01-9BF1-4169DAE5B8C7}"/>
              </a:ext>
            </a:extLst>
          </p:cNvPr>
          <p:cNvSpPr txBox="1"/>
          <p:nvPr/>
        </p:nvSpPr>
        <p:spPr>
          <a:xfrm>
            <a:off x="2834241" y="2151727"/>
            <a:ext cx="73460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cap="all" dirty="0" err="1">
                <a:solidFill>
                  <a:srgbClr val="01699F"/>
                </a:solidFill>
                <a:latin typeface="Trade Gothic LT Std Cn" panose="00000806000000000000" pitchFamily="50" charset="0"/>
              </a:rPr>
              <a:t>HUNGARIcum</a:t>
            </a:r>
            <a:r>
              <a:rPr lang="en-US" sz="80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 IN </a:t>
            </a:r>
            <a:r>
              <a:rPr lang="en-US" sz="8000" b="1" cap="all" dirty="0" err="1">
                <a:solidFill>
                  <a:srgbClr val="01699F"/>
                </a:solidFill>
                <a:latin typeface="Trade Gothic LT Std Cn" panose="00000806000000000000" pitchFamily="50" charset="0"/>
              </a:rPr>
              <a:t>LUXEMBurgensia</a:t>
            </a:r>
            <a:endParaRPr lang="en-US" sz="8000" b="1" cap="all" dirty="0">
              <a:solidFill>
                <a:srgbClr val="01699F"/>
              </a:solidFill>
              <a:latin typeface="Trade Gothic LT Std Cn" panose="000008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31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731" y="1018407"/>
            <a:ext cx="10515600" cy="885345"/>
          </a:xfrm>
        </p:spPr>
        <p:txBody>
          <a:bodyPr>
            <a:noAutofit/>
          </a:bodyPr>
          <a:lstStyle/>
          <a:p>
            <a:r>
              <a:rPr lang="de-DE" b="1" cap="all" dirty="0">
                <a:solidFill>
                  <a:srgbClr val="01699F"/>
                </a:solidFill>
                <a:latin typeface="Trade Gothic LT Std Cn" panose="00000806000000000000" pitchFamily="50" charset="0"/>
                <a:ea typeface="+mn-ea"/>
                <a:cs typeface="+mn-cs"/>
              </a:rPr>
              <a:t>eluxemburgensia.lu</a:t>
            </a:r>
            <a:endParaRPr lang="en-US" b="1" cap="all" dirty="0">
              <a:solidFill>
                <a:srgbClr val="01699F"/>
              </a:solidFill>
              <a:latin typeface="Trade Gothic LT Std Cn" panose="00000806000000000000" pitchFamily="50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r>
              <a:rPr lang="en-US" sz="2400" dirty="0" err="1">
                <a:solidFill>
                  <a:schemeClr val="tx1"/>
                </a:solidFill>
              </a:rPr>
              <a:t>Digitisation</a:t>
            </a:r>
            <a:r>
              <a:rPr lang="en-US" sz="2400" dirty="0">
                <a:solidFill>
                  <a:schemeClr val="tx1"/>
                </a:solidFill>
              </a:rPr>
              <a:t> since 2003</a:t>
            </a:r>
          </a:p>
          <a:p>
            <a:pPr>
              <a:lnSpc>
                <a:spcPct val="17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Preserve</a:t>
            </a:r>
          </a:p>
          <a:p>
            <a:pPr>
              <a:lnSpc>
                <a:spcPct val="17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Disseminate</a:t>
            </a:r>
          </a:p>
          <a:p>
            <a:pPr>
              <a:lnSpc>
                <a:spcPct val="17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Support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8B1EF-3D8A-6F3F-3D73-3A0968F7B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480" y="2454638"/>
            <a:ext cx="6188319" cy="3653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6A775-EF7A-CBF6-CE76-54249A5E8F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152761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305" y="883580"/>
            <a:ext cx="5385691" cy="1015474"/>
          </a:xfrm>
        </p:spPr>
        <p:txBody>
          <a:bodyPr/>
          <a:lstStyle/>
          <a:p>
            <a:r>
              <a:rPr lang="en-US" b="1" cap="all" dirty="0">
                <a:solidFill>
                  <a:srgbClr val="01699F"/>
                </a:solidFill>
                <a:latin typeface="Trade Gothic LT Std Cn" panose="00000806000000000000" pitchFamily="50" charset="0"/>
                <a:ea typeface="+mn-ea"/>
                <a:cs typeface="+mn-cs"/>
              </a:rPr>
              <a:t>Article Segmentation</a:t>
            </a:r>
            <a:endParaRPr lang="en-GB" b="1" cap="all" dirty="0">
              <a:solidFill>
                <a:srgbClr val="01699F"/>
              </a:solidFill>
              <a:latin typeface="Trade Gothic LT Std Cn" panose="00000806000000000000" pitchFamily="50" charset="0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20305" y="2302530"/>
            <a:ext cx="6883320" cy="4351338"/>
          </a:xfrm>
        </p:spPr>
        <p:txBody>
          <a:bodyPr/>
          <a:lstStyle/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METS / ALTO</a:t>
            </a:r>
          </a:p>
          <a:p>
            <a:pPr>
              <a:lnSpc>
                <a:spcPct val="170000"/>
              </a:lnSpc>
              <a:spcBef>
                <a:spcPts val="600"/>
              </a:spcBef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Public tenders</a:t>
            </a:r>
          </a:p>
          <a:p>
            <a:pPr>
              <a:lnSpc>
                <a:spcPct val="170000"/>
              </a:lnSpc>
              <a:spcBef>
                <a:spcPts val="600"/>
              </a:spcBef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Manually tagged</a:t>
            </a:r>
          </a:p>
          <a:p>
            <a:pPr>
              <a:lnSpc>
                <a:spcPct val="170000"/>
              </a:lnSpc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Table of contents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5AE92-1078-8931-545E-4549611ED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392" y="1977291"/>
            <a:ext cx="7612303" cy="4454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5DF5F6-71CB-93B8-1295-E5DBB22CC1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373809-25A9-6E6D-C7AE-16447888D9F7}"/>
              </a:ext>
            </a:extLst>
          </p:cNvPr>
          <p:cNvSpPr txBox="1"/>
          <p:nvPr/>
        </p:nvSpPr>
        <p:spPr>
          <a:xfrm>
            <a:off x="3316841" y="1541124"/>
            <a:ext cx="7346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ARCHIVE-IT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3F096B-7422-5878-46AD-0859A77F42EC}"/>
              </a:ext>
            </a:extLst>
          </p:cNvPr>
          <p:cNvSpPr txBox="1"/>
          <p:nvPr/>
        </p:nvSpPr>
        <p:spPr>
          <a:xfrm>
            <a:off x="3316841" y="3000054"/>
            <a:ext cx="6679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Subscription based web archiving tool</a:t>
            </a:r>
          </a:p>
          <a:p>
            <a:r>
              <a:rPr lang="en-US" sz="2400" dirty="0"/>
              <a:t>- All in one solution</a:t>
            </a:r>
            <a:br>
              <a:rPr lang="en-US" sz="2400" dirty="0"/>
            </a:br>
            <a:r>
              <a:rPr lang="en-US" sz="2400" dirty="0"/>
              <a:t>- Collection management</a:t>
            </a:r>
            <a:br>
              <a:rPr lang="en-US" sz="2400" dirty="0"/>
            </a:br>
            <a:r>
              <a:rPr lang="en-US" sz="2400" dirty="0"/>
              <a:t>- Web crawler</a:t>
            </a:r>
            <a:br>
              <a:rPr lang="en-US" sz="2400" dirty="0"/>
            </a:br>
            <a:r>
              <a:rPr lang="en-US" sz="2400" dirty="0"/>
              <a:t>- Quality assurance</a:t>
            </a:r>
            <a:br>
              <a:rPr lang="en-US" sz="2400" dirty="0"/>
            </a:br>
            <a:r>
              <a:rPr lang="en-US" sz="2400" dirty="0"/>
              <a:t>- Web archive hosting</a:t>
            </a:r>
            <a:br>
              <a:rPr lang="en-US" sz="2400" dirty="0"/>
            </a:br>
            <a:r>
              <a:rPr lang="en-US" sz="2400" dirty="0"/>
              <a:t>- Access portal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7006AC-B300-6C1A-06D5-61C277D51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F2A7-DCAB-60C9-D5F6-018A824B4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76" y="741680"/>
            <a:ext cx="10515600" cy="1325563"/>
          </a:xfrm>
        </p:spPr>
        <p:txBody>
          <a:bodyPr/>
          <a:lstStyle/>
          <a:p>
            <a:r>
              <a:rPr lang="en-US" b="1" cap="all" dirty="0" err="1">
                <a:solidFill>
                  <a:srgbClr val="01699F"/>
                </a:solidFill>
                <a:latin typeface="Trade Gothic LT Std Cn" panose="00000806000000000000" pitchFamily="50" charset="0"/>
                <a:ea typeface="+mn-ea"/>
                <a:cs typeface="+mn-cs"/>
              </a:rPr>
              <a:t>eluxemburgensia</a:t>
            </a:r>
            <a:r>
              <a:rPr lang="en-US" b="1" cap="all" dirty="0">
                <a:solidFill>
                  <a:srgbClr val="01699F"/>
                </a:solidFill>
                <a:latin typeface="Trade Gothic LT Std Cn" panose="00000806000000000000" pitchFamily="50" charset="0"/>
                <a:ea typeface="+mn-ea"/>
                <a:cs typeface="+mn-cs"/>
              </a:rPr>
              <a:t> Statistics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5B793-5D75-2D29-0709-BF218CE6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450" y="2076138"/>
            <a:ext cx="8217987" cy="4572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901784-755B-E68F-8427-0A9BDCE27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3440"/>
            <a:ext cx="3839635" cy="3992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19B524-529D-3FB1-0783-E415DA2A6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584EFC-1915-75CE-0C4B-D4B0CFCFF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8B0895-8126-CFEB-3289-400C1BBE5E2D}"/>
              </a:ext>
            </a:extLst>
          </p:cNvPr>
          <p:cNvSpPr txBox="1"/>
          <p:nvPr/>
        </p:nvSpPr>
        <p:spPr>
          <a:xfrm>
            <a:off x="2700392" y="2083768"/>
            <a:ext cx="734602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ELUXEMBURGENSIA</a:t>
            </a:r>
            <a:br>
              <a:rPr lang="en-US" sz="72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</a:br>
            <a:r>
              <a:rPr lang="en-US" sz="72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DEMO</a:t>
            </a:r>
          </a:p>
          <a:p>
            <a:endParaRPr lang="en-US" sz="2000" b="1" cap="all" dirty="0">
              <a:solidFill>
                <a:srgbClr val="01699F"/>
              </a:solidFill>
              <a:latin typeface="Trade Gothic LT Std Cn" panose="00000806000000000000" pitchFamily="50" charset="0"/>
            </a:endParaRPr>
          </a:p>
          <a:p>
            <a:r>
              <a:rPr lang="en-US" sz="2000" b="1" cap="all" dirty="0">
                <a:latin typeface="Trade Gothic LT Std Cn" panose="00000806000000000000" pitchFamily="50" charset="0"/>
              </a:rPr>
              <a:t>https://eluxemburgensia.lu/</a:t>
            </a:r>
          </a:p>
        </p:txBody>
      </p:sp>
    </p:spTree>
    <p:extLst>
      <p:ext uri="{BB962C8B-B14F-4D97-AF65-F5344CB8AC3E}">
        <p14:creationId xmlns:p14="http://schemas.microsoft.com/office/powerpoint/2010/main" val="3780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BC5014-A8EC-5170-DFDA-BAC0D27E7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228" y="1600200"/>
            <a:ext cx="6857959" cy="1616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3B1109-E21D-E68E-D193-673A16E3522E}"/>
              </a:ext>
            </a:extLst>
          </p:cNvPr>
          <p:cNvSpPr txBox="1"/>
          <p:nvPr/>
        </p:nvSpPr>
        <p:spPr>
          <a:xfrm>
            <a:off x="2411413" y="3216275"/>
            <a:ext cx="66309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CHATBOT</a:t>
            </a:r>
            <a:br>
              <a:rPr lang="en-US" sz="80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</a:br>
            <a:r>
              <a:rPr lang="en-US" sz="3600" b="1" cap="all" dirty="0">
                <a:latin typeface="Trade Gothic LT Std Cn" panose="00000806000000000000" pitchFamily="50" charset="0"/>
              </a:rPr>
              <a:t>https://chat.eluxemburgensia.lu/</a:t>
            </a:r>
            <a:endParaRPr lang="en-US" sz="8000" b="1" cap="all" dirty="0">
              <a:latin typeface="Trade Gothic LT Std Cn" panose="00000806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BF1670-9C92-2873-1178-E2A9CEA42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F808801C-E275-7E81-BE83-28E5E7A3B5D4}"/>
              </a:ext>
            </a:extLst>
          </p:cNvPr>
          <p:cNvSpPr txBox="1"/>
          <p:nvPr/>
        </p:nvSpPr>
        <p:spPr>
          <a:xfrm>
            <a:off x="457200" y="1183341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en-L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35" y="0"/>
            <a:ext cx="882712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95F95-73A4-BE6E-CB68-74EF9AB85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197DCF-EB7B-43EF-770F-5E7A6133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403"/>
            <a:ext cx="12192000" cy="169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6D7B90-BF43-1179-C8D2-BADA7C822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41" y="2476871"/>
            <a:ext cx="716831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916B3-0DD0-4883-1EDD-77F105FB57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9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1FC790-BD93-354C-501B-2BB1F3742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94826-2432-8DA3-FEFC-504D8110A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9931"/>
            <a:ext cx="12192000" cy="1974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6CB1B4-B33F-E101-B333-2726037D5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227"/>
            <a:ext cx="12192000" cy="1650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BACE41-ADE0-9891-5E3E-6DE3428A6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06"/>
          <a:stretch/>
        </p:blipFill>
        <p:spPr>
          <a:xfrm>
            <a:off x="0" y="2924094"/>
            <a:ext cx="12059174" cy="138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65B42-A4E6-8223-2D26-E198B5ED4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514B9-2B28-A332-810C-C57A31105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2" y="1384917"/>
            <a:ext cx="10146417" cy="44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64EE3-8B68-BCC2-509D-5CD626206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356215-9553-574C-BF6D-38779EA08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0957"/>
            <a:ext cx="13666329" cy="342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D1F99E-0DFE-176F-DABD-704E7E600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152761"/>
            <a:ext cx="426055" cy="601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7E7E9-61CD-5C6A-2F14-C221174B1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1" y="825318"/>
            <a:ext cx="11715750" cy="742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A6A2EC-BE4A-65AE-8D0F-283D2B942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00"/>
          <a:stretch/>
        </p:blipFill>
        <p:spPr>
          <a:xfrm>
            <a:off x="1176616" y="1568268"/>
            <a:ext cx="4867275" cy="4784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EAD41E-8578-785C-2908-38A565AC1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51" r="32681"/>
          <a:stretch/>
        </p:blipFill>
        <p:spPr>
          <a:xfrm>
            <a:off x="6325665" y="1583906"/>
            <a:ext cx="3276600" cy="1827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3375A5-AD99-3107-612B-DDEC62BA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64" y="3406806"/>
            <a:ext cx="3276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8B7B50-3D3B-B9CD-14E7-1E9538813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152761"/>
            <a:ext cx="426055" cy="601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77FB06-1B9F-823D-63C3-369D60E1D1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"/>
          <a:stretch/>
        </p:blipFill>
        <p:spPr>
          <a:xfrm>
            <a:off x="19050" y="909638"/>
            <a:ext cx="12153900" cy="488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BD3F52-0F18-DDBE-B11B-357CF9192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262"/>
            <a:ext cx="12192000" cy="6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1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6B76E4-F3A1-96CB-1E8B-4FA5FED7E7AC}"/>
              </a:ext>
            </a:extLst>
          </p:cNvPr>
          <p:cNvSpPr txBox="1"/>
          <p:nvPr/>
        </p:nvSpPr>
        <p:spPr>
          <a:xfrm>
            <a:off x="3444828" y="1397570"/>
            <a:ext cx="5302344" cy="3323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b="1" cap="all" dirty="0">
              <a:solidFill>
                <a:srgbClr val="EEED93"/>
              </a:solidFill>
              <a:latin typeface="Trade Gothic LT Std Cn" panose="00000806000000000000" pitchFamily="50" charset="0"/>
            </a:endParaRPr>
          </a:p>
          <a:p>
            <a:r>
              <a:rPr lang="en-US" sz="72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Luxembourg</a:t>
            </a:r>
          </a:p>
          <a:p>
            <a:r>
              <a:rPr lang="en-US" sz="72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Web Archive</a:t>
            </a:r>
          </a:p>
          <a:p>
            <a:r>
              <a:rPr lang="en-US" sz="4400" b="1" cap="all" dirty="0">
                <a:latin typeface="Trade Gothic LT Std Cn" panose="00000806000000000000" pitchFamily="50" charset="0"/>
              </a:rPr>
              <a:t>.hu Domains</a:t>
            </a:r>
            <a:endParaRPr lang="en-US" sz="4000" b="1" cap="all" dirty="0">
              <a:latin typeface="Trade Gothic LT Std Cn" panose="00000806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40E22-40D6-1A5A-DCE9-C6A762AA7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152761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ECA7C6-9C2F-A0D1-33A5-B4809A4A1E58}"/>
              </a:ext>
            </a:extLst>
          </p:cNvPr>
          <p:cNvSpPr txBox="1"/>
          <p:nvPr/>
        </p:nvSpPr>
        <p:spPr>
          <a:xfrm>
            <a:off x="107880" y="148470"/>
            <a:ext cx="335964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108.hu</a:t>
            </a:r>
          </a:p>
          <a:p>
            <a:r>
              <a:rPr lang="en-US" sz="1000" dirty="0"/>
              <a:t>1u.hu</a:t>
            </a:r>
          </a:p>
          <a:p>
            <a:r>
              <a:rPr lang="en-US" sz="1000" dirty="0"/>
              <a:t>4ig.hu</a:t>
            </a:r>
          </a:p>
          <a:p>
            <a:r>
              <a:rPr lang="en-US" sz="1000" dirty="0"/>
              <a:t>abouthungary.hu</a:t>
            </a:r>
          </a:p>
          <a:p>
            <a:r>
              <a:rPr lang="en-US" sz="1000" dirty="0"/>
              <a:t>acaimania.hu</a:t>
            </a:r>
          </a:p>
          <a:p>
            <a:r>
              <a:rPr lang="en-US" sz="1000" dirty="0"/>
              <a:t>accq.hu</a:t>
            </a:r>
          </a:p>
          <a:p>
            <a:r>
              <a:rPr lang="en-US" sz="1000" dirty="0"/>
              <a:t>acuvue.hu</a:t>
            </a:r>
          </a:p>
          <a:p>
            <a:r>
              <a:rPr lang="en-US" sz="1000" dirty="0"/>
              <a:t>adoszam-kereses.hu</a:t>
            </a:r>
          </a:p>
          <a:p>
            <a:r>
              <a:rPr lang="en-US" sz="1000" dirty="0"/>
              <a:t>agraragazat.hu</a:t>
            </a:r>
          </a:p>
          <a:p>
            <a:r>
              <a:rPr lang="en-US" sz="1000" dirty="0"/>
              <a:t>agriline24.hu</a:t>
            </a:r>
          </a:p>
          <a:p>
            <a:r>
              <a:rPr lang="en-US" sz="1000" dirty="0"/>
              <a:t>agronaplo.hu</a:t>
            </a:r>
          </a:p>
          <a:p>
            <a:r>
              <a:rPr lang="en-US" sz="1000" dirty="0"/>
              <a:t>airbnb.hu</a:t>
            </a:r>
          </a:p>
          <a:p>
            <a:r>
              <a:rPr lang="en-US" sz="1000" dirty="0"/>
              <a:t>airfrance.hu</a:t>
            </a:r>
          </a:p>
          <a:p>
            <a:r>
              <a:rPr lang="en-US" sz="1000" dirty="0"/>
              <a:t>alcar.hu</a:t>
            </a:r>
          </a:p>
          <a:p>
            <a:r>
              <a:rPr lang="en-US" sz="1000" dirty="0"/>
              <a:t>aldautomotive.hu</a:t>
            </a:r>
          </a:p>
          <a:p>
            <a:r>
              <a:rPr lang="en-US" sz="1000" dirty="0"/>
              <a:t>alfalaval.hu</a:t>
            </a:r>
          </a:p>
          <a:p>
            <a:r>
              <a:rPr lang="en-US" sz="1000" dirty="0"/>
              <a:t>almadiert.hu</a:t>
            </a:r>
          </a:p>
          <a:p>
            <a:r>
              <a:rPr lang="en-US" sz="1000" dirty="0"/>
              <a:t>alpine.hu</a:t>
            </a:r>
          </a:p>
          <a:p>
            <a:r>
              <a:rPr lang="en-US" sz="1000" dirty="0"/>
              <a:t>alpiq.hu</a:t>
            </a:r>
          </a:p>
          <a:p>
            <a:r>
              <a:rPr lang="en-US" sz="1000" dirty="0"/>
              <a:t>amavat.hu</a:t>
            </a:r>
          </a:p>
          <a:p>
            <a:r>
              <a:rPr lang="en-US" sz="1000" dirty="0"/>
              <a:t>amazone.hu</a:t>
            </a:r>
          </a:p>
          <a:p>
            <a:r>
              <a:rPr lang="en-US" sz="1000" dirty="0"/>
              <a:t>americantourister.hu</a:t>
            </a:r>
          </a:p>
          <a:p>
            <a:r>
              <a:rPr lang="en-US" sz="1000" dirty="0"/>
              <a:t>amundi.hu</a:t>
            </a:r>
          </a:p>
          <a:p>
            <a:r>
              <a:rPr lang="en-US" sz="1000" dirty="0"/>
              <a:t>answear.hu</a:t>
            </a:r>
          </a:p>
          <a:p>
            <a:r>
              <a:rPr lang="en-US" sz="1000" dirty="0"/>
              <a:t>arh.hu</a:t>
            </a:r>
          </a:p>
          <a:p>
            <a:r>
              <a:rPr lang="en-US" sz="1000" dirty="0"/>
              <a:t>arla.hu</a:t>
            </a:r>
          </a:p>
          <a:p>
            <a:r>
              <a:rPr lang="en-US" sz="1000" dirty="0"/>
              <a:t>arubacloud.hu</a:t>
            </a:r>
          </a:p>
          <a:p>
            <a:r>
              <a:rPr lang="en-US" sz="1000" dirty="0"/>
              <a:t>arukereso.hu</a:t>
            </a:r>
          </a:p>
          <a:p>
            <a:r>
              <a:rPr lang="en-US" sz="1000" dirty="0"/>
              <a:t>arval.hu</a:t>
            </a:r>
          </a:p>
          <a:p>
            <a:r>
              <a:rPr lang="en-US" sz="1000" dirty="0"/>
              <a:t>atradius.hu</a:t>
            </a:r>
          </a:p>
          <a:p>
            <a:r>
              <a:rPr lang="en-US" sz="1000" dirty="0"/>
              <a:t>attack.hu</a:t>
            </a:r>
          </a:p>
          <a:p>
            <a:r>
              <a:rPr lang="en-US" sz="1000" dirty="0"/>
              <a:t>atw.hu</a:t>
            </a:r>
          </a:p>
          <a:p>
            <a:r>
              <a:rPr lang="en-US" sz="1000" dirty="0"/>
              <a:t>auer-packaging.hu</a:t>
            </a:r>
          </a:p>
          <a:p>
            <a:r>
              <a:rPr lang="en-US" sz="1000" dirty="0"/>
              <a:t>autodesk.hu</a:t>
            </a:r>
          </a:p>
          <a:p>
            <a:r>
              <a:rPr lang="en-US" sz="1000" dirty="0"/>
              <a:t>autogaleria.hu</a:t>
            </a:r>
          </a:p>
          <a:p>
            <a:r>
              <a:rPr lang="en-US" sz="1000" dirty="0"/>
              <a:t>autoline.hu</a:t>
            </a:r>
          </a:p>
          <a:p>
            <a:r>
              <a:rPr lang="en-US" sz="1000" dirty="0"/>
              <a:t>autoscout24.hu</a:t>
            </a:r>
          </a:p>
          <a:p>
            <a:r>
              <a:rPr lang="en-US" sz="1000" dirty="0"/>
              <a:t>avisys.hu</a:t>
            </a:r>
          </a:p>
          <a:p>
            <a:r>
              <a:rPr lang="en-US" sz="1000" dirty="0"/>
              <a:t>avon.hu</a:t>
            </a:r>
          </a:p>
          <a:p>
            <a:r>
              <a:rPr lang="en-US" sz="1000" dirty="0"/>
              <a:t>bababarlang.hu</a:t>
            </a:r>
          </a:p>
          <a:p>
            <a:r>
              <a:rPr lang="en-US" sz="1000" dirty="0"/>
              <a:t>babymoov.hu</a:t>
            </a:r>
          </a:p>
          <a:p>
            <a:r>
              <a:rPr lang="en-US" sz="1000" dirty="0"/>
              <a:t>babysits.hu</a:t>
            </a:r>
          </a:p>
          <a:p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9D1541-34BB-225D-2B1C-B7C370511DDF}"/>
              </a:ext>
            </a:extLst>
          </p:cNvPr>
          <p:cNvSpPr txBox="1"/>
          <p:nvPr/>
        </p:nvSpPr>
        <p:spPr>
          <a:xfrm>
            <a:off x="1401137" y="305068"/>
            <a:ext cx="1812818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bandtservice.hu</a:t>
            </a:r>
          </a:p>
          <a:p>
            <a:r>
              <a:rPr lang="en-US" sz="1000" dirty="0"/>
              <a:t>batteryupgrade.hu</a:t>
            </a:r>
          </a:p>
          <a:p>
            <a:r>
              <a:rPr lang="en-US" sz="1000" dirty="0"/>
              <a:t>bauder.hu</a:t>
            </a:r>
          </a:p>
          <a:p>
            <a:r>
              <a:rPr lang="en-US" sz="1000" dirty="0"/>
              <a:t>baustoff-metall.hu</a:t>
            </a:r>
          </a:p>
          <a:p>
            <a:r>
              <a:rPr lang="en-US" sz="1000" dirty="0"/>
              <a:t>beliani.hu</a:t>
            </a:r>
          </a:p>
          <a:p>
            <a:r>
              <a:rPr lang="en-US" sz="1000" dirty="0"/>
              <a:t>belsoszepseg.hu</a:t>
            </a:r>
          </a:p>
          <a:p>
            <a:r>
              <a:rPr lang="en-US" sz="1000" dirty="0"/>
              <a:t>bemutatoterem.hu</a:t>
            </a:r>
          </a:p>
          <a:p>
            <a:r>
              <a:rPr lang="en-US" sz="1000" dirty="0"/>
              <a:t>benevolus.hu</a:t>
            </a:r>
          </a:p>
          <a:p>
            <a:r>
              <a:rPr lang="en-US" sz="1000" dirty="0"/>
              <a:t>benq.hu</a:t>
            </a:r>
          </a:p>
          <a:p>
            <a:r>
              <a:rPr lang="en-US" sz="1000" dirty="0"/>
              <a:t>berbarometer.hu</a:t>
            </a:r>
          </a:p>
          <a:p>
            <a:r>
              <a:rPr lang="en-US" sz="1000" dirty="0"/>
              <a:t>berlinpackaging.hu</a:t>
            </a:r>
          </a:p>
          <a:p>
            <a:r>
              <a:rPr lang="en-US" sz="1000" dirty="0"/>
              <a:t>bigdutchman.hu</a:t>
            </a:r>
          </a:p>
          <a:p>
            <a:r>
              <a:rPr lang="en-US" sz="1000" dirty="0"/>
              <a:t>biomag.hu</a:t>
            </a:r>
          </a:p>
          <a:p>
            <a:r>
              <a:rPr lang="en-US" sz="1000" dirty="0"/>
              <a:t>biuky.hu</a:t>
            </a:r>
          </a:p>
          <a:p>
            <a:r>
              <a:rPr lang="en-US" sz="1000" dirty="0"/>
              <a:t>blablacar.hu</a:t>
            </a:r>
          </a:p>
          <a:p>
            <a:r>
              <a:rPr lang="en-US" sz="1000" dirty="0"/>
              <a:t>blackanddeckergarden.hu</a:t>
            </a:r>
          </a:p>
          <a:p>
            <a:r>
              <a:rPr lang="en-US" sz="1000" dirty="0"/>
              <a:t>blog.hu</a:t>
            </a:r>
          </a:p>
          <a:p>
            <a:r>
              <a:rPr lang="en-US" sz="1000" dirty="0"/>
              <a:t>blogspot.hu</a:t>
            </a:r>
          </a:p>
          <a:p>
            <a:r>
              <a:rPr lang="en-US" sz="1000" dirty="0"/>
              <a:t>bme.hu</a:t>
            </a:r>
          </a:p>
          <a:p>
            <a:r>
              <a:rPr lang="en-US" sz="1000" dirty="0"/>
              <a:t>bnpparibascardif.hu</a:t>
            </a:r>
          </a:p>
          <a:p>
            <a:r>
              <a:rPr lang="en-US" sz="1000" dirty="0"/>
              <a:t>bonbonetti.hu</a:t>
            </a:r>
          </a:p>
          <a:p>
            <a:r>
              <a:rPr lang="en-US" sz="1000" dirty="0"/>
              <a:t>booked.hu</a:t>
            </a:r>
          </a:p>
          <a:p>
            <a:r>
              <a:rPr lang="en-US" sz="1000" dirty="0"/>
              <a:t>bose.hu</a:t>
            </a:r>
          </a:p>
          <a:p>
            <a:r>
              <a:rPr lang="en-US" sz="1000" dirty="0"/>
              <a:t>bridgestone.hu</a:t>
            </a:r>
          </a:p>
          <a:p>
            <a:r>
              <a:rPr lang="en-US" sz="1000" dirty="0"/>
              <a:t>brother.hu</a:t>
            </a:r>
          </a:p>
          <a:p>
            <a:r>
              <a:rPr lang="en-US" sz="1000" dirty="0"/>
              <a:t>bsh-technik.hu</a:t>
            </a:r>
          </a:p>
          <a:p>
            <a:r>
              <a:rPr lang="en-US" sz="1000" dirty="0"/>
              <a:t>bshtechnik.hu</a:t>
            </a:r>
          </a:p>
          <a:p>
            <a:r>
              <a:rPr lang="en-US" sz="1000" dirty="0"/>
              <a:t>cannadorra.hu</a:t>
            </a:r>
          </a:p>
          <a:p>
            <a:r>
              <a:rPr lang="en-US" sz="1000" dirty="0"/>
              <a:t>canon.hu</a:t>
            </a:r>
          </a:p>
          <a:p>
            <a:r>
              <a:rPr lang="en-US" sz="1000" dirty="0"/>
              <a:t>canstockphoto.hu</a:t>
            </a:r>
          </a:p>
          <a:p>
            <a:r>
              <a:rPr lang="en-US" sz="1000" dirty="0"/>
              <a:t>capterra.hu</a:t>
            </a:r>
          </a:p>
          <a:p>
            <a:r>
              <a:rPr lang="en-US" sz="1000" dirty="0"/>
              <a:t>carethy.hu</a:t>
            </a:r>
          </a:p>
          <a:p>
            <a:r>
              <a:rPr lang="en-US" sz="1000" dirty="0"/>
              <a:t>carglass.hu</a:t>
            </a:r>
          </a:p>
          <a:p>
            <a:r>
              <a:rPr lang="en-US" sz="1000" dirty="0"/>
              <a:t>carpetu2.hu</a:t>
            </a:r>
          </a:p>
          <a:p>
            <a:r>
              <a:rPr lang="en-US" sz="1000" dirty="0"/>
              <a:t>casinoble.hu</a:t>
            </a:r>
          </a:p>
          <a:p>
            <a:r>
              <a:rPr lang="en-US" sz="1000" dirty="0"/>
              <a:t>catawiki.hu</a:t>
            </a:r>
          </a:p>
          <a:p>
            <a:r>
              <a:rPr lang="en-US" sz="1000" dirty="0"/>
              <a:t>cb24.hu</a:t>
            </a:r>
          </a:p>
          <a:p>
            <a:r>
              <a:rPr lang="en-US" sz="1000" dirty="0"/>
              <a:t>ceetrus.hu</a:t>
            </a:r>
          </a:p>
          <a:p>
            <a:r>
              <a:rPr lang="en-US" sz="1000" dirty="0"/>
              <a:t>cellnet.hu</a:t>
            </a:r>
          </a:p>
          <a:p>
            <a:r>
              <a:rPr lang="en-US" sz="1000" dirty="0"/>
              <a:t>cembrit.hu</a:t>
            </a:r>
          </a:p>
          <a:p>
            <a:r>
              <a:rPr lang="en-US" sz="1000" dirty="0"/>
              <a:t>cewe.hu</a:t>
            </a:r>
          </a:p>
          <a:p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4803D-C13D-8DA7-D782-0976CB743189}"/>
              </a:ext>
            </a:extLst>
          </p:cNvPr>
          <p:cNvSpPr txBox="1"/>
          <p:nvPr/>
        </p:nvSpPr>
        <p:spPr>
          <a:xfrm>
            <a:off x="2835666" y="148471"/>
            <a:ext cx="1500027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chargeupyourday.hu</a:t>
            </a:r>
          </a:p>
          <a:p>
            <a:r>
              <a:rPr lang="en-US" sz="1000" dirty="0"/>
              <a:t>cnv.hu</a:t>
            </a:r>
          </a:p>
          <a:p>
            <a:r>
              <a:rPr lang="en-US" sz="1000" dirty="0"/>
              <a:t>co.hu</a:t>
            </a:r>
          </a:p>
          <a:p>
            <a:r>
              <a:rPr lang="en-US" sz="1000" dirty="0"/>
              <a:t>commerzbank.hu</a:t>
            </a:r>
          </a:p>
          <a:p>
            <a:r>
              <a:rPr lang="en-US" sz="1000" dirty="0"/>
              <a:t>confidenza.hu</a:t>
            </a:r>
          </a:p>
          <a:p>
            <a:r>
              <a:rPr lang="en-US" sz="1000" dirty="0"/>
              <a:t>conrad.hu</a:t>
            </a:r>
          </a:p>
          <a:p>
            <a:r>
              <a:rPr lang="en-US" sz="1000" dirty="0"/>
              <a:t>containex.hu</a:t>
            </a:r>
          </a:p>
          <a:p>
            <a:r>
              <a:rPr lang="en-US" sz="1000" dirty="0"/>
              <a:t>convoy.hu</a:t>
            </a:r>
          </a:p>
          <a:p>
            <a:r>
              <a:rPr lang="en-US" sz="1000" dirty="0"/>
              <a:t>cpr-am.hu</a:t>
            </a:r>
          </a:p>
          <a:p>
            <a:r>
              <a:rPr lang="en-US" sz="1000" dirty="0"/>
              <a:t>creaton.hu</a:t>
            </a:r>
          </a:p>
          <a:p>
            <a:r>
              <a:rPr lang="en-US" sz="1000" dirty="0"/>
              <a:t>csagyi.hu</a:t>
            </a:r>
          </a:p>
          <a:p>
            <a:r>
              <a:rPr lang="en-US" sz="1000" dirty="0"/>
              <a:t>csepel.hu</a:t>
            </a:r>
          </a:p>
          <a:p>
            <a:r>
              <a:rPr lang="en-US" sz="1000" dirty="0"/>
              <a:t>csongrad.hu</a:t>
            </a:r>
          </a:p>
          <a:p>
            <a:r>
              <a:rPr lang="en-US" sz="1000" dirty="0"/>
              <a:t>cupraofficial.hu</a:t>
            </a:r>
          </a:p>
          <a:p>
            <a:r>
              <a:rPr lang="en-US" sz="1000" dirty="0"/>
              <a:t>cushmanwakefield.hu</a:t>
            </a:r>
          </a:p>
          <a:p>
            <a:r>
              <a:rPr lang="en-US" sz="1000" dirty="0"/>
              <a:t>danfoss.hu</a:t>
            </a:r>
            <a:br>
              <a:rPr lang="en-US" sz="1000" dirty="0"/>
            </a:br>
            <a:r>
              <a:rPr lang="en-US" sz="1000" dirty="0"/>
              <a:t>dbhun.hu</a:t>
            </a:r>
          </a:p>
          <a:p>
            <a:r>
              <a:rPr lang="en-US" sz="1000" dirty="0"/>
              <a:t>dbschenker.hu</a:t>
            </a:r>
          </a:p>
          <a:p>
            <a:r>
              <a:rPr lang="en-US" sz="1000" dirty="0"/>
              <a:t>decathlon.hu</a:t>
            </a:r>
          </a:p>
          <a:p>
            <a:r>
              <a:rPr lang="en-US" sz="1000" dirty="0"/>
              <a:t>deceuninck.hu</a:t>
            </a:r>
          </a:p>
          <a:p>
            <a:r>
              <a:rPr lang="en-US" sz="1000" dirty="0"/>
              <a:t>decobella.hu</a:t>
            </a:r>
          </a:p>
          <a:p>
            <a:r>
              <a:rPr lang="en-US" sz="1000" dirty="0"/>
              <a:t>degenfeldmuzeum.hu</a:t>
            </a:r>
          </a:p>
          <a:p>
            <a:r>
              <a:rPr lang="en-US" sz="1000" dirty="0"/>
              <a:t>degiro.hu</a:t>
            </a:r>
          </a:p>
          <a:p>
            <a:r>
              <a:rPr lang="en-US" sz="1000" dirty="0"/>
              <a:t>dekoria.hu</a:t>
            </a:r>
          </a:p>
          <a:p>
            <a:r>
              <a:rPr lang="en-US" sz="1000" dirty="0"/>
              <a:t>dental.hu</a:t>
            </a:r>
          </a:p>
          <a:p>
            <a:r>
              <a:rPr lang="en-US" sz="1000" dirty="0"/>
              <a:t>der-schweighofer.hu</a:t>
            </a:r>
          </a:p>
          <a:p>
            <a:r>
              <a:rPr lang="en-US" sz="1000" dirty="0"/>
              <a:t>destinia.hu</a:t>
            </a:r>
          </a:p>
          <a:p>
            <a:r>
              <a:rPr lang="en-US" sz="1000" dirty="0"/>
              <a:t>dexion.hu</a:t>
            </a:r>
          </a:p>
          <a:p>
            <a:r>
              <a:rPr lang="en-US" sz="1000" dirty="0"/>
              <a:t>dexionmachines.hu</a:t>
            </a:r>
          </a:p>
          <a:p>
            <a:r>
              <a:rPr lang="en-US" sz="1000" dirty="0"/>
              <a:t>digikey.hu</a:t>
            </a:r>
          </a:p>
          <a:p>
            <a:r>
              <a:rPr lang="en-US" sz="1000" dirty="0"/>
              <a:t>disney.hu</a:t>
            </a:r>
          </a:p>
          <a:p>
            <a:r>
              <a:rPr lang="en-US" sz="1000" dirty="0"/>
              <a:t>dm.hu</a:t>
            </a:r>
          </a:p>
          <a:p>
            <a:r>
              <a:rPr lang="en-US" sz="1000" dirty="0"/>
              <a:t>dmlights.hu</a:t>
            </a:r>
          </a:p>
          <a:p>
            <a:r>
              <a:rPr lang="en-US" sz="1000" dirty="0"/>
              <a:t>doclerholding.hu</a:t>
            </a:r>
          </a:p>
          <a:p>
            <a:r>
              <a:rPr lang="en-US" sz="1000" dirty="0"/>
              <a:t>dohop.hu</a:t>
            </a:r>
          </a:p>
          <a:p>
            <a:r>
              <a:rPr lang="en-US" sz="1000" dirty="0"/>
              <a:t>domain.hu</a:t>
            </a:r>
          </a:p>
          <a:p>
            <a:r>
              <a:rPr lang="en-US" sz="1000" dirty="0"/>
              <a:t>domainkert.hu</a:t>
            </a:r>
          </a:p>
          <a:p>
            <a:r>
              <a:rPr lang="en-US" sz="1000" dirty="0"/>
              <a:t>dometic.hu</a:t>
            </a:r>
          </a:p>
          <a:p>
            <a:r>
              <a:rPr lang="en-US" sz="1000" dirty="0"/>
              <a:t>dominiando.hu</a:t>
            </a:r>
          </a:p>
          <a:p>
            <a:r>
              <a:rPr lang="en-US" sz="1000" dirty="0"/>
              <a:t>domyos.hu</a:t>
            </a:r>
          </a:p>
          <a:p>
            <a:r>
              <a:rPr lang="en-US" sz="1000" dirty="0"/>
              <a:t>douglasshop.hu</a:t>
            </a:r>
          </a:p>
          <a:p>
            <a:r>
              <a:rPr lang="en-US" sz="1000" dirty="0"/>
              <a:t>dpd.hu</a:t>
            </a:r>
          </a:p>
          <a:p>
            <a:r>
              <a:rPr lang="en-US" sz="1000" dirty="0"/>
              <a:t>drupalaton.hu</a:t>
            </a:r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A0808A-063A-902F-1399-DFDA17EECCE3}"/>
              </a:ext>
            </a:extLst>
          </p:cNvPr>
          <p:cNvSpPr txBox="1"/>
          <p:nvPr/>
        </p:nvSpPr>
        <p:spPr>
          <a:xfrm>
            <a:off x="4335694" y="230831"/>
            <a:ext cx="1760306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dsautomobiles.hu</a:t>
            </a:r>
          </a:p>
          <a:p>
            <a:r>
              <a:rPr lang="en-US" sz="1000" dirty="0"/>
              <a:t>dynamicline.hu</a:t>
            </a:r>
          </a:p>
          <a:p>
            <a:r>
              <a:rPr lang="en-US" sz="1000" dirty="0"/>
              <a:t>dynx.hu</a:t>
            </a:r>
          </a:p>
          <a:p>
            <a:r>
              <a:rPr lang="en-US" sz="1000" dirty="0"/>
              <a:t>easyholding.hu</a:t>
            </a:r>
          </a:p>
          <a:p>
            <a:r>
              <a:rPr lang="en-US" sz="1000" dirty="0"/>
              <a:t>edigital.hu</a:t>
            </a:r>
          </a:p>
          <a:p>
            <a:r>
              <a:rPr lang="en-US" sz="1000" dirty="0"/>
              <a:t>edu.hu</a:t>
            </a:r>
          </a:p>
          <a:p>
            <a:r>
              <a:rPr lang="en-US" sz="1000" dirty="0"/>
              <a:t>einhell.hu</a:t>
            </a:r>
          </a:p>
          <a:p>
            <a:r>
              <a:rPr lang="en-US" sz="1000" dirty="0"/>
              <a:t>eizo.hu</a:t>
            </a:r>
          </a:p>
          <a:p>
            <a:r>
              <a:rPr lang="en-US" sz="1000" dirty="0"/>
              <a:t>elementsofai.hu</a:t>
            </a:r>
          </a:p>
          <a:p>
            <a:r>
              <a:rPr lang="en-US" sz="1000" dirty="0"/>
              <a:t>elindulo.hu</a:t>
            </a:r>
          </a:p>
          <a:p>
            <a:r>
              <a:rPr lang="en-US" sz="1000" dirty="0"/>
              <a:t>emoji.hu</a:t>
            </a:r>
          </a:p>
          <a:p>
            <a:r>
              <a:rPr lang="en-US" sz="1000" dirty="0"/>
              <a:t>enterprise.hu</a:t>
            </a:r>
          </a:p>
          <a:p>
            <a:r>
              <a:rPr lang="en-US" sz="1000" dirty="0"/>
              <a:t>eoldal.hu</a:t>
            </a:r>
          </a:p>
          <a:p>
            <a:r>
              <a:rPr lang="en-US" sz="1000" dirty="0"/>
              <a:t>ergoline.hu</a:t>
            </a:r>
          </a:p>
          <a:p>
            <a:r>
              <a:rPr lang="en-US" sz="1000" dirty="0"/>
              <a:t>esky.hu</a:t>
            </a:r>
          </a:p>
          <a:p>
            <a:r>
              <a:rPr lang="en-US" sz="1000" dirty="0"/>
              <a:t>estmedia.hu</a:t>
            </a:r>
          </a:p>
          <a:p>
            <a:r>
              <a:rPr lang="en-US" sz="1000" dirty="0"/>
              <a:t>eszonyeg.hu</a:t>
            </a:r>
          </a:p>
          <a:p>
            <a:r>
              <a:rPr lang="en-US" sz="1000" dirty="0"/>
              <a:t>etlapok-gyartasa.hu</a:t>
            </a:r>
          </a:p>
          <a:p>
            <a:r>
              <a:rPr lang="en-US" sz="1000" dirty="0"/>
              <a:t>eukanuba.hu</a:t>
            </a:r>
          </a:p>
          <a:p>
            <a:r>
              <a:rPr lang="en-US" sz="1000" dirty="0"/>
              <a:t>euraxess.hu</a:t>
            </a:r>
          </a:p>
          <a:p>
            <a:r>
              <a:rPr lang="en-US" sz="1000" dirty="0"/>
              <a:t>eurochemhungary.hu</a:t>
            </a:r>
          </a:p>
          <a:p>
            <a:r>
              <a:rPr lang="en-US" sz="1000" dirty="0"/>
              <a:t>everness.hu</a:t>
            </a:r>
          </a:p>
          <a:p>
            <a:r>
              <a:rPr lang="en-US" sz="1000" dirty="0"/>
              <a:t>expansys.hu</a:t>
            </a:r>
          </a:p>
          <a:p>
            <a:r>
              <a:rPr lang="en-US" sz="1000" dirty="0"/>
              <a:t>expondo.hu</a:t>
            </a:r>
          </a:p>
          <a:p>
            <a:r>
              <a:rPr lang="en-US" sz="1000" dirty="0"/>
              <a:t>externet.hu</a:t>
            </a:r>
          </a:p>
          <a:p>
            <a:r>
              <a:rPr lang="en-US" sz="1000" dirty="0"/>
              <a:t>f45training.hu</a:t>
            </a:r>
          </a:p>
          <a:p>
            <a:r>
              <a:rPr lang="en-US" sz="1000" dirty="0"/>
              <a:t>farmfood.hu</a:t>
            </a:r>
          </a:p>
          <a:p>
            <a:r>
              <a:rPr lang="en-US" sz="1000" dirty="0"/>
              <a:t>fashionweb.hu</a:t>
            </a:r>
          </a:p>
          <a:p>
            <a:r>
              <a:rPr lang="en-US" sz="1000" dirty="0"/>
              <a:t>fath24.hu</a:t>
            </a:r>
          </a:p>
          <a:p>
            <a:r>
              <a:rPr lang="en-US" sz="1000" dirty="0"/>
              <a:t>felfedezotabor.hu</a:t>
            </a:r>
          </a:p>
          <a:p>
            <a:r>
              <a:rPr lang="en-US" sz="1000" dirty="0"/>
              <a:t>festool.hu</a:t>
            </a:r>
          </a:p>
          <a:p>
            <a:r>
              <a:rPr lang="en-US" sz="1000" dirty="0"/>
              <a:t>fhb.hu</a:t>
            </a:r>
          </a:p>
          <a:p>
            <a:r>
              <a:rPr lang="en-US" sz="1000" dirty="0"/>
              <a:t>fidelio.hu</a:t>
            </a:r>
          </a:p>
          <a:p>
            <a:r>
              <a:rPr lang="en-US" sz="1000" dirty="0"/>
              <a:t>firestone.hu</a:t>
            </a:r>
          </a:p>
          <a:p>
            <a:r>
              <a:rPr lang="en-US" sz="1000" dirty="0"/>
              <a:t>flashbay.hu</a:t>
            </a:r>
          </a:p>
          <a:p>
            <a:r>
              <a:rPr lang="en-US" sz="1000" dirty="0"/>
              <a:t>fleckens.hu</a:t>
            </a:r>
          </a:p>
          <a:p>
            <a:r>
              <a:rPr lang="en-US" sz="1000" dirty="0"/>
              <a:t>flixbus.hu</a:t>
            </a:r>
          </a:p>
          <a:p>
            <a:r>
              <a:rPr lang="en-US" sz="1000" dirty="0"/>
              <a:t>folkmagazin.hu</a:t>
            </a:r>
          </a:p>
          <a:p>
            <a:r>
              <a:rPr lang="en-US" sz="1000" dirty="0"/>
              <a:t>footlocker.hu</a:t>
            </a:r>
          </a:p>
          <a:p>
            <a:r>
              <a:rPr lang="en-US" sz="1000" dirty="0"/>
              <a:t>fortelock.hu</a:t>
            </a:r>
          </a:p>
          <a:p>
            <a:r>
              <a:rPr lang="en-US" sz="1000" dirty="0"/>
              <a:t>fortepan.hu</a:t>
            </a:r>
          </a:p>
          <a:p>
            <a:r>
              <a:rPr lang="en-US" sz="1000" dirty="0"/>
              <a:t>fotokoch.hu</a:t>
            </a:r>
          </a:p>
          <a:p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60ED72-D16C-4453-328B-52894729E8E2}"/>
              </a:ext>
            </a:extLst>
          </p:cNvPr>
          <p:cNvSpPr txBox="1"/>
          <p:nvPr/>
        </p:nvSpPr>
        <p:spPr>
          <a:xfrm>
            <a:off x="5534347" y="230831"/>
            <a:ext cx="176030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fotokonyv.hu</a:t>
            </a:r>
          </a:p>
          <a:p>
            <a:r>
              <a:rPr lang="en-US" sz="1000" dirty="0"/>
              <a:t>fotosearch.hu</a:t>
            </a:r>
          </a:p>
          <a:p>
            <a:r>
              <a:rPr lang="en-US" sz="1000" dirty="0"/>
              <a:t>freelancer.hu</a:t>
            </a:r>
          </a:p>
          <a:p>
            <a:r>
              <a:rPr lang="en-US" sz="1000" dirty="0"/>
              <a:t>freeones.hu</a:t>
            </a:r>
          </a:p>
          <a:p>
            <a:r>
              <a:rPr lang="en-US" sz="1000" dirty="0"/>
              <a:t>freesexpics.hu</a:t>
            </a:r>
          </a:p>
          <a:p>
            <a:r>
              <a:rPr lang="en-US" sz="1000" dirty="0"/>
              <a:t>freeweb.hu</a:t>
            </a:r>
          </a:p>
          <a:p>
            <a:r>
              <a:rPr lang="en-US" sz="1000" dirty="0"/>
              <a:t>fressnapf.hu</a:t>
            </a:r>
          </a:p>
          <a:p>
            <a:r>
              <a:rPr lang="en-US" sz="1000" dirty="0"/>
              <a:t>friweb.hu</a:t>
            </a:r>
          </a:p>
          <a:p>
            <a:r>
              <a:rPr lang="en-US" sz="1000" dirty="0"/>
              <a:t>ful-orr-gegeszet.hu</a:t>
            </a:r>
          </a:p>
          <a:p>
            <a:r>
              <a:rPr lang="en-US" sz="1000" dirty="0"/>
              <a:t>funidelia.hu</a:t>
            </a:r>
          </a:p>
          <a:p>
            <a:r>
              <a:rPr lang="en-US" sz="1000" dirty="0"/>
              <a:t>funpic.hu</a:t>
            </a:r>
          </a:p>
          <a:p>
            <a:r>
              <a:rPr lang="en-US" sz="1000" dirty="0"/>
              <a:t>funvid.hu</a:t>
            </a:r>
          </a:p>
          <a:p>
            <a:r>
              <a:rPr lang="en-US" sz="1000" dirty="0"/>
              <a:t>garmin.hu</a:t>
            </a:r>
          </a:p>
          <a:p>
            <a:r>
              <a:rPr lang="en-US" sz="1000" dirty="0"/>
              <a:t>gattyanalapitvany.hu</a:t>
            </a:r>
          </a:p>
          <a:p>
            <a:r>
              <a:rPr lang="en-US" sz="1000" dirty="0"/>
              <a:t>geers.hu</a:t>
            </a:r>
          </a:p>
          <a:p>
            <a:r>
              <a:rPr lang="en-US" sz="1000" dirty="0"/>
              <a:t>glamira.hu</a:t>
            </a:r>
          </a:p>
          <a:p>
            <a:r>
              <a:rPr lang="en-US" sz="1000" dirty="0"/>
              <a:t>goldfishing.hu</a:t>
            </a:r>
          </a:p>
          <a:p>
            <a:r>
              <a:rPr lang="en-US" sz="1000" dirty="0"/>
              <a:t>goodyearjatek.hu</a:t>
            </a:r>
          </a:p>
          <a:p>
            <a:r>
              <a:rPr lang="en-US" sz="1000" dirty="0"/>
              <a:t>google.hu</a:t>
            </a:r>
          </a:p>
          <a:p>
            <a:r>
              <a:rPr lang="en-US" sz="1000" dirty="0"/>
              <a:t>gourming.hu</a:t>
            </a:r>
          </a:p>
          <a:p>
            <a:r>
              <a:rPr lang="en-US" sz="1000" dirty="0"/>
              <a:t>gov.hu</a:t>
            </a:r>
          </a:p>
          <a:p>
            <a:r>
              <a:rPr lang="en-US" sz="1000" dirty="0"/>
              <a:t>gpr.hu</a:t>
            </a:r>
          </a:p>
          <a:p>
            <a:r>
              <a:rPr lang="en-US" sz="1000" dirty="0"/>
              <a:t>gravograph.hu</a:t>
            </a:r>
          </a:p>
          <a:p>
            <a:r>
              <a:rPr lang="en-US" sz="1000" dirty="0"/>
              <a:t>greenpeace.hu</a:t>
            </a:r>
          </a:p>
          <a:p>
            <a:r>
              <a:rPr lang="en-US" sz="1000" dirty="0"/>
              <a:t>gumi-osszehasonlito.hu</a:t>
            </a:r>
          </a:p>
          <a:p>
            <a:r>
              <a:rPr lang="en-US" sz="1000" dirty="0"/>
              <a:t>gumik.hu</a:t>
            </a:r>
          </a:p>
          <a:p>
            <a:r>
              <a:rPr lang="en-US" sz="1000" dirty="0"/>
              <a:t>gymbeam.hu</a:t>
            </a:r>
          </a:p>
          <a:p>
            <a:r>
              <a:rPr lang="en-US" sz="1000" dirty="0"/>
              <a:t>gyongyos.hu</a:t>
            </a:r>
          </a:p>
          <a:p>
            <a:r>
              <a:rPr lang="en-US" sz="1000" dirty="0"/>
              <a:t>gyorplusz.hu</a:t>
            </a:r>
          </a:p>
          <a:p>
            <a:r>
              <a:rPr lang="en-US" sz="1000" dirty="0"/>
              <a:t>halasmedia.hu</a:t>
            </a:r>
          </a:p>
          <a:p>
            <a:r>
              <a:rPr lang="en-US" sz="1000" dirty="0"/>
              <a:t>hallatibor.hu</a:t>
            </a:r>
          </a:p>
          <a:p>
            <a:r>
              <a:rPr lang="en-US" sz="1000" dirty="0"/>
              <a:t>handsonveggies.hu</a:t>
            </a:r>
          </a:p>
          <a:p>
            <a:r>
              <a:rPr lang="en-US" sz="1000" dirty="0"/>
              <a:t>hansgrohe.hu</a:t>
            </a:r>
          </a:p>
          <a:p>
            <a:r>
              <a:rPr lang="en-US" sz="1000" dirty="0"/>
              <a:t>happycat.hu</a:t>
            </a:r>
          </a:p>
          <a:p>
            <a:r>
              <a:rPr lang="en-US" sz="1000" dirty="0"/>
              <a:t>happydog.hu</a:t>
            </a:r>
          </a:p>
          <a:p>
            <a:r>
              <a:rPr lang="en-US" sz="1000" dirty="0"/>
              <a:t>hauff-technik.hu</a:t>
            </a:r>
          </a:p>
          <a:p>
            <a:r>
              <a:rPr lang="en-US" sz="1000" dirty="0"/>
              <a:t>hazi-mozi.hu</a:t>
            </a:r>
          </a:p>
          <a:p>
            <a:r>
              <a:rPr lang="en-US" sz="1000" dirty="0"/>
              <a:t>hellermanntyton.hu</a:t>
            </a:r>
            <a:br>
              <a:rPr lang="en-US" sz="1000" dirty="0"/>
            </a:br>
            <a:r>
              <a:rPr lang="en-US" sz="1000" dirty="0"/>
              <a:t>henkel.hu</a:t>
            </a:r>
          </a:p>
          <a:p>
            <a:r>
              <a:rPr lang="en-US" sz="1000" dirty="0"/>
              <a:t>hertz.hu</a:t>
            </a:r>
          </a:p>
          <a:p>
            <a:r>
              <a:rPr lang="en-US" sz="1000" dirty="0"/>
              <a:t>hg6n.hu</a:t>
            </a:r>
          </a:p>
          <a:p>
            <a:r>
              <a:rPr lang="en-US" sz="1000" dirty="0"/>
              <a:t>hibridlevel.hu</a:t>
            </a:r>
          </a:p>
          <a:p>
            <a:endParaRPr lang="en-US" sz="1000" dirty="0"/>
          </a:p>
          <a:p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E75B5-3280-DF34-27EB-C8C5D0C9E5A5}"/>
              </a:ext>
            </a:extLst>
          </p:cNvPr>
          <p:cNvSpPr txBox="1"/>
          <p:nvPr/>
        </p:nvSpPr>
        <p:spPr>
          <a:xfrm>
            <a:off x="6957461" y="230830"/>
            <a:ext cx="1760305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hilti.hu</a:t>
            </a:r>
          </a:p>
          <a:p>
            <a:r>
              <a:rPr lang="en-US" sz="1000" dirty="0"/>
              <a:t>hirposta.hu</a:t>
            </a:r>
          </a:p>
          <a:p>
            <a:r>
              <a:rPr lang="en-US" sz="1000" dirty="0"/>
              <a:t>hirstart.hu</a:t>
            </a:r>
          </a:p>
          <a:p>
            <a:r>
              <a:rPr lang="en-US" sz="1000" dirty="0"/>
              <a:t>hiszi-map.hu</a:t>
            </a:r>
          </a:p>
          <a:p>
            <a:r>
              <a:rPr lang="en-US" sz="1000" dirty="0"/>
              <a:t>holfuy.hu</a:t>
            </a:r>
          </a:p>
          <a:p>
            <a:r>
              <a:rPr lang="en-US" sz="1000" dirty="0"/>
              <a:t>honlap.hu</a:t>
            </a:r>
          </a:p>
          <a:p>
            <a:r>
              <a:rPr lang="en-US" sz="1000" dirty="0"/>
              <a:t>hormann.hu</a:t>
            </a:r>
          </a:p>
          <a:p>
            <a:r>
              <a:rPr lang="en-US" sz="1000" dirty="0"/>
              <a:t>hostinger.hu</a:t>
            </a:r>
          </a:p>
          <a:p>
            <a:r>
              <a:rPr lang="en-US" sz="1000" dirty="0"/>
              <a:t>hotbull.hu</a:t>
            </a:r>
          </a:p>
          <a:p>
            <a:r>
              <a:rPr lang="en-US" sz="1000" dirty="0"/>
              <a:t>hotel.hu</a:t>
            </a:r>
          </a:p>
          <a:p>
            <a:r>
              <a:rPr lang="en-US" sz="1000" dirty="0"/>
              <a:t>hoteleo.hu</a:t>
            </a:r>
          </a:p>
          <a:p>
            <a:r>
              <a:rPr lang="en-US" sz="1000" dirty="0"/>
              <a:t>hoya.hu</a:t>
            </a:r>
          </a:p>
          <a:p>
            <a:r>
              <a:rPr lang="en-US" sz="1000" dirty="0"/>
              <a:t>hqnedis.hu</a:t>
            </a:r>
          </a:p>
          <a:p>
            <a:r>
              <a:rPr lang="en-US" sz="1000" dirty="0"/>
              <a:t>humenonline.hu</a:t>
            </a:r>
          </a:p>
          <a:p>
            <a:r>
              <a:rPr lang="en-US" sz="1000" dirty="0"/>
              <a:t>iams.hu</a:t>
            </a:r>
          </a:p>
          <a:p>
            <a:r>
              <a:rPr lang="en-US" sz="1000" dirty="0"/>
              <a:t>icwip.hu</a:t>
            </a:r>
          </a:p>
          <a:p>
            <a:r>
              <a:rPr lang="en-US" sz="1000" dirty="0"/>
              <a:t>iglo.hu</a:t>
            </a:r>
          </a:p>
          <a:p>
            <a:r>
              <a:rPr lang="en-US" sz="1000" dirty="0"/>
              <a:t>igus.hu</a:t>
            </a:r>
          </a:p>
          <a:p>
            <a:r>
              <a:rPr lang="en-US" sz="1000" dirty="0"/>
              <a:t>imc-tm.hu</a:t>
            </a:r>
          </a:p>
          <a:p>
            <a:r>
              <a:rPr lang="en-US" sz="1000" dirty="0"/>
              <a:t>immochan.hu</a:t>
            </a:r>
          </a:p>
          <a:p>
            <a:r>
              <a:rPr lang="en-US" sz="1000" dirty="0"/>
              <a:t>indafoto.hu</a:t>
            </a:r>
          </a:p>
          <a:p>
            <a:r>
              <a:rPr lang="en-US" sz="1000" dirty="0"/>
              <a:t>indesit.hu</a:t>
            </a:r>
          </a:p>
          <a:p>
            <a:r>
              <a:rPr lang="en-US" sz="1000" dirty="0"/>
              <a:t>index.hu</a:t>
            </a:r>
          </a:p>
          <a:p>
            <a:r>
              <a:rPr lang="en-US" sz="1000" dirty="0"/>
              <a:t>info.hu</a:t>
            </a:r>
          </a:p>
          <a:p>
            <a:r>
              <a:rPr lang="en-US" sz="1000" dirty="0"/>
              <a:t>insportline.hu</a:t>
            </a:r>
          </a:p>
          <a:p>
            <a:r>
              <a:rPr lang="en-US" sz="1000" dirty="0"/>
              <a:t>irisparc.hu</a:t>
            </a:r>
          </a:p>
          <a:p>
            <a:r>
              <a:rPr lang="en-US" sz="1000" dirty="0"/>
              <a:t>irq.hu</a:t>
            </a:r>
          </a:p>
          <a:p>
            <a:r>
              <a:rPr lang="en-US" sz="1000" dirty="0"/>
              <a:t>isir.hu</a:t>
            </a:r>
          </a:p>
          <a:p>
            <a:r>
              <a:rPr lang="en-US" sz="1000" dirty="0"/>
              <a:t>item24.hu</a:t>
            </a:r>
            <a:br>
              <a:rPr lang="en-US" sz="1000" dirty="0"/>
            </a:br>
            <a:r>
              <a:rPr lang="en-US" sz="1000" dirty="0"/>
              <a:t>ivoclarvivadent.hu</a:t>
            </a:r>
          </a:p>
          <a:p>
            <a:r>
              <a:rPr lang="en-US" sz="1000" dirty="0"/>
              <a:t>ize.hu</a:t>
            </a:r>
          </a:p>
          <a:p>
            <a:r>
              <a:rPr lang="en-US" sz="1000" dirty="0"/>
              <a:t>jack-wolfskin.hu</a:t>
            </a:r>
          </a:p>
          <a:p>
            <a:r>
              <a:rPr lang="en-US" sz="1000" dirty="0"/>
              <a:t>jll.hu</a:t>
            </a:r>
          </a:p>
          <a:p>
            <a:r>
              <a:rPr lang="en-US" sz="1000" dirty="0"/>
              <a:t>jumed.hu</a:t>
            </a:r>
          </a:p>
          <a:p>
            <a:r>
              <a:rPr lang="en-US" sz="1000" dirty="0"/>
              <a:t>jungheinrich.hu</a:t>
            </a:r>
          </a:p>
          <a:p>
            <a:r>
              <a:rPr lang="en-US" sz="1000" dirty="0"/>
              <a:t>kanizsaujsag.hu</a:t>
            </a:r>
          </a:p>
          <a:p>
            <a:r>
              <a:rPr lang="en-US" sz="1000" dirty="0"/>
              <a:t>kaposvarvolley.hu</a:t>
            </a:r>
          </a:p>
          <a:p>
            <a:r>
              <a:rPr lang="en-US" sz="1000" dirty="0"/>
              <a:t>kardex-remstar.hu</a:t>
            </a:r>
          </a:p>
          <a:p>
            <a:r>
              <a:rPr lang="en-US" sz="1000" dirty="0"/>
              <a:t>kecel.hu</a:t>
            </a:r>
          </a:p>
          <a:p>
            <a:r>
              <a:rPr lang="en-US" sz="1000" dirty="0"/>
              <a:t>kepfeltolto.hu</a:t>
            </a:r>
          </a:p>
          <a:p>
            <a:r>
              <a:rPr lang="en-US" sz="1000" dirty="0"/>
              <a:t>kerrock.hu</a:t>
            </a:r>
          </a:p>
          <a:p>
            <a:r>
              <a:rPr lang="en-US" sz="1000" dirty="0"/>
              <a:t>kidits.hu</a:t>
            </a:r>
          </a:p>
          <a:p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297EB-AC08-FE81-69DC-34B978DFE912}"/>
              </a:ext>
            </a:extLst>
          </p:cNvPr>
          <p:cNvSpPr txBox="1"/>
          <p:nvPr/>
        </p:nvSpPr>
        <p:spPr>
          <a:xfrm>
            <a:off x="8060934" y="230829"/>
            <a:ext cx="12954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kinnarps.hu</a:t>
            </a:r>
          </a:p>
          <a:p>
            <a:r>
              <a:rPr lang="en-US" sz="1000" dirty="0"/>
              <a:t>kjm.hu</a:t>
            </a:r>
          </a:p>
          <a:p>
            <a:r>
              <a:rPr lang="en-US" sz="1000" dirty="0"/>
              <a:t>kovet.hu</a:t>
            </a:r>
          </a:p>
          <a:p>
            <a:r>
              <a:rPr lang="en-US" sz="1000" dirty="0"/>
              <a:t>kozepsuli.hu</a:t>
            </a:r>
          </a:p>
          <a:p>
            <a:r>
              <a:rPr lang="en-US" sz="1000" dirty="0"/>
              <a:t>kronum.hu</a:t>
            </a:r>
          </a:p>
          <a:p>
            <a:r>
              <a:rPr lang="en-US" sz="1000" dirty="0"/>
              <a:t>kukac7.hu</a:t>
            </a:r>
          </a:p>
          <a:p>
            <a:r>
              <a:rPr lang="en-US" sz="1000" dirty="0"/>
              <a:t>kws.hu</a:t>
            </a:r>
          </a:p>
          <a:p>
            <a:r>
              <a:rPr lang="en-US" sz="1000" dirty="0"/>
              <a:t>labsysware.hu</a:t>
            </a:r>
          </a:p>
          <a:p>
            <a:r>
              <a:rPr lang="en-US" sz="1000" dirty="0"/>
              <a:t>language.hu</a:t>
            </a:r>
          </a:p>
          <a:p>
            <a:r>
              <a:rPr lang="en-US" sz="1000" dirty="0"/>
              <a:t>lapcom.hu</a:t>
            </a:r>
          </a:p>
          <a:p>
            <a:r>
              <a:rPr lang="en-US" sz="1000" dirty="0"/>
              <a:t>lcpackaging.hu</a:t>
            </a:r>
          </a:p>
          <a:p>
            <a:r>
              <a:rPr lang="en-US" sz="1000" dirty="0"/>
              <a:t>legalbeauty.hu</a:t>
            </a:r>
          </a:p>
          <a:p>
            <a:r>
              <a:rPr lang="en-US" sz="1000" dirty="0"/>
              <a:t>leifheit.hu</a:t>
            </a:r>
          </a:p>
          <a:p>
            <a:r>
              <a:rPr lang="en-US" sz="1000" dirty="0"/>
              <a:t>lexus.hu</a:t>
            </a:r>
          </a:p>
          <a:p>
            <a:r>
              <a:rPr lang="en-US" sz="1000" dirty="0"/>
              <a:t>lexusbuda.hu</a:t>
            </a:r>
          </a:p>
          <a:p>
            <a:r>
              <a:rPr lang="en-US" sz="1000" dirty="0"/>
              <a:t>libri.hu</a:t>
            </a:r>
          </a:p>
          <a:p>
            <a:r>
              <a:rPr lang="en-US" sz="1000" dirty="0"/>
              <a:t>like123.hu</a:t>
            </a:r>
          </a:p>
          <a:p>
            <a:r>
              <a:rPr lang="en-US" sz="1000" dirty="0"/>
              <a:t>linak.hu</a:t>
            </a:r>
          </a:p>
          <a:p>
            <a:r>
              <a:rPr lang="en-US" sz="1000" dirty="0"/>
              <a:t>lincos.hu</a:t>
            </a:r>
          </a:p>
          <a:p>
            <a:r>
              <a:rPr lang="en-US" sz="1000" dirty="0"/>
              <a:t>lkw-walter.hu</a:t>
            </a:r>
          </a:p>
          <a:p>
            <a:r>
              <a:rPr lang="en-US" sz="1000" dirty="0"/>
              <a:t>loctite-superattak.hu</a:t>
            </a:r>
          </a:p>
          <a:p>
            <a:r>
              <a:rPr lang="en-US" sz="1000" dirty="0"/>
              <a:t>lookingforbooking.hu</a:t>
            </a:r>
          </a:p>
          <a:p>
            <a:r>
              <a:rPr lang="en-US" sz="1000" dirty="0"/>
              <a:t>lot-qd.hu</a:t>
            </a:r>
          </a:p>
          <a:p>
            <a:r>
              <a:rPr lang="en-US" sz="1000" dirty="0"/>
              <a:t>lutheran.hu</a:t>
            </a:r>
          </a:p>
          <a:p>
            <a:r>
              <a:rPr lang="en-US" sz="1000" dirty="0"/>
              <a:t>machineryline.hu</a:t>
            </a:r>
          </a:p>
          <a:p>
            <a:r>
              <a:rPr lang="en-US" sz="1000" dirty="0"/>
              <a:t>machineseeker.hu</a:t>
            </a:r>
          </a:p>
          <a:p>
            <a:r>
              <a:rPr lang="en-US" sz="1000" dirty="0"/>
              <a:t>machomedia.hu</a:t>
            </a:r>
          </a:p>
          <a:p>
            <a:r>
              <a:rPr lang="en-US" sz="1000" dirty="0"/>
              <a:t>madeinpecs.hu</a:t>
            </a:r>
          </a:p>
          <a:p>
            <a:r>
              <a:rPr lang="en-US" sz="1000" dirty="0"/>
              <a:t>mafab.hu</a:t>
            </a:r>
          </a:p>
          <a:p>
            <a:r>
              <a:rPr lang="en-US" sz="1000" dirty="0"/>
              <a:t>magicvaporizers.hu</a:t>
            </a:r>
          </a:p>
          <a:p>
            <a:r>
              <a:rPr lang="en-US" sz="1000" dirty="0"/>
              <a:t>magyarfutball.hu</a:t>
            </a:r>
          </a:p>
          <a:p>
            <a:r>
              <a:rPr lang="en-US" sz="1000" dirty="0"/>
              <a:t>manfrotto.hu</a:t>
            </a:r>
          </a:p>
          <a:p>
            <a:r>
              <a:rPr lang="en-US" sz="1000" dirty="0"/>
              <a:t>marketbook.hu</a:t>
            </a:r>
          </a:p>
          <a:p>
            <a:r>
              <a:rPr lang="en-US" sz="1000" dirty="0"/>
              <a:t>marketingforradalom.hu</a:t>
            </a:r>
          </a:p>
          <a:p>
            <a:r>
              <a:rPr lang="en-US" sz="1000" dirty="0"/>
              <a:t>marketinginfo.hu</a:t>
            </a:r>
          </a:p>
          <a:p>
            <a:r>
              <a:rPr lang="en-US" sz="1000" dirty="0"/>
              <a:t>mascot.hu</a:t>
            </a:r>
          </a:p>
          <a:p>
            <a:r>
              <a:rPr lang="en-US" sz="1000" dirty="0"/>
              <a:t>maszturbalas.hu</a:t>
            </a:r>
          </a:p>
          <a:p>
            <a:r>
              <a:rPr lang="en-US" sz="1000" dirty="0"/>
              <a:t>maxigumi.hu</a:t>
            </a:r>
          </a:p>
          <a:p>
            <a:r>
              <a:rPr lang="en-US" sz="1000" dirty="0"/>
              <a:t>mazars.hu</a:t>
            </a:r>
          </a:p>
          <a:p>
            <a:r>
              <a:rPr lang="en-US" sz="1000" dirty="0"/>
              <a:t>mazda.hu</a:t>
            </a:r>
          </a:p>
          <a:p>
            <a:r>
              <a:rPr lang="en-US" sz="1000" dirty="0"/>
              <a:t>mazdadealer.hu</a:t>
            </a:r>
          </a:p>
          <a:p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C58896-E744-E01B-D232-FD23AEC902CA}"/>
              </a:ext>
            </a:extLst>
          </p:cNvPr>
          <p:cNvSpPr txBox="1"/>
          <p:nvPr/>
        </p:nvSpPr>
        <p:spPr>
          <a:xfrm>
            <a:off x="9304106" y="153888"/>
            <a:ext cx="19939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mediaworks.hu</a:t>
            </a:r>
          </a:p>
          <a:p>
            <a:r>
              <a:rPr lang="en-US" sz="1000" dirty="0"/>
              <a:t>mediawt.hu</a:t>
            </a:r>
          </a:p>
          <a:p>
            <a:r>
              <a:rPr lang="en-US" sz="1000" dirty="0"/>
              <a:t>mercedes-benz.hu</a:t>
            </a:r>
          </a:p>
          <a:p>
            <a:r>
              <a:rPr lang="en-US" sz="1000" dirty="0"/>
              <a:t>merci.hu</a:t>
            </a:r>
          </a:p>
          <a:p>
            <a:r>
              <a:rPr lang="en-US" sz="1000" dirty="0"/>
              <a:t>mersen.hu</a:t>
            </a:r>
          </a:p>
          <a:p>
            <a:r>
              <a:rPr lang="en-US" sz="1000" dirty="0"/>
              <a:t>messer.hu</a:t>
            </a:r>
          </a:p>
          <a:p>
            <a:r>
              <a:rPr lang="en-US" sz="1000" dirty="0"/>
              <a:t>meva.hu</a:t>
            </a:r>
          </a:p>
          <a:p>
            <a:r>
              <a:rPr lang="en-US" sz="1000" dirty="0"/>
              <a:t>mfgi.hu</a:t>
            </a:r>
          </a:p>
          <a:p>
            <a:r>
              <a:rPr lang="en-US" sz="1000" dirty="0"/>
              <a:t>mhosting.hu</a:t>
            </a:r>
          </a:p>
          <a:p>
            <a:r>
              <a:rPr lang="en-US" sz="1000" dirty="0"/>
              <a:t>michelin.hu</a:t>
            </a:r>
          </a:p>
          <a:p>
            <a:r>
              <a:rPr lang="en-US" sz="1000" dirty="0"/>
              <a:t>militaria.hu</a:t>
            </a:r>
          </a:p>
          <a:p>
            <a:r>
              <a:rPr lang="en-US" sz="1000" dirty="0"/>
              <a:t>mindenkilapja.hu</a:t>
            </a:r>
          </a:p>
          <a:p>
            <a:r>
              <a:rPr lang="en-US" sz="1000" dirty="0"/>
              <a:t>miscota.hu</a:t>
            </a:r>
          </a:p>
          <a:p>
            <a:r>
              <a:rPr lang="en-US" sz="1000" dirty="0"/>
              <a:t>mlsz.hu</a:t>
            </a:r>
          </a:p>
          <a:p>
            <a:r>
              <a:rPr lang="en-US" sz="1000" dirty="0"/>
              <a:t>mno.hu</a:t>
            </a:r>
          </a:p>
          <a:p>
            <a:r>
              <a:rPr lang="en-US" sz="1000" dirty="0"/>
              <a:t>mol.hu</a:t>
            </a:r>
            <a:br>
              <a:rPr lang="en-US" sz="1000" dirty="0"/>
            </a:br>
            <a:r>
              <a:rPr lang="en-US" sz="1000" dirty="0"/>
              <a:t>molnlycke.hu</a:t>
            </a:r>
          </a:p>
          <a:p>
            <a:r>
              <a:rPr lang="en-US" sz="1000" dirty="0"/>
              <a:t>monster.hu</a:t>
            </a:r>
          </a:p>
          <a:p>
            <a:r>
              <a:rPr lang="en-US" sz="1000" dirty="0"/>
              <a:t>motorsportal.hu</a:t>
            </a:r>
          </a:p>
          <a:p>
            <a:r>
              <a:rPr lang="en-US" sz="1000" dirty="0"/>
              <a:t>mpcindustries.hu</a:t>
            </a:r>
          </a:p>
          <a:p>
            <a:r>
              <a:rPr lang="en-US" sz="1000" dirty="0"/>
              <a:t>mpmoil.hu</a:t>
            </a:r>
          </a:p>
          <a:p>
            <a:r>
              <a:rPr lang="en-US" sz="1000" dirty="0"/>
              <a:t>muut.hu</a:t>
            </a:r>
          </a:p>
          <a:p>
            <a:r>
              <a:rPr lang="en-US" sz="1000" dirty="0"/>
              <a:t>muziker.hu</a:t>
            </a:r>
          </a:p>
          <a:p>
            <a:r>
              <a:rPr lang="en-US" sz="1000" dirty="0"/>
              <a:t>myjackpot.hu</a:t>
            </a:r>
          </a:p>
          <a:p>
            <a:r>
              <a:rPr lang="en-US" sz="1000" dirty="0"/>
              <a:t>myprotein.hu</a:t>
            </a:r>
          </a:p>
          <a:p>
            <a:r>
              <a:rPr lang="en-US" sz="1000" dirty="0"/>
              <a:t>mystat.hu</a:t>
            </a:r>
          </a:p>
          <a:p>
            <a:r>
              <a:rPr lang="en-US" sz="1000" dirty="0"/>
              <a:t>napikuponok.hu</a:t>
            </a:r>
          </a:p>
          <a:p>
            <a:r>
              <a:rPr lang="en-US" sz="1000" dirty="0"/>
              <a:t>naturavetal.hu</a:t>
            </a:r>
          </a:p>
          <a:p>
            <a:r>
              <a:rPr lang="en-US" sz="1000" dirty="0"/>
              <a:t>natuzzi.hu</a:t>
            </a:r>
          </a:p>
          <a:p>
            <a:r>
              <a:rPr lang="en-US" sz="1000" dirty="0"/>
              <a:t>navitel.hu</a:t>
            </a:r>
          </a:p>
          <a:p>
            <a:r>
              <a:rPr lang="en-US" sz="1000" dirty="0"/>
              <a:t>nb1.hu</a:t>
            </a:r>
          </a:p>
          <a:p>
            <a:r>
              <a:rPr lang="en-US" sz="1000" dirty="0"/>
              <a:t>nemzetisport.hu</a:t>
            </a:r>
          </a:p>
          <a:p>
            <a:r>
              <a:rPr lang="en-US" sz="1000" dirty="0"/>
              <a:t>netesjatekok.hu</a:t>
            </a:r>
          </a:p>
          <a:p>
            <a:r>
              <a:rPr lang="en-US" sz="1000" dirty="0"/>
              <a:t>network4.hu</a:t>
            </a:r>
          </a:p>
          <a:p>
            <a:r>
              <a:rPr lang="en-US" sz="1000" dirty="0"/>
              <a:t>nic.hu</a:t>
            </a:r>
          </a:p>
          <a:p>
            <a:r>
              <a:rPr lang="en-US" sz="1000" dirty="0"/>
              <a:t>niif.hu</a:t>
            </a:r>
          </a:p>
          <a:p>
            <a:r>
              <a:rPr lang="en-US" sz="1000" dirty="0"/>
              <a:t>nilfisk.hu</a:t>
            </a:r>
          </a:p>
          <a:p>
            <a:r>
              <a:rPr lang="en-US" sz="1000" dirty="0"/>
              <a:t>nissan.hu</a:t>
            </a:r>
          </a:p>
          <a:p>
            <a:r>
              <a:rPr lang="en-US" sz="1000" dirty="0"/>
              <a:t>nohab-gm.hu</a:t>
            </a:r>
          </a:p>
          <a:p>
            <a:r>
              <a:rPr lang="en-US" sz="1000" dirty="0"/>
              <a:t>novasol.hu</a:t>
            </a:r>
          </a:p>
          <a:p>
            <a:r>
              <a:rPr lang="en-US" sz="1000" dirty="0"/>
              <a:t>nrg-com.hu</a:t>
            </a:r>
          </a:p>
          <a:p>
            <a:r>
              <a:rPr lang="en-US" sz="1000" dirty="0"/>
              <a:t>nubea.hu</a:t>
            </a:r>
          </a:p>
          <a:p>
            <a:endParaRPr lang="en-US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C7257-6B39-8162-3805-5C66EFA0C0CD}"/>
              </a:ext>
            </a:extLst>
          </p:cNvPr>
          <p:cNvSpPr txBox="1"/>
          <p:nvPr/>
        </p:nvSpPr>
        <p:spPr>
          <a:xfrm>
            <a:off x="10693400" y="305068"/>
            <a:ext cx="13907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oem-parts.hu</a:t>
            </a:r>
          </a:p>
          <a:p>
            <a:r>
              <a:rPr lang="en-US" sz="1000" dirty="0"/>
              <a:t>onlila.hu</a:t>
            </a:r>
          </a:p>
          <a:p>
            <a:r>
              <a:rPr lang="en-US" sz="1000" dirty="0"/>
              <a:t>onzsam.hu</a:t>
            </a:r>
          </a:p>
          <a:p>
            <a:r>
              <a:rPr lang="en-US" sz="1000" dirty="0"/>
              <a:t>opel.hu</a:t>
            </a:r>
          </a:p>
          <a:p>
            <a:r>
              <a:rPr lang="en-US" sz="1000" dirty="0"/>
              <a:t>opimus.hu</a:t>
            </a:r>
          </a:p>
          <a:p>
            <a:r>
              <a:rPr lang="en-US" sz="1000" dirty="0"/>
              <a:t>opusdei.hu</a:t>
            </a:r>
          </a:p>
          <a:p>
            <a:r>
              <a:rPr lang="en-US" sz="1000" dirty="0"/>
              <a:t>oregonproducts.hu</a:t>
            </a:r>
          </a:p>
          <a:p>
            <a:r>
              <a:rPr lang="en-US" sz="1000" dirty="0"/>
              <a:t>org.hu</a:t>
            </a:r>
          </a:p>
          <a:p>
            <a:r>
              <a:rPr lang="en-US" sz="1000" dirty="0"/>
              <a:t>origo.hu</a:t>
            </a:r>
          </a:p>
          <a:p>
            <a:r>
              <a:rPr lang="en-US" sz="1000" dirty="0"/>
              <a:t>orink.hu</a:t>
            </a:r>
          </a:p>
          <a:p>
            <a:r>
              <a:rPr lang="en-US" sz="1000" dirty="0"/>
              <a:t>orinkhungary.hu</a:t>
            </a:r>
          </a:p>
          <a:p>
            <a:r>
              <a:rPr lang="en-US" sz="1000" dirty="0"/>
              <a:t>oszk.hu</a:t>
            </a:r>
          </a:p>
          <a:p>
            <a:r>
              <a:rPr lang="en-US" sz="1000" dirty="0"/>
              <a:t>p3k.hu</a:t>
            </a:r>
          </a:p>
          <a:p>
            <a:r>
              <a:rPr lang="en-US" sz="1000" dirty="0"/>
              <a:t>p8r.hu</a:t>
            </a:r>
          </a:p>
          <a:p>
            <a:r>
              <a:rPr lang="en-US" sz="1000" dirty="0"/>
              <a:t>panamajack.hu</a:t>
            </a:r>
          </a:p>
          <a:p>
            <a:r>
              <a:rPr lang="en-US" sz="1000" dirty="0"/>
              <a:t>panasonic.hu</a:t>
            </a:r>
          </a:p>
          <a:p>
            <a:r>
              <a:rPr lang="en-US" sz="1000" dirty="0"/>
              <a:t>papirmanufaktura.hu</a:t>
            </a:r>
          </a:p>
          <a:p>
            <a:r>
              <a:rPr lang="en-US" sz="1000" dirty="0"/>
              <a:t>paranit.hu</a:t>
            </a:r>
          </a:p>
          <a:p>
            <a:r>
              <a:rPr lang="en-US" sz="1000" dirty="0"/>
              <a:t>pattex.hu</a:t>
            </a:r>
          </a:p>
          <a:p>
            <a:r>
              <a:rPr lang="en-US" sz="1000" dirty="0"/>
              <a:t>peek-cloppenburg.hu</a:t>
            </a:r>
          </a:p>
          <a:p>
            <a:r>
              <a:rPr lang="en-US" sz="1000" dirty="0"/>
              <a:t>peikko.hu</a:t>
            </a:r>
          </a:p>
          <a:p>
            <a:r>
              <a:rPr lang="en-US" sz="1000" dirty="0"/>
              <a:t>pg.hu</a:t>
            </a:r>
          </a:p>
          <a:p>
            <a:r>
              <a:rPr lang="en-US" sz="1000" dirty="0"/>
              <a:t>phallosan.hu</a:t>
            </a:r>
          </a:p>
          <a:p>
            <a:r>
              <a:rPr lang="en-US" sz="1000" dirty="0"/>
              <a:t>piccantino.hu</a:t>
            </a:r>
          </a:p>
          <a:p>
            <a:r>
              <a:rPr lang="en-US" sz="1000" dirty="0"/>
              <a:t>pirulapatika.hu</a:t>
            </a:r>
          </a:p>
          <a:p>
            <a:r>
              <a:rPr lang="en-US" sz="1000" dirty="0"/>
              <a:t>plus500.hu</a:t>
            </a:r>
          </a:p>
          <a:p>
            <a:r>
              <a:rPr lang="en-US" sz="1000" dirty="0"/>
              <a:t>podor.hu</a:t>
            </a:r>
          </a:p>
          <a:p>
            <a:r>
              <a:rPr lang="en-US" sz="1000" dirty="0"/>
              <a:t>poth.hu</a:t>
            </a:r>
          </a:p>
          <a:p>
            <a:r>
              <a:rPr lang="en-US" sz="1000" dirty="0"/>
              <a:t>prefa.hu</a:t>
            </a:r>
          </a:p>
          <a:p>
            <a:r>
              <a:rPr lang="en-US" sz="1000" dirty="0"/>
              <a:t>primustrust.hu</a:t>
            </a:r>
          </a:p>
          <a:p>
            <a:r>
              <a:rPr lang="en-US" sz="1000" dirty="0"/>
              <a:t>prodigi.hu</a:t>
            </a:r>
          </a:p>
          <a:p>
            <a:r>
              <a:rPr lang="en-US" sz="1000" dirty="0"/>
              <a:t>prohardver.hu</a:t>
            </a:r>
          </a:p>
          <a:p>
            <a:r>
              <a:rPr lang="en-US" sz="1000" dirty="0"/>
              <a:t>promod.hu</a:t>
            </a:r>
          </a:p>
          <a:p>
            <a:r>
              <a:rPr lang="en-US" sz="1000" dirty="0"/>
              <a:t>publicholidays.hu</a:t>
            </a:r>
          </a:p>
          <a:p>
            <a:r>
              <a:rPr lang="en-US" sz="1000" dirty="0"/>
              <a:t>pureskinfood.hu</a:t>
            </a:r>
          </a:p>
          <a:p>
            <a:r>
              <a:rPr lang="en-US" sz="1000" dirty="0"/>
              <a:t>quick-step.hu</a:t>
            </a:r>
          </a:p>
          <a:p>
            <a:r>
              <a:rPr lang="en-US" sz="1000" dirty="0"/>
              <a:t>radiohallgatas.hu</a:t>
            </a:r>
          </a:p>
          <a:p>
            <a:r>
              <a:rPr lang="en-US" sz="1000" dirty="0"/>
              <a:t>radiometer.hu</a:t>
            </a:r>
          </a:p>
          <a:p>
            <a:r>
              <a:rPr lang="en-US" sz="1000" dirty="0"/>
              <a:t>rajapack.hu</a:t>
            </a:r>
            <a:br>
              <a:rPr lang="en-US" sz="1000" dirty="0"/>
            </a:br>
            <a:r>
              <a:rPr lang="en-US" sz="1000" dirty="0"/>
              <a:t>rawhide.hu</a:t>
            </a:r>
          </a:p>
          <a:p>
            <a:r>
              <a:rPr lang="en-US" sz="1000" dirty="0"/>
              <a:t>ringspann.hu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3975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D132F5-FC9A-B12D-126F-70F6A71452D0}"/>
              </a:ext>
            </a:extLst>
          </p:cNvPr>
          <p:cNvSpPr txBox="1"/>
          <p:nvPr/>
        </p:nvSpPr>
        <p:spPr>
          <a:xfrm>
            <a:off x="203200" y="127000"/>
            <a:ext cx="23495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rodemikrofon.hu</a:t>
            </a:r>
          </a:p>
          <a:p>
            <a:r>
              <a:rPr lang="en-US" sz="1000" dirty="0"/>
              <a:t>rolanddg.hu</a:t>
            </a:r>
          </a:p>
          <a:p>
            <a:r>
              <a:rPr lang="en-US" sz="1000" dirty="0"/>
              <a:t>roplabdaakademia.hu</a:t>
            </a:r>
          </a:p>
          <a:p>
            <a:r>
              <a:rPr lang="en-US" sz="1000" dirty="0"/>
              <a:t>rtl.hu</a:t>
            </a:r>
          </a:p>
          <a:p>
            <a:r>
              <a:rPr lang="en-US" sz="1000" dirty="0"/>
              <a:t>rtlkabeltelevizio.hu</a:t>
            </a:r>
          </a:p>
          <a:p>
            <a:r>
              <a:rPr lang="en-US" sz="1000" dirty="0"/>
              <a:t>ruhaarena.hu</a:t>
            </a:r>
          </a:p>
          <a:p>
            <a:r>
              <a:rPr lang="en-US" sz="1000" dirty="0"/>
              <a:t>salontotal.hu</a:t>
            </a:r>
          </a:p>
          <a:p>
            <a:r>
              <a:rPr lang="en-US" sz="1000" dirty="0"/>
              <a:t>salsadecuba.hu</a:t>
            </a:r>
          </a:p>
          <a:p>
            <a:r>
              <a:rPr lang="en-US" sz="1000" dirty="0"/>
              <a:t>salsatropical.hu</a:t>
            </a:r>
          </a:p>
          <a:p>
            <a:r>
              <a:rPr lang="en-US" sz="1000" dirty="0"/>
              <a:t>samsonite.hu</a:t>
            </a:r>
          </a:p>
          <a:p>
            <a:r>
              <a:rPr lang="en-US" sz="1000" dirty="0"/>
              <a:t>schachermayer.hu</a:t>
            </a:r>
          </a:p>
          <a:p>
            <a:r>
              <a:rPr lang="en-US" sz="1000" dirty="0"/>
              <a:t>schafershop-industrie.hu</a:t>
            </a:r>
          </a:p>
          <a:p>
            <a:r>
              <a:rPr lang="en-US" sz="1000" dirty="0"/>
              <a:t>schako.hu</a:t>
            </a:r>
          </a:p>
          <a:p>
            <a:r>
              <a:rPr lang="en-US" sz="1000" dirty="0"/>
              <a:t>schlueter.hu</a:t>
            </a:r>
          </a:p>
          <a:p>
            <a:r>
              <a:rPr lang="en-US" sz="1000" dirty="0"/>
              <a:t>schoeck.hu</a:t>
            </a:r>
          </a:p>
          <a:p>
            <a:r>
              <a:rPr lang="en-US" sz="1000" dirty="0"/>
              <a:t>schrack.hu</a:t>
            </a:r>
          </a:p>
          <a:p>
            <a:r>
              <a:rPr lang="en-US" sz="1000" dirty="0"/>
              <a:t>schwarzkopf-professional.hu</a:t>
            </a:r>
          </a:p>
          <a:p>
            <a:r>
              <a:rPr lang="en-US" sz="1000" dirty="0"/>
              <a:t>scoutpark.hu</a:t>
            </a:r>
          </a:p>
          <a:p>
            <a:r>
              <a:rPr lang="en-US" sz="1000" dirty="0"/>
              <a:t>seat.hu</a:t>
            </a:r>
          </a:p>
          <a:p>
            <a:r>
              <a:rPr lang="en-US" sz="1000" dirty="0"/>
              <a:t>senetic.hu</a:t>
            </a:r>
          </a:p>
          <a:p>
            <a:r>
              <a:rPr lang="en-US" sz="1000" dirty="0"/>
              <a:t>sexpictures.hu</a:t>
            </a:r>
          </a:p>
          <a:p>
            <a:r>
              <a:rPr lang="en-US" sz="1000" dirty="0"/>
              <a:t>shan.hu</a:t>
            </a:r>
          </a:p>
          <a:p>
            <a:r>
              <a:rPr lang="en-US" sz="1000" dirty="0"/>
              <a:t>sharp.hu</a:t>
            </a:r>
          </a:p>
          <a:p>
            <a:r>
              <a:rPr lang="en-US" sz="1000" dirty="0"/>
              <a:t>silestone.hu</a:t>
            </a:r>
          </a:p>
          <a:p>
            <a:r>
              <a:rPr lang="en-US" sz="1000" dirty="0"/>
              <a:t>silvergoldbull.hu</a:t>
            </a:r>
          </a:p>
          <a:p>
            <a:r>
              <a:rPr lang="en-US" sz="1000" dirty="0"/>
              <a:t>silverkiss-ruhazat.hu</a:t>
            </a:r>
          </a:p>
          <a:p>
            <a:r>
              <a:rPr lang="en-US" sz="1000" dirty="0"/>
              <a:t>siniat.hu</a:t>
            </a:r>
          </a:p>
          <a:p>
            <a:r>
              <a:rPr lang="en-US" sz="1000" dirty="0"/>
              <a:t>sixt.hu</a:t>
            </a:r>
          </a:p>
          <a:p>
            <a:r>
              <a:rPr lang="en-US" sz="1000" dirty="0"/>
              <a:t>skatepro.hu</a:t>
            </a:r>
          </a:p>
          <a:p>
            <a:r>
              <a:rPr lang="en-US" sz="1000" dirty="0"/>
              <a:t>skyscanner.hu</a:t>
            </a:r>
          </a:p>
          <a:p>
            <a:r>
              <a:rPr lang="en-US" sz="1000" dirty="0"/>
              <a:t>smartcode.hu</a:t>
            </a:r>
          </a:p>
          <a:p>
            <a:r>
              <a:rPr lang="en-US" sz="1000" dirty="0"/>
              <a:t>softiger.hu</a:t>
            </a:r>
          </a:p>
          <a:p>
            <a:r>
              <a:rPr lang="en-US" sz="1000" dirty="0"/>
              <a:t>sokoro.hu</a:t>
            </a:r>
          </a:p>
          <a:p>
            <a:r>
              <a:rPr lang="en-US" sz="1000" dirty="0"/>
              <a:t>somfy.hu</a:t>
            </a:r>
          </a:p>
          <a:p>
            <a:r>
              <a:rPr lang="en-US" sz="1000" dirty="0"/>
              <a:t>sony.hu</a:t>
            </a:r>
          </a:p>
          <a:p>
            <a:r>
              <a:rPr lang="en-US" sz="1000" dirty="0"/>
              <a:t>sos-ugyved.hu</a:t>
            </a:r>
          </a:p>
          <a:p>
            <a:r>
              <a:rPr lang="en-US" sz="1000" dirty="0"/>
              <a:t>sosedi.hu</a:t>
            </a:r>
          </a:p>
          <a:p>
            <a:r>
              <a:rPr lang="en-US" sz="1000" dirty="0"/>
              <a:t>soulmusic.hu</a:t>
            </a:r>
          </a:p>
          <a:p>
            <a:r>
              <a:rPr lang="en-US" sz="1000" dirty="0"/>
              <a:t>spartoo.hu</a:t>
            </a:r>
          </a:p>
          <a:p>
            <a:r>
              <a:rPr lang="en-US" sz="1000" dirty="0"/>
              <a:t>sport-tiedje.hu</a:t>
            </a:r>
          </a:p>
          <a:p>
            <a:r>
              <a:rPr lang="en-US" sz="1000" dirty="0"/>
              <a:t>ssab.hu</a:t>
            </a:r>
          </a:p>
          <a:p>
            <a:r>
              <a:rPr lang="en-US" sz="1000" dirty="0"/>
              <a:t>sslmarket.hu</a:t>
            </a:r>
          </a:p>
          <a:p>
            <a:r>
              <a:rPr lang="en-US" sz="1000" dirty="0"/>
              <a:t>stanleygarden.hu</a:t>
            </a:r>
          </a:p>
          <a:p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EAAA91-4187-2AF6-A70C-0EA8AF40C62A}"/>
              </a:ext>
            </a:extLst>
          </p:cNvPr>
          <p:cNvSpPr txBox="1"/>
          <p:nvPr/>
        </p:nvSpPr>
        <p:spPr>
          <a:xfrm>
            <a:off x="2019300" y="127000"/>
            <a:ext cx="20701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stannah.hu</a:t>
            </a:r>
          </a:p>
          <a:p>
            <a:r>
              <a:rPr lang="en-US" sz="1000" dirty="0"/>
              <a:t>staplesadvantage.hu</a:t>
            </a:r>
          </a:p>
          <a:p>
            <a:r>
              <a:rPr lang="en-US" sz="1000" dirty="0"/>
              <a:t>starofservice.hu</a:t>
            </a:r>
          </a:p>
          <a:p>
            <a:r>
              <a:rPr lang="en-US" sz="1000" dirty="0"/>
              <a:t>startlap.hu</a:t>
            </a:r>
          </a:p>
          <a:p>
            <a:r>
              <a:rPr lang="en-US" sz="1000" dirty="0"/>
              <a:t>stikets.hu</a:t>
            </a:r>
          </a:p>
          <a:p>
            <a:r>
              <a:rPr lang="en-US" sz="1000" dirty="0"/>
              <a:t>still.hu</a:t>
            </a:r>
          </a:p>
          <a:p>
            <a:r>
              <a:rPr lang="en-US" sz="1000" dirty="0"/>
              <a:t>stocklots24.hu</a:t>
            </a:r>
          </a:p>
          <a:p>
            <a:r>
              <a:rPr lang="en-US" sz="1000" dirty="0"/>
              <a:t>storck.hu</a:t>
            </a:r>
          </a:p>
          <a:p>
            <a:r>
              <a:rPr lang="en-US" sz="1000" dirty="0"/>
              <a:t>sugardaters.hu</a:t>
            </a:r>
          </a:p>
          <a:p>
            <a:r>
              <a:rPr lang="en-US" sz="1000" dirty="0"/>
              <a:t>suitable.hu</a:t>
            </a:r>
          </a:p>
          <a:p>
            <a:r>
              <a:rPr lang="en-US" sz="1000" dirty="0"/>
              <a:t>sulinet.hu</a:t>
            </a:r>
          </a:p>
          <a:p>
            <a:r>
              <a:rPr lang="en-US" sz="1000" dirty="0"/>
              <a:t>sumup.hu</a:t>
            </a:r>
          </a:p>
          <a:p>
            <a:r>
              <a:rPr lang="en-US" sz="1000" dirty="0"/>
              <a:t>superweek.hu</a:t>
            </a:r>
          </a:p>
          <a:p>
            <a:r>
              <a:rPr lang="en-US" sz="1000" dirty="0"/>
              <a:t>suzuki.hu</a:t>
            </a:r>
          </a:p>
          <a:p>
            <a:r>
              <a:rPr lang="en-US" sz="1000" dirty="0"/>
              <a:t>sylvanianfamilies.hu</a:t>
            </a:r>
          </a:p>
          <a:p>
            <a:r>
              <a:rPr lang="en-US" sz="1000" dirty="0"/>
              <a:t>szepmuveszeti.hu</a:t>
            </a:r>
          </a:p>
          <a:p>
            <a:r>
              <a:rPr lang="en-US" sz="1000" dirty="0"/>
              <a:t>szextra.hu</a:t>
            </a:r>
          </a:p>
          <a:p>
            <a:r>
              <a:rPr lang="en-US" sz="1000" dirty="0"/>
              <a:t>szinhaz.hu</a:t>
            </a:r>
          </a:p>
          <a:p>
            <a:r>
              <a:rPr lang="en-US" sz="1000" dirty="0"/>
              <a:t>szuperinfo.hu</a:t>
            </a:r>
          </a:p>
          <a:p>
            <a:r>
              <a:rPr lang="en-US" sz="1000" dirty="0"/>
              <a:t>tegge.hu</a:t>
            </a:r>
          </a:p>
          <a:p>
            <a:r>
              <a:rPr lang="en-US" sz="1000" dirty="0"/>
              <a:t>thomi.hu</a:t>
            </a:r>
          </a:p>
          <a:p>
            <a:r>
              <a:rPr lang="en-US" sz="1000" dirty="0"/>
              <a:t>ticmate.hu</a:t>
            </a:r>
          </a:p>
          <a:p>
            <a:r>
              <a:rPr lang="en-US" sz="1000" dirty="0"/>
              <a:t>tirendo.hu</a:t>
            </a:r>
          </a:p>
          <a:p>
            <a:r>
              <a:rPr lang="en-US" sz="1000" dirty="0"/>
              <a:t>tixa.hu</a:t>
            </a:r>
          </a:p>
          <a:p>
            <a:r>
              <a:rPr lang="en-US" sz="1000" dirty="0"/>
              <a:t>toltodjfel.hu</a:t>
            </a:r>
          </a:p>
          <a:p>
            <a:r>
              <a:rPr lang="en-US" sz="1000" dirty="0"/>
              <a:t>topbarfeeder.hu</a:t>
            </a:r>
          </a:p>
          <a:p>
            <a:r>
              <a:rPr lang="en-US" sz="1000" dirty="0"/>
              <a:t>toyota-forklifts.hu</a:t>
            </a:r>
          </a:p>
          <a:p>
            <a:r>
              <a:rPr lang="en-US" sz="1000" dirty="0"/>
              <a:t>toyota.hu</a:t>
            </a:r>
          </a:p>
          <a:p>
            <a:r>
              <a:rPr lang="en-US" sz="1000" dirty="0"/>
              <a:t>transgender.hu</a:t>
            </a:r>
          </a:p>
          <a:p>
            <a:r>
              <a:rPr lang="en-US" sz="1000" dirty="0"/>
              <a:t>tribord.hu</a:t>
            </a:r>
          </a:p>
          <a:p>
            <a:r>
              <a:rPr lang="en-US" sz="1000" dirty="0"/>
              <a:t>trivago.hu</a:t>
            </a:r>
          </a:p>
          <a:p>
            <a:r>
              <a:rPr lang="en-US" sz="1000" dirty="0"/>
              <a:t>trox-bsh.hu</a:t>
            </a:r>
          </a:p>
          <a:p>
            <a:r>
              <a:rPr lang="en-US" sz="1000" dirty="0"/>
              <a:t>truckscout24.hu</a:t>
            </a:r>
          </a:p>
          <a:p>
            <a:r>
              <a:rPr lang="en-US" sz="1000" dirty="0"/>
              <a:t>tsurumi.hu</a:t>
            </a:r>
          </a:p>
          <a:p>
            <a:r>
              <a:rPr lang="en-US" sz="1000" dirty="0"/>
              <a:t>turck.hu</a:t>
            </a:r>
          </a:p>
          <a:p>
            <a:r>
              <a:rPr lang="en-US" sz="1000" dirty="0"/>
              <a:t>tv2play.hu</a:t>
            </a:r>
          </a:p>
          <a:p>
            <a:r>
              <a:rPr lang="en-US" sz="1000" dirty="0"/>
              <a:t>twinkl.hu</a:t>
            </a:r>
          </a:p>
          <a:p>
            <a:r>
              <a:rPr lang="en-US" sz="1000" dirty="0"/>
              <a:t>ujpestfc.hu</a:t>
            </a:r>
          </a:p>
          <a:p>
            <a:r>
              <a:rPr lang="en-US" sz="1000" dirty="0"/>
              <a:t>ultraweb.hu</a:t>
            </a:r>
          </a:p>
          <a:p>
            <a:r>
              <a:rPr lang="en-US" sz="1000" dirty="0"/>
              <a:t>unas.hu</a:t>
            </a:r>
          </a:p>
          <a:p>
            <a:r>
              <a:rPr lang="en-US" sz="1000" dirty="0"/>
              <a:t>unasplaza.hu</a:t>
            </a:r>
          </a:p>
          <a:p>
            <a:r>
              <a:rPr lang="en-US" sz="1000" dirty="0"/>
              <a:t>unileverfoodsolutions.hu</a:t>
            </a:r>
          </a:p>
          <a:p>
            <a:r>
              <a:rPr lang="en-US" sz="1000" dirty="0"/>
              <a:t>unisto.hu</a:t>
            </a:r>
          </a:p>
          <a:p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8B9C2-19D5-B203-9D34-A6A8A79A63C2}"/>
              </a:ext>
            </a:extLst>
          </p:cNvPr>
          <p:cNvSpPr txBox="1"/>
          <p:nvPr/>
        </p:nvSpPr>
        <p:spPr>
          <a:xfrm>
            <a:off x="3543300" y="74235"/>
            <a:ext cx="17018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upcdirect.hu</a:t>
            </a:r>
          </a:p>
          <a:p>
            <a:r>
              <a:rPr lang="en-US" sz="1000" dirty="0"/>
              <a:t>update1.hu</a:t>
            </a:r>
          </a:p>
          <a:p>
            <a:r>
              <a:rPr lang="en-US" sz="1000" dirty="0"/>
              <a:t>uvex-safety.hu</a:t>
            </a:r>
          </a:p>
          <a:p>
            <a:r>
              <a:rPr lang="en-US" sz="1000" dirty="0"/>
              <a:t>uw.hu</a:t>
            </a:r>
          </a:p>
          <a:p>
            <a:r>
              <a:rPr lang="en-US" sz="1000" dirty="0"/>
              <a:t>vacansoleil.hu</a:t>
            </a:r>
          </a:p>
          <a:p>
            <a:r>
              <a:rPr lang="en-US" sz="1000" dirty="0"/>
              <a:t>varta-automotive.hu</a:t>
            </a:r>
          </a:p>
          <a:p>
            <a:r>
              <a:rPr lang="en-US" sz="1000" dirty="0"/>
              <a:t>velux.hu</a:t>
            </a:r>
          </a:p>
          <a:p>
            <a:r>
              <a:rPr lang="en-US" sz="1000" dirty="0"/>
              <a:t>velvet.hu</a:t>
            </a:r>
          </a:p>
          <a:p>
            <a:r>
              <a:rPr lang="en-US" sz="1000" dirty="0"/>
              <a:t>vg.hu</a:t>
            </a:r>
          </a:p>
          <a:p>
            <a:r>
              <a:rPr lang="en-US" sz="1000" dirty="0"/>
              <a:t>vichy.hu</a:t>
            </a:r>
          </a:p>
          <a:p>
            <a:r>
              <a:rPr lang="en-US" sz="1000" dirty="0"/>
              <a:t>victronenergy.hu</a:t>
            </a:r>
          </a:p>
          <a:p>
            <a:r>
              <a:rPr lang="en-US" sz="1000" dirty="0"/>
              <a:t>vileda.hu</a:t>
            </a:r>
          </a:p>
          <a:p>
            <a:r>
              <a:rPr lang="en-US" sz="1000" dirty="0"/>
              <a:t>villeroy-boch.hu</a:t>
            </a:r>
          </a:p>
          <a:p>
            <a:r>
              <a:rPr lang="en-US" sz="1000" dirty="0"/>
              <a:t>vipercleaning.hu</a:t>
            </a:r>
          </a:p>
          <a:p>
            <a:r>
              <a:rPr lang="en-US" sz="1000" dirty="0"/>
              <a:t>virail.hu</a:t>
            </a:r>
          </a:p>
          <a:p>
            <a:r>
              <a:rPr lang="en-US" sz="1000" dirty="0"/>
              <a:t>visa.hu</a:t>
            </a:r>
          </a:p>
          <a:p>
            <a:r>
              <a:rPr lang="en-US" sz="1000" dirty="0"/>
              <a:t>visegrad.hu</a:t>
            </a:r>
          </a:p>
          <a:p>
            <a:r>
              <a:rPr lang="en-US" sz="1000" dirty="0"/>
              <a:t>visonka.hu</a:t>
            </a:r>
          </a:p>
          <a:p>
            <a:r>
              <a:rPr lang="en-US" sz="1000" dirty="0"/>
              <a:t>vmstore.hu</a:t>
            </a:r>
          </a:p>
          <a:p>
            <a:r>
              <a:rPr lang="en-US" sz="1000" dirty="0"/>
              <a:t>vmzinc.hu</a:t>
            </a:r>
          </a:p>
          <a:p>
            <a:r>
              <a:rPr lang="en-US" sz="1000" dirty="0"/>
              <a:t>vredestein.hu</a:t>
            </a:r>
          </a:p>
          <a:p>
            <a:r>
              <a:rPr lang="en-US" sz="1000" dirty="0"/>
              <a:t>walter-group.hu</a:t>
            </a:r>
          </a:p>
          <a:p>
            <a:r>
              <a:rPr lang="en-US" sz="1000" dirty="0"/>
              <a:t>watchfinder.hu</a:t>
            </a:r>
          </a:p>
          <a:p>
            <a:r>
              <a:rPr lang="en-US" sz="1000" dirty="0"/>
              <a:t>waterlogic.hu</a:t>
            </a:r>
          </a:p>
          <a:p>
            <a:r>
              <a:rPr lang="en-US" sz="1000" dirty="0"/>
              <a:t>web-server.hu</a:t>
            </a:r>
          </a:p>
          <a:p>
            <a:r>
              <a:rPr lang="en-US" sz="1000" dirty="0"/>
              <a:t>weband.hu</a:t>
            </a:r>
          </a:p>
          <a:p>
            <a:r>
              <a:rPr lang="en-US" sz="1000" dirty="0"/>
              <a:t>webdevelop.hu</a:t>
            </a:r>
          </a:p>
          <a:p>
            <a:r>
              <a:rPr lang="en-US" sz="1000" dirty="0"/>
              <a:t>webdomains.hu</a:t>
            </a:r>
          </a:p>
          <a:p>
            <a:r>
              <a:rPr lang="en-US" sz="1000" dirty="0"/>
              <a:t>webdream.hu</a:t>
            </a:r>
          </a:p>
          <a:p>
            <a:r>
              <a:rPr lang="en-US" sz="1000" dirty="0"/>
              <a:t>webkit.hu</a:t>
            </a:r>
          </a:p>
          <a:p>
            <a:r>
              <a:rPr lang="en-US" sz="1000" dirty="0"/>
              <a:t>webnode.hu</a:t>
            </a:r>
          </a:p>
          <a:p>
            <a:r>
              <a:rPr lang="en-US" sz="1000" dirty="0"/>
              <a:t>websupport.hu</a:t>
            </a:r>
          </a:p>
          <a:p>
            <a:r>
              <a:rPr lang="en-US" sz="1000" dirty="0"/>
              <a:t>weishaupt.hu</a:t>
            </a:r>
          </a:p>
          <a:p>
            <a:r>
              <a:rPr lang="en-US" sz="1000" dirty="0"/>
              <a:t>wellindal.hu</a:t>
            </a:r>
          </a:p>
          <a:p>
            <a:r>
              <a:rPr lang="en-US" sz="1000" dirty="0"/>
              <a:t>whirlpool.hu</a:t>
            </a:r>
          </a:p>
          <a:p>
            <a:r>
              <a:rPr lang="en-US" sz="1000" dirty="0"/>
              <a:t>wickey.hu</a:t>
            </a:r>
          </a:p>
          <a:p>
            <a:r>
              <a:rPr lang="en-US" sz="1000" dirty="0"/>
              <a:t>wimdu.hu</a:t>
            </a:r>
          </a:p>
          <a:p>
            <a:r>
              <a:rPr lang="en-US" sz="1000" dirty="0"/>
              <a:t>wolfordshop.hu</a:t>
            </a:r>
          </a:p>
          <a:p>
            <a:r>
              <a:rPr lang="en-US" sz="1000" dirty="0"/>
              <a:t>woxikon.hu</a:t>
            </a:r>
          </a:p>
          <a:p>
            <a:r>
              <a:rPr lang="en-US" sz="1000" dirty="0"/>
              <a:t>x3.hu</a:t>
            </a:r>
          </a:p>
          <a:p>
            <a:r>
              <a:rPr lang="en-US" sz="1000" dirty="0"/>
              <a:t>xercon.hu</a:t>
            </a:r>
          </a:p>
          <a:p>
            <a:r>
              <a:rPr lang="en-US" sz="1000" dirty="0"/>
              <a:t>yakaz.hu</a:t>
            </a:r>
          </a:p>
          <a:p>
            <a:r>
              <a:rPr lang="en-US" sz="1000" dirty="0"/>
              <a:t>yoursurprise.hu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B7649-ACFE-FF27-0F16-77FD17D97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0"/>
            <a:ext cx="7076409" cy="461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80167B-6129-503D-9631-6A535243A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247900"/>
            <a:ext cx="7056276" cy="461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AC4720-9D31-1451-9835-F9A273CE6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13" y="0"/>
            <a:ext cx="7300487" cy="4782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2D4257-0225-6495-7FD0-4D63725CB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56" y="2131970"/>
            <a:ext cx="7231586" cy="4782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E5CB80-836E-C298-C658-2FB10E9C0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98" y="74234"/>
            <a:ext cx="7276944" cy="47821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626D6F-DF04-3ADC-B306-CC6F5484C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40" y="2043321"/>
            <a:ext cx="7312836" cy="47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6B76E4-F3A1-96CB-1E8B-4FA5FED7E7AC}"/>
              </a:ext>
            </a:extLst>
          </p:cNvPr>
          <p:cNvSpPr txBox="1"/>
          <p:nvPr/>
        </p:nvSpPr>
        <p:spPr>
          <a:xfrm>
            <a:off x="3051128" y="1896239"/>
            <a:ext cx="6550072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2000" b="1" cap="all" dirty="0">
              <a:solidFill>
                <a:srgbClr val="EEED93"/>
              </a:solidFill>
              <a:latin typeface="Trade Gothic LT Std Cn" panose="00000806000000000000" pitchFamily="50" charset="0"/>
            </a:endParaRPr>
          </a:p>
          <a:p>
            <a:r>
              <a:rPr lang="en-US" sz="8000" b="1" cap="all" dirty="0">
                <a:solidFill>
                  <a:srgbClr val="01699F"/>
                </a:solidFill>
                <a:latin typeface="Trade Gothic LT Std Cn" panose="00000806000000000000" pitchFamily="50" charset="0"/>
              </a:rPr>
              <a:t>WEB Research &amp; enquiries</a:t>
            </a:r>
            <a:endParaRPr lang="en-US" sz="4400" b="1" cap="all" dirty="0">
              <a:latin typeface="Trade Gothic LT Std Cn" panose="00000806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40E22-40D6-1A5A-DCE9-C6A762AA7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152761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9554A5-E8C6-F0DB-7692-F6BF5EBCC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1" y="0"/>
            <a:ext cx="11154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BF9F1-A254-EEF6-1B05-952623FA6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952"/>
            <a:ext cx="12192000" cy="4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F04B9-3C2D-01B7-4086-57C925160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15" y="0"/>
            <a:ext cx="11061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06237-15A9-1F34-949A-701D9F687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256"/>
            <a:ext cx="12192000" cy="34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426CB-E1C8-F9AF-E1AD-85A54F37D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0"/>
            <a:ext cx="9326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3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74316-01DC-0F9F-DD18-A96AEC93C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867"/>
            <a:ext cx="12192000" cy="610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DA03D-4B80-D336-F825-43363B78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193"/>
            <a:ext cx="12192000" cy="523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7F1005-E82C-8B64-456C-6734A45CE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"/>
            <a:ext cx="12192000" cy="685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F95A8A-0F16-75DE-1A1E-F4D38FA6A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47" y="207353"/>
            <a:ext cx="9483423" cy="631773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26571-C1DB-2F90-DA4F-445A382C2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1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5174B5-BB3B-6227-49FC-054958F9C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150"/>
            <a:ext cx="12123303" cy="583398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6A253-F04F-84BB-0AC6-50DAB4AF5A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9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6ED2EB-77FA-5091-2A8F-4C7C25C38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1566B4-DD6C-B1E3-2289-DA71DD78D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EAB8D2-E554-E65D-6004-BC0A61E4F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462"/>
            <a:ext cx="12192000" cy="54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49A783-9A23-DDE6-49EF-8B375D07A8E9}"/>
              </a:ext>
            </a:extLst>
          </p:cNvPr>
          <p:cNvSpPr txBox="1"/>
          <p:nvPr/>
        </p:nvSpPr>
        <p:spPr>
          <a:xfrm>
            <a:off x="2915395" y="2105641"/>
            <a:ext cx="911317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The only thing I know about them is that they organize a Goulash party in January each year.</a:t>
            </a:r>
          </a:p>
          <a:p>
            <a:r>
              <a:rPr lang="en-US" sz="3600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 </a:t>
            </a:r>
          </a:p>
          <a:p>
            <a:r>
              <a:rPr lang="en-US" sz="3600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Best wishes,</a:t>
            </a:r>
          </a:p>
          <a:p>
            <a:r>
              <a:rPr lang="en-US" sz="3600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György</a:t>
            </a:r>
          </a:p>
          <a:p>
            <a:endParaRPr lang="en-US" sz="2800" dirty="0">
              <a:latin typeface="Trade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E7F18-D785-D2EF-90B0-2B21920D6B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BF0AF-48E3-1273-31B4-CC1BC0904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79" y="1244796"/>
            <a:ext cx="1259447" cy="1259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C8B84-DF86-2836-BBC9-3E90E5A8D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32183" y="4988582"/>
            <a:ext cx="1259447" cy="12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232A1F-8D6E-0198-B0F6-2EA9407CD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371600"/>
            <a:ext cx="1190625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48B38-8A77-D07F-A045-CE5F49B0D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B67AF2-8BD0-A847-8592-926374B31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96" y="0"/>
            <a:ext cx="4847207" cy="680078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11EC0-5F9D-8642-0D5A-DEA2FA494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8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503643-EE12-4074-8581-F6ACEF267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417" y="0"/>
            <a:ext cx="470516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5C0C3-6299-CEBC-522F-6D89F601A8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1FAC39-3314-593D-C123-98C641204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018"/>
            <a:ext cx="12192000" cy="4103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D41A9-DFDC-7477-B723-9625BBFD22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9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58D841-70ED-4960-EF97-D9C6F022B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80" y="0"/>
            <a:ext cx="9637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9335A0-6C33-03A0-73DF-40938BEA6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542"/>
            <a:ext cx="12192000" cy="4806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AEB1E4-C586-BA96-F9DC-5B47F9527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8645FC-9774-3DE1-19CD-60A68C3D0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0" y="0"/>
            <a:ext cx="10609637" cy="6867512"/>
          </a:xfrm>
        </p:spPr>
      </p:pic>
    </p:spTree>
    <p:extLst>
      <p:ext uri="{BB962C8B-B14F-4D97-AF65-F5344CB8AC3E}">
        <p14:creationId xmlns:p14="http://schemas.microsoft.com/office/powerpoint/2010/main" val="10735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79905-9FF3-CB40-19B4-905F1E1DA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75"/>
            <a:ext cx="12192000" cy="5886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404B6-02F8-6492-E667-AEA75B9A9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777"/>
            <a:ext cx="882015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C16B8-E8EB-F2E1-816A-E72AD27C5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2" t="20975" r="65496" b="22096"/>
          <a:stretch/>
        </p:blipFill>
        <p:spPr>
          <a:xfrm>
            <a:off x="354676" y="204132"/>
            <a:ext cx="426055" cy="601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E0DC1-B260-1682-7B25-E598457DD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2" y="1071763"/>
            <a:ext cx="2254097" cy="2254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84FC7B-FC41-A3A4-40C8-FA2588E60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2" y="3963941"/>
            <a:ext cx="2438095" cy="2438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85230-2461-FDFF-481A-65CE4ADEE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28" y="2425852"/>
            <a:ext cx="2438095" cy="2438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6646D3-F029-2F19-96B5-40FA7FF3A82E}"/>
              </a:ext>
            </a:extLst>
          </p:cNvPr>
          <p:cNvSpPr txBox="1"/>
          <p:nvPr/>
        </p:nvSpPr>
        <p:spPr>
          <a:xfrm>
            <a:off x="3633176" y="1337031"/>
            <a:ext cx="2438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Research</a:t>
            </a:r>
          </a:p>
          <a:p>
            <a:endParaRPr lang="en-US" sz="3600" dirty="0">
              <a:solidFill>
                <a:srgbClr val="00689B"/>
              </a:solidFill>
              <a:latin typeface="Trade Gothic LT Std Cn" panose="00000806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F041D-DFCE-E788-8DC6-31D434CE92CA}"/>
              </a:ext>
            </a:extLst>
          </p:cNvPr>
          <p:cNvSpPr txBox="1"/>
          <p:nvPr/>
        </p:nvSpPr>
        <p:spPr>
          <a:xfrm>
            <a:off x="3633175" y="1914434"/>
            <a:ext cx="2741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rade Gothic LT Std Cn" panose="00000806000000000000" pitchFamily="50" charset="0"/>
              </a:rPr>
              <a:t>Digitised</a:t>
            </a:r>
            <a:r>
              <a:rPr lang="en-US" sz="2400" dirty="0">
                <a:latin typeface="Trade Gothic LT Std Cn" panose="00000806000000000000" pitchFamily="50" charset="0"/>
              </a:rPr>
              <a:t> newspapers</a:t>
            </a:r>
            <a:br>
              <a:rPr lang="en-US" sz="2400" dirty="0">
                <a:latin typeface="Trade Gothic LT Std Cn" panose="00000806000000000000" pitchFamily="50" charset="0"/>
              </a:rPr>
            </a:br>
            <a:r>
              <a:rPr lang="en-US" sz="2400" dirty="0">
                <a:latin typeface="Trade Gothic LT Std Cn" panose="00000806000000000000" pitchFamily="50" charset="0"/>
              </a:rPr>
              <a:t>Web search</a:t>
            </a:r>
          </a:p>
          <a:p>
            <a:r>
              <a:rPr lang="en-US" sz="2400" dirty="0">
                <a:latin typeface="Trade Gothic LT Std Cn" panose="00000806000000000000" pitchFamily="50" charset="0"/>
              </a:rPr>
              <a:t>Social Media</a:t>
            </a:r>
            <a:endParaRPr lang="en-US" sz="3600" dirty="0">
              <a:latin typeface="Trade Gothic LT Std Cn" panose="00000806000000000000" pitchFamily="50" charset="0"/>
            </a:endParaRPr>
          </a:p>
          <a:p>
            <a:endParaRPr lang="en-US" sz="3600" dirty="0">
              <a:solidFill>
                <a:srgbClr val="00689B"/>
              </a:solidFill>
              <a:latin typeface="Trade Gothic LT Std Cn" panose="00000806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6E0D2E-8C18-2A02-B3B1-4F2BFA67C2B5}"/>
              </a:ext>
            </a:extLst>
          </p:cNvPr>
          <p:cNvSpPr txBox="1"/>
          <p:nvPr/>
        </p:nvSpPr>
        <p:spPr>
          <a:xfrm>
            <a:off x="3633176" y="4246163"/>
            <a:ext cx="2438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Analysis</a:t>
            </a:r>
          </a:p>
          <a:p>
            <a:endParaRPr lang="en-US" sz="3600" dirty="0">
              <a:solidFill>
                <a:srgbClr val="00689B"/>
              </a:solidFill>
              <a:latin typeface="Trade Gothic LT Std Cn" panose="00000806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C667F6-1213-AB31-8DEF-3EA4111C0ECF}"/>
              </a:ext>
            </a:extLst>
          </p:cNvPr>
          <p:cNvSpPr txBox="1"/>
          <p:nvPr/>
        </p:nvSpPr>
        <p:spPr>
          <a:xfrm>
            <a:off x="3633175" y="4823566"/>
            <a:ext cx="2741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rade Gothic LT Std Cn" panose="00000806000000000000" pitchFamily="50" charset="0"/>
              </a:rPr>
              <a:t>Web Archive</a:t>
            </a:r>
            <a:br>
              <a:rPr lang="en-US" sz="2400" dirty="0">
                <a:latin typeface="Trade Gothic LT Std Cn" panose="00000806000000000000" pitchFamily="50" charset="0"/>
              </a:rPr>
            </a:br>
            <a:r>
              <a:rPr lang="en-US" sz="2400" dirty="0">
                <a:latin typeface="Trade Gothic LT Std Cn" panose="00000806000000000000" pitchFamily="50" charset="0"/>
              </a:rPr>
              <a:t>AI chatbot</a:t>
            </a:r>
            <a:endParaRPr lang="en-US" sz="3600" dirty="0">
              <a:latin typeface="Trade Gothic LT Std Cn" panose="00000806000000000000" pitchFamily="50" charset="0"/>
            </a:endParaRPr>
          </a:p>
          <a:p>
            <a:endParaRPr lang="en-US" sz="3600" dirty="0">
              <a:solidFill>
                <a:srgbClr val="00689B"/>
              </a:solidFill>
              <a:latin typeface="Trade Gothic LT Std Cn" panose="00000806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4CFD74-4EAC-135E-1337-DD7185EFA8C3}"/>
              </a:ext>
            </a:extLst>
          </p:cNvPr>
          <p:cNvSpPr txBox="1"/>
          <p:nvPr/>
        </p:nvSpPr>
        <p:spPr>
          <a:xfrm>
            <a:off x="9283481" y="2748457"/>
            <a:ext cx="2438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689B"/>
                </a:solidFill>
                <a:latin typeface="Trade Gothic LT Std Cn" panose="00000806000000000000" pitchFamily="50" charset="0"/>
              </a:rPr>
              <a:t>Enquiries</a:t>
            </a:r>
          </a:p>
          <a:p>
            <a:endParaRPr lang="en-US" sz="3600" dirty="0">
              <a:solidFill>
                <a:srgbClr val="00689B"/>
              </a:solidFill>
              <a:latin typeface="Trade Gothic LT Std Cn" panose="00000806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6E5781-BC0D-58AC-C32C-88996A34147F}"/>
              </a:ext>
            </a:extLst>
          </p:cNvPr>
          <p:cNvSpPr txBox="1"/>
          <p:nvPr/>
        </p:nvSpPr>
        <p:spPr>
          <a:xfrm>
            <a:off x="9283480" y="3325860"/>
            <a:ext cx="27412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rade Gothic LT Std Cn" panose="00000806000000000000" pitchFamily="50" charset="0"/>
              </a:rPr>
              <a:t>Embassies</a:t>
            </a:r>
            <a:br>
              <a:rPr lang="en-US" sz="2400" dirty="0">
                <a:latin typeface="Trade Gothic LT Std Cn" panose="00000806000000000000" pitchFamily="50" charset="0"/>
              </a:rPr>
            </a:br>
            <a:r>
              <a:rPr lang="en-US" sz="2400" dirty="0">
                <a:latin typeface="Trade Gothic LT Std Cn" panose="00000806000000000000" pitchFamily="50" charset="0"/>
              </a:rPr>
              <a:t>Cultural &amp; Business institutions</a:t>
            </a:r>
            <a:br>
              <a:rPr lang="en-US" sz="2400" dirty="0">
                <a:latin typeface="Trade Gothic LT Std Cn" panose="00000806000000000000" pitchFamily="50" charset="0"/>
              </a:rPr>
            </a:br>
            <a:r>
              <a:rPr lang="en-US" sz="2400" dirty="0" err="1">
                <a:latin typeface="Trade Gothic LT Std Cn" panose="00000806000000000000" pitchFamily="50" charset="0"/>
              </a:rPr>
              <a:t>Organisations</a:t>
            </a:r>
            <a:endParaRPr lang="en-US" sz="3600" dirty="0">
              <a:latin typeface="Trade Gothic LT Std Cn" panose="00000806000000000000" pitchFamily="50" charset="0"/>
            </a:endParaRPr>
          </a:p>
          <a:p>
            <a:endParaRPr lang="en-US" sz="3600" dirty="0">
              <a:solidFill>
                <a:srgbClr val="00689B"/>
              </a:solidFill>
              <a:latin typeface="Trade Gothic LT Std Cn" panose="000008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r="3237"/>
          <a:stretch/>
        </p:blipFill>
        <p:spPr>
          <a:xfrm>
            <a:off x="-25400" y="0"/>
            <a:ext cx="122301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5857" y="391187"/>
            <a:ext cx="11378656" cy="6053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62CBB5-A5ED-49D7-94D9-22F928135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81" y="2227199"/>
            <a:ext cx="2381596" cy="23815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2BDBDB-FFEC-4E54-AC88-DB0BF53B1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30" y="2717207"/>
            <a:ext cx="2491700" cy="1401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8D04BB-4A70-4B48-AB6C-69BEC9AD639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79" y="4593404"/>
            <a:ext cx="1563401" cy="1519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3CB0B3-69F6-4201-B954-48A0417394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96" y="850703"/>
            <a:ext cx="1647606" cy="1558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643164-339E-4385-B05C-9D478B50A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62" y="4481943"/>
            <a:ext cx="1761283" cy="17612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BED22D-AB31-4A18-8C5E-CD78EE727CD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12" y="1073863"/>
            <a:ext cx="2589242" cy="1437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E5AF09-26BD-4356-9DE8-546CA30CF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98" y="2586929"/>
            <a:ext cx="2033149" cy="9819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F63425-07A4-4516-B47D-7628F57AC7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159" y="3692166"/>
            <a:ext cx="2667501" cy="13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2C78A8-B7E4-1393-93C2-A3672E8F7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99" y="0"/>
            <a:ext cx="8819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5D924-4E4F-7D7F-B55C-A86812323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59" y="0"/>
            <a:ext cx="6050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D7FF7-E6E5-1D88-EDFC-9E5FBA46A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" y="366712"/>
            <a:ext cx="1105852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073F8-319D-2863-FE62-FD243F7C8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1" y="0"/>
            <a:ext cx="10632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ECBEBA42F1CBD48A34C85AF35FA8616" ma:contentTypeVersion="16" ma:contentTypeDescription="Új dokumentum létrehozása." ma:contentTypeScope="" ma:versionID="fec2d90f3b3905d3403fea3db6ce5e97">
  <xsd:schema xmlns:xsd="http://www.w3.org/2001/XMLSchema" xmlns:xs="http://www.w3.org/2001/XMLSchema" xmlns:p="http://schemas.microsoft.com/office/2006/metadata/properties" xmlns:ns2="a5ba430e-bca0-4211-b156-10f6297b6da3" xmlns:ns3="a1cf89ef-f0b4-455b-9f6b-70e19379c44a" targetNamespace="http://schemas.microsoft.com/office/2006/metadata/properties" ma:root="true" ma:fieldsID="73cfe772cfe91f20cd7a2158b25dbaba" ns2:_="" ns3:_="">
    <xsd:import namespace="a5ba430e-bca0-4211-b156-10f6297b6da3"/>
    <xsd:import namespace="a1cf89ef-f0b4-455b-9f6b-70e19379c4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a430e-bca0-4211-b156-10f6297b6d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Képcímkék" ma:readOnly="false" ma:fieldId="{5cf76f15-5ced-4ddc-b409-7134ff3c332f}" ma:taxonomyMulti="true" ma:sspId="59951ad8-fa53-4395-b2e0-9b93736b1c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f89ef-f0b4-455b-9f6b-70e19379c4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b1f1dec-07a9-4b7a-b497-5b7eae386f1e}" ma:internalName="TaxCatchAll" ma:showField="CatchAllData" ma:web="a1cf89ef-f0b4-455b-9f6b-70e19379c4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E1D2B7-556E-407B-B9AF-832AA70D8554}"/>
</file>

<file path=customXml/itemProps2.xml><?xml version="1.0" encoding="utf-8"?>
<ds:datastoreItem xmlns:ds="http://schemas.openxmlformats.org/officeDocument/2006/customXml" ds:itemID="{42F58248-4F3D-404B-9DF1-97FCA8261DE7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1801</Words>
  <Application>Microsoft Office PowerPoint</Application>
  <PresentationFormat>Szélesvásznú</PresentationFormat>
  <Paragraphs>562</Paragraphs>
  <Slides>54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Trade Gothic</vt:lpstr>
      <vt:lpstr>Trade Gothic LT Std Cn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eluxemburgensia.lu</vt:lpstr>
      <vt:lpstr>Article Segmentation</vt:lpstr>
      <vt:lpstr>eluxemburgensia Statistics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Els</dc:creator>
  <cp:lastModifiedBy>Előadó</cp:lastModifiedBy>
  <cp:revision>19</cp:revision>
  <dcterms:created xsi:type="dcterms:W3CDTF">2023-11-27T15:40:30Z</dcterms:created>
  <dcterms:modified xsi:type="dcterms:W3CDTF">2023-11-29T10:28:56Z</dcterms:modified>
</cp:coreProperties>
</file>