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7" r:id="rId9"/>
    <p:sldId id="265" r:id="rId10"/>
    <p:sldId id="266" r:id="rId11"/>
    <p:sldId id="268" r:id="rId12"/>
    <p:sldId id="269" r:id="rId13"/>
    <p:sldId id="270" r:id="rId14"/>
    <p:sldId id="291" r:id="rId15"/>
    <p:sldId id="292" r:id="rId16"/>
    <p:sldId id="29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80" r:id="rId37"/>
    <p:sldId id="260" r:id="rId38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A4A88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071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14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6350"/>
            <a:ext cx="12187238" cy="6851650"/>
            <a:chOff x="0" y="4"/>
            <a:chExt cx="5758" cy="4316"/>
          </a:xfrm>
        </p:grpSpPr>
        <p:grpSp>
          <p:nvGrpSpPr>
            <p:cNvPr id="50179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0180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81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0182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183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184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50185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0186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87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88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89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90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191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501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5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5019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50194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939813F-3A16-4E18-9EE6-217B3A6EAA72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50195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0196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219BB5-0459-4FB7-9B17-28A7FBBAF97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2D2B33-BD7F-41B6-899F-863EE0205832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CB825-24B0-4A86-BB3A-B54EDCED3E5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91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0EF83D-CB42-41BF-8BF0-072414F0C7E4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7955D-D199-44D6-B420-292ACC9FD8A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3B684-6E4B-47E5-A807-BBCE49EA5D7D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D1443-3C47-4CC0-996B-E89046B173A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96666-9B3C-480C-B6F2-9DC3FA70B11B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D0FF-7950-4E9C-949A-A7A1F999059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53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7800" y="1981200"/>
            <a:ext cx="4953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515BA-899A-4C0F-809A-8264F3DD2895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D6E91-82E2-42A2-8189-41946FC046F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43EF3-EAC7-45B3-A25D-B9D2DCA124A1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123E4-6A28-43C3-9C2B-9727645227B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4B17E-27A6-49D7-AAD3-22FD72D7ABA2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B13D5-A312-45C8-BB41-C988DE40069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74112F-F455-4C6D-9E41-718E7AC7D864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8502E-1FF4-4D9A-8AE6-27FA39C4BC4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9A6B4-6C91-483D-9127-856EAE665F8C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EF8E7-DF83-4991-B177-68544F81180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632E4-05C1-483C-A2F0-DA44FD4A39EA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B0F5B-B398-4D4A-A0B7-5D3BE2F4B4D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0" y="6350"/>
            <a:ext cx="12187238" cy="6851650"/>
            <a:chOff x="0" y="4"/>
            <a:chExt cx="5758" cy="4316"/>
          </a:xfrm>
        </p:grpSpPr>
        <p:sp>
          <p:nvSpPr>
            <p:cNvPr id="4915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4915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915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5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16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4916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0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4916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916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B9EDC9D-5A41-47C3-8247-F09CDDFE522C}" type="datetimeFigureOut">
              <a:rPr lang="hu-HU"/>
              <a:pPr/>
              <a:t>2024. 05. 31.</a:t>
            </a:fld>
            <a:endParaRPr lang="hu-HU"/>
          </a:p>
        </p:txBody>
      </p:sp>
      <p:sp>
        <p:nvSpPr>
          <p:cNvPr id="4917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u-HU"/>
          </a:p>
        </p:txBody>
      </p:sp>
      <p:sp>
        <p:nvSpPr>
          <p:cNvPr id="4917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2CF7CD4-D5CD-4ACE-89CF-96C09A2C95DE}" type="slidenum">
              <a:rPr lang="hu-HU"/>
              <a:pPr/>
              <a:t>‹#›</a:t>
            </a:fld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 advClick="0" advTm="3000">
    <p:newsflash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*/http:/mlsz.hu/" TargetMode="External"/><Relationship Id="rId2" Type="http://schemas.openxmlformats.org/officeDocument/2006/relationships/hyperlink" Target="https://www.mlsz.h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433638" y="2125663"/>
            <a:ext cx="8561387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hu-HU" sz="4000">
                <a:latin typeface="Verdana" pitchFamily="34" charset="0"/>
              </a:rPr>
              <a:t>A MAGYAR LABDARÚGÓ</a:t>
            </a:r>
            <a:br>
              <a:rPr lang="hu-HU" sz="4000">
                <a:latin typeface="Verdana" pitchFamily="34" charset="0"/>
              </a:rPr>
            </a:br>
            <a:r>
              <a:rPr lang="hu-HU" sz="4000">
                <a:latin typeface="Verdana" pitchFamily="34" charset="0"/>
              </a:rPr>
              <a:t>SZÖVETSÉG HONLAPJÁNAK</a:t>
            </a:r>
            <a:br>
              <a:rPr lang="hu-HU" sz="4000">
                <a:latin typeface="Verdana" pitchFamily="34" charset="0"/>
              </a:rPr>
            </a:br>
            <a:r>
              <a:rPr lang="hu-HU" sz="4000">
                <a:latin typeface="Verdana" pitchFamily="34" charset="0"/>
              </a:rPr>
              <a:t>(</a:t>
            </a:r>
            <a:r>
              <a:rPr lang="hu-HU" sz="4000">
                <a:latin typeface="Verdana" pitchFamily="34" charset="0"/>
                <a:hlinkClick r:id="rId2"/>
              </a:rPr>
              <a:t>mlsz.hu</a:t>
            </a:r>
            <a:r>
              <a:rPr lang="hu-HU" sz="4000">
                <a:latin typeface="Verdana" pitchFamily="34" charset="0"/>
              </a:rPr>
              <a:t>)</a:t>
            </a:r>
            <a:br>
              <a:rPr lang="hu-HU" sz="4000">
                <a:latin typeface="Verdana" pitchFamily="34" charset="0"/>
              </a:rPr>
            </a:br>
            <a:r>
              <a:rPr lang="hu-HU" sz="4000">
                <a:latin typeface="Verdana" pitchFamily="34" charset="0"/>
              </a:rPr>
              <a:t>MENTÉSEI AZ INTERNET</a:t>
            </a:r>
            <a:br>
              <a:rPr lang="hu-HU" sz="4000">
                <a:latin typeface="Verdana" pitchFamily="34" charset="0"/>
              </a:rPr>
            </a:br>
            <a:r>
              <a:rPr lang="hu-HU" sz="4000">
                <a:latin typeface="Verdana" pitchFamily="34" charset="0"/>
              </a:rPr>
              <a:t>ARCHIVE GYŰJTEMÉNYÉBEN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976563" y="5843588"/>
            <a:ext cx="744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>
                <a:latin typeface="Verdana" pitchFamily="34" charset="0"/>
                <a:hlinkClick r:id="rId3"/>
              </a:rPr>
              <a:t>https://web.archive.org/web/*/http://mlsz.hu/</a:t>
            </a:r>
            <a:endParaRPr lang="hu-HU" sz="2400">
              <a:latin typeface="Verdana" pitchFamily="34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692275" y="269875"/>
            <a:ext cx="37560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2200">
                <a:solidFill>
                  <a:srgbClr val="A4A887"/>
                </a:solidFill>
                <a:latin typeface="Arial" charset="0"/>
              </a:rPr>
              <a:t>Digitális Bölcsészeti Központ</a:t>
            </a:r>
            <a:br>
              <a:rPr lang="hu-HU" sz="2200">
                <a:solidFill>
                  <a:srgbClr val="A4A887"/>
                </a:solidFill>
                <a:latin typeface="Arial" charset="0"/>
              </a:rPr>
            </a:br>
            <a:r>
              <a:rPr lang="hu-HU" sz="2200">
                <a:solidFill>
                  <a:srgbClr val="A4A887"/>
                </a:solidFill>
                <a:latin typeface="Arial" charset="0"/>
              </a:rPr>
              <a:t>Digitális Filológiai és </a:t>
            </a:r>
            <a:br>
              <a:rPr lang="hu-HU" sz="2200">
                <a:solidFill>
                  <a:srgbClr val="A4A887"/>
                </a:solidFill>
                <a:latin typeface="Arial" charset="0"/>
              </a:rPr>
            </a:br>
            <a:r>
              <a:rPr lang="hu-HU" sz="2200">
                <a:solidFill>
                  <a:srgbClr val="A4A887"/>
                </a:solidFill>
                <a:latin typeface="Arial" charset="0"/>
              </a:rPr>
              <a:t>Webarchiválási Osztály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48688" y="166688"/>
            <a:ext cx="3476625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2003-04-06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4913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2004-06-05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850" y="20320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2005-06-17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7775" y="1587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2006-08-27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8" y="1444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2007-12-13</a:t>
            </a: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050" y="14128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2008-11-04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650" y="1444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2009-03-04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7138" y="1222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2010-11-01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0638" y="1222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2011-08-25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9363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2012-01-11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3013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1113" y="160338"/>
            <a:ext cx="8277225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74638" y="5370513"/>
            <a:ext cx="23923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>
                <a:latin typeface="Verdana" pitchFamily="34" charset="0"/>
              </a:rPr>
              <a:t>A mentések </a:t>
            </a:r>
            <a:br>
              <a:rPr lang="hu-HU" sz="2400">
                <a:latin typeface="Verdana" pitchFamily="34" charset="0"/>
              </a:rPr>
            </a:br>
            <a:r>
              <a:rPr lang="hu-HU" sz="2400">
                <a:latin typeface="Verdana" pitchFamily="34" charset="0"/>
              </a:rPr>
              <a:t>időpontjait </a:t>
            </a:r>
            <a:br>
              <a:rPr lang="hu-HU" sz="2400">
                <a:latin typeface="Verdana" pitchFamily="34" charset="0"/>
              </a:rPr>
            </a:br>
            <a:r>
              <a:rPr lang="hu-HU" sz="2400">
                <a:latin typeface="Verdana" pitchFamily="34" charset="0"/>
              </a:rPr>
              <a:t>mutató naptár</a:t>
            </a: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2012-05-04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7613" y="1587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2013-08-09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4763" y="1444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2013-12-28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155575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2014-02-08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825" y="19208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2015-11-22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4763" y="1698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2016-03-03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6350" y="15398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2017-02-14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8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2017-02-14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3013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2018-01-05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587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2018-04-12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5238" y="1698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650" y="180975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1998-12-12</a:t>
            </a: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2020-05-06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0150" y="1476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2020-08-17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7300" y="11588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2021-03-04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25" y="1587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2022-04-07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1222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2023-01-12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4763" y="136525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2024-01-01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1333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2024-05-25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1444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1999-11-04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0" y="1222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2000-02-26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8" y="1698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2000-05-11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147638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2001-12-12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75" y="158750"/>
            <a:ext cx="82772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2001-12-12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0788" y="169863"/>
            <a:ext cx="8277225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2250" y="61991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Verdana" pitchFamily="34" charset="0"/>
              </a:rPr>
              <a:t>2002-02-05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166688"/>
            <a:ext cx="8277225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ikra">
  <a:themeElements>
    <a:clrScheme name="Szikra 10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CC66"/>
      </a:hlink>
      <a:folHlink>
        <a:srgbClr val="FFCC66"/>
      </a:folHlink>
    </a:clrScheme>
    <a:fontScheme name="Szikr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ikra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a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kra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kra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kra 10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CC66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2656</TotalTime>
  <Words>62</Words>
  <Application>Microsoft Office PowerPoint</Application>
  <PresentationFormat>Custom</PresentationFormat>
  <Paragraphs>38</Paragraphs>
  <Slides>37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4" baseType="lpstr">
      <vt:lpstr>Arial</vt:lpstr>
      <vt:lpstr>Tahoma</vt:lpstr>
      <vt:lpstr>Times New Roman</vt:lpstr>
      <vt:lpstr>Wingdings</vt:lpstr>
      <vt:lpstr>Calibri</vt:lpstr>
      <vt:lpstr>Verdana</vt:lpstr>
      <vt:lpstr>Szikra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OSZK webarchívumának megújítása</dc:title>
  <dc:creator>Drótos László</dc:creator>
  <cp:lastModifiedBy>DL</cp:lastModifiedBy>
  <cp:revision>236</cp:revision>
  <dcterms:created xsi:type="dcterms:W3CDTF">2021-04-22T08:34:32Z</dcterms:created>
  <dcterms:modified xsi:type="dcterms:W3CDTF">2024-05-31T15:09:36Z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0x0101006ECBEBA42F1CBD48A34C85AF35FA8616</vt:lpwstr>
  </property>
  <property fmtid="{D5CDD505-2E9C-101B-9397-08002B2CF9AE}" pid="3" name="lcf76f155ced4ddcb4097134ff3c332f">
    <vt:lpwstr/>
  </property>
  <property fmtid="{D5CDD505-2E9C-101B-9397-08002B2CF9AE}" pid="4" name="TaxCatchAll">
    <vt:lpwstr/>
  </property>
</Properties>
</file>