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theme/theme2.xml" ContentType="application/vnd.openxmlformats-officedocument.them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9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5" r:id="rId3"/>
    <p:sldId id="266" r:id="rId4"/>
    <p:sldId id="257" r:id="rId5"/>
    <p:sldId id="258" r:id="rId6"/>
    <p:sldId id="259" r:id="rId7"/>
    <p:sldId id="268" r:id="rId8"/>
    <p:sldId id="260" r:id="rId9"/>
    <p:sldId id="267" r:id="rId10"/>
    <p:sldId id="261" r:id="rId11"/>
    <p:sldId id="262" r:id="rId12"/>
    <p:sldId id="263" r:id="rId13"/>
    <p:sldId id="264" r:id="rId14"/>
    <p:sldId id="272" r:id="rId15"/>
    <p:sldId id="269" r:id="rId16"/>
    <p:sldId id="271" r:id="rId17"/>
  </p:sldIdLst>
  <p:sldSz cx="12192000" cy="6858000"/>
  <p:notesSz cx="6858000" cy="9144000"/>
  <p:defaultTextStyle>
    <a:defPPr rtl="0">
      <a:defRPr lang="hu-H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E80162-4E82-AF0F-22DF-0D5F3DF945B8}" v="5" dt="2024-11-07T10:29:24.983"/>
    <p1510:client id="{7899FA7F-57B7-8E84-6C3C-B1B991B82B32}" v="108" dt="2024-11-06T15:31:08.791"/>
    <p1510:client id="{94AA41CF-C528-312C-ADA0-03793997F36E}" v="1" dt="2024-11-07T10:46:11.362"/>
    <p1510:client id="{9E941A8C-7073-AC90-F8A3-6FE86FC693AC}" v="21" dt="2024-11-07T13:44:44.672"/>
    <p1510:client id="{EF54D54B-F332-D524-7ECE-99AB482783B4}" v="8" dt="2024-11-07T09:07:21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 autoAdjust="0"/>
  </p:normalViewPr>
  <p:slideViewPr>
    <p:cSldViewPr snapToGrid="0">
      <p:cViewPr varScale="1">
        <p:scale>
          <a:sx n="91" d="100"/>
          <a:sy n="91" d="100"/>
        </p:scale>
        <p:origin x="39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5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ódog András" userId="S::bodog.andras@vmk.hu::df6a7ab9-128b-4602-bef3-4776b08909f6" providerId="AD" clId="Web-{26985D52-189B-4BC4-F6CD-7C0DDD431B99}"/>
    <pc:docChg chg="modSld">
      <pc:chgData name="Bódog András" userId="S::bodog.andras@vmk.hu::df6a7ab9-128b-4602-bef3-4776b08909f6" providerId="AD" clId="Web-{26985D52-189B-4BC4-F6CD-7C0DDD431B99}" dt="2024-11-05T09:47:56.313" v="4"/>
      <pc:docMkLst>
        <pc:docMk/>
      </pc:docMkLst>
      <pc:sldChg chg="addSp delSp modSp addAnim delAnim">
        <pc:chgData name="Bódog András" userId="S::bodog.andras@vmk.hu::df6a7ab9-128b-4602-bef3-4776b08909f6" providerId="AD" clId="Web-{26985D52-189B-4BC4-F6CD-7C0DDD431B99}" dt="2024-11-05T09:47:56.313" v="4"/>
        <pc:sldMkLst>
          <pc:docMk/>
          <pc:sldMk cId="4105890199" sldId="265"/>
        </pc:sldMkLst>
        <pc:spChg chg="ord">
          <ac:chgData name="Bódog András" userId="S::bodog.andras@vmk.hu::df6a7ab9-128b-4602-bef3-4776b08909f6" providerId="AD" clId="Web-{26985D52-189B-4BC4-F6CD-7C0DDD431B99}" dt="2024-11-05T09:47:56.313" v="4"/>
          <ac:spMkLst>
            <pc:docMk/>
            <pc:sldMk cId="4105890199" sldId="265"/>
            <ac:spMk id="5" creationId="{A9AE4874-0D1C-7D50-B593-3F88E74F4780}"/>
          </ac:spMkLst>
        </pc:spChg>
        <pc:picChg chg="add del ord">
          <ac:chgData name="Bódog András" userId="S::bodog.andras@vmk.hu::df6a7ab9-128b-4602-bef3-4776b08909f6" providerId="AD" clId="Web-{26985D52-189B-4BC4-F6CD-7C0DDD431B99}" dt="2024-11-05T09:47:56.141" v="3"/>
          <ac:picMkLst>
            <pc:docMk/>
            <pc:sldMk cId="4105890199" sldId="265"/>
            <ac:picMk id="6" creationId="{530AD1EF-81E1-91B4-3AA8-B5F358C00AF0}"/>
          </ac:picMkLst>
        </pc:picChg>
      </pc:sldChg>
    </pc:docChg>
  </pc:docChgLst>
  <pc:docChgLst>
    <pc:chgData name="Bódog András" userId="S::bodog.andras@vmk.hu::df6a7ab9-128b-4602-bef3-4776b08909f6" providerId="AD" clId="Web-{94AA41CF-C528-312C-ADA0-03793997F36E}"/>
    <pc:docChg chg="modSld">
      <pc:chgData name="Bódog András" userId="S::bodog.andras@vmk.hu::df6a7ab9-128b-4602-bef3-4776b08909f6" providerId="AD" clId="Web-{94AA41CF-C528-312C-ADA0-03793997F36E}" dt="2024-11-07T10:46:11.362" v="0" actId="20577"/>
      <pc:docMkLst>
        <pc:docMk/>
      </pc:docMkLst>
      <pc:sldChg chg="modSp">
        <pc:chgData name="Bódog András" userId="S::bodog.andras@vmk.hu::df6a7ab9-128b-4602-bef3-4776b08909f6" providerId="AD" clId="Web-{94AA41CF-C528-312C-ADA0-03793997F36E}" dt="2024-11-07T10:46:11.362" v="0" actId="20577"/>
        <pc:sldMkLst>
          <pc:docMk/>
          <pc:sldMk cId="680753318" sldId="266"/>
        </pc:sldMkLst>
        <pc:spChg chg="mod">
          <ac:chgData name="Bódog András" userId="S::bodog.andras@vmk.hu::df6a7ab9-128b-4602-bef3-4776b08909f6" providerId="AD" clId="Web-{94AA41CF-C528-312C-ADA0-03793997F36E}" dt="2024-11-07T10:46:11.362" v="0" actId="20577"/>
          <ac:spMkLst>
            <pc:docMk/>
            <pc:sldMk cId="680753318" sldId="266"/>
            <ac:spMk id="3" creationId="{5A2C5B94-E773-9A0B-784B-F32EB4D0F4FF}"/>
          </ac:spMkLst>
        </pc:spChg>
      </pc:sldChg>
    </pc:docChg>
  </pc:docChgLst>
  <pc:docChgLst>
    <pc:chgData name="Bódog András" userId="S::bodog.andras@vmk.hu::df6a7ab9-128b-4602-bef3-4776b08909f6" providerId="AD" clId="Web-{EF54D54B-F332-D524-7ECE-99AB482783B4}"/>
    <pc:docChg chg="modSld">
      <pc:chgData name="Bódog András" userId="S::bodog.andras@vmk.hu::df6a7ab9-128b-4602-bef3-4776b08909f6" providerId="AD" clId="Web-{EF54D54B-F332-D524-7ECE-99AB482783B4}" dt="2024-11-07T09:07:21.144" v="6"/>
      <pc:docMkLst>
        <pc:docMk/>
      </pc:docMkLst>
      <pc:sldChg chg="modSp">
        <pc:chgData name="Bódog András" userId="S::bodog.andras@vmk.hu::df6a7ab9-128b-4602-bef3-4776b08909f6" providerId="AD" clId="Web-{EF54D54B-F332-D524-7ECE-99AB482783B4}" dt="2024-11-07T08:59:19.754" v="4" actId="20577"/>
        <pc:sldMkLst>
          <pc:docMk/>
          <pc:sldMk cId="2488647179" sldId="264"/>
        </pc:sldMkLst>
        <pc:spChg chg="mod">
          <ac:chgData name="Bódog András" userId="S::bodog.andras@vmk.hu::df6a7ab9-128b-4602-bef3-4776b08909f6" providerId="AD" clId="Web-{EF54D54B-F332-D524-7ECE-99AB482783B4}" dt="2024-11-07T08:59:19.754" v="4" actId="20577"/>
          <ac:spMkLst>
            <pc:docMk/>
            <pc:sldMk cId="2488647179" sldId="264"/>
            <ac:spMk id="3" creationId="{D1BA59A6-4244-1291-6E1B-C3543BE40B8C}"/>
          </ac:spMkLst>
        </pc:spChg>
      </pc:sldChg>
      <pc:sldChg chg="modSp">
        <pc:chgData name="Bódog András" userId="S::bodog.andras@vmk.hu::df6a7ab9-128b-4602-bef3-4776b08909f6" providerId="AD" clId="Web-{EF54D54B-F332-D524-7ECE-99AB482783B4}" dt="2024-11-07T09:07:21.144" v="6"/>
        <pc:sldMkLst>
          <pc:docMk/>
          <pc:sldMk cId="680753318" sldId="266"/>
        </pc:sldMkLst>
        <pc:graphicFrameChg chg="modGraphic">
          <ac:chgData name="Bódog András" userId="S::bodog.andras@vmk.hu::df6a7ab9-128b-4602-bef3-4776b08909f6" providerId="AD" clId="Web-{EF54D54B-F332-D524-7ECE-99AB482783B4}" dt="2024-11-07T09:07:21.144" v="6"/>
          <ac:graphicFrameMkLst>
            <pc:docMk/>
            <pc:sldMk cId="680753318" sldId="266"/>
            <ac:graphicFrameMk id="5" creationId="{00000000-0000-0000-0000-000000000000}"/>
          </ac:graphicFrameMkLst>
        </pc:graphicFrameChg>
      </pc:sldChg>
    </pc:docChg>
  </pc:docChgLst>
  <pc:docChgLst>
    <pc:chgData name="Bódog András" userId="S::bodog.andras@vmk.hu::df6a7ab9-128b-4602-bef3-4776b08909f6" providerId="AD" clId="Web-{0A2B7099-722F-AA54-BD7E-EA86C6646E78}"/>
    <pc:docChg chg="modSld sldOrd">
      <pc:chgData name="Bódog András" userId="S::bodog.andras@vmk.hu::df6a7ab9-128b-4602-bef3-4776b08909f6" providerId="AD" clId="Web-{0A2B7099-722F-AA54-BD7E-EA86C6646E78}" dt="2024-11-04T12:05:24.689" v="3"/>
      <pc:docMkLst>
        <pc:docMk/>
      </pc:docMkLst>
      <pc:sldChg chg="modSp ord">
        <pc:chgData name="Bódog András" userId="S::bodog.andras@vmk.hu::df6a7ab9-128b-4602-bef3-4776b08909f6" providerId="AD" clId="Web-{0A2B7099-722F-AA54-BD7E-EA86C6646E78}" dt="2024-11-04T12:05:24.689" v="3"/>
        <pc:sldMkLst>
          <pc:docMk/>
          <pc:sldMk cId="4105890199" sldId="265"/>
        </pc:sldMkLst>
        <pc:spChg chg="mod">
          <ac:chgData name="Bódog András" userId="S::bodog.andras@vmk.hu::df6a7ab9-128b-4602-bef3-4776b08909f6" providerId="AD" clId="Web-{0A2B7099-722F-AA54-BD7E-EA86C6646E78}" dt="2024-11-04T12:05:15.860" v="2" actId="20577"/>
          <ac:spMkLst>
            <pc:docMk/>
            <pc:sldMk cId="4105890199" sldId="265"/>
            <ac:spMk id="2" creationId="{09E86E8D-F31A-DE77-D98C-44056BBBE487}"/>
          </ac:spMkLst>
        </pc:spChg>
      </pc:sldChg>
    </pc:docChg>
  </pc:docChgLst>
  <pc:docChgLst>
    <pc:chgData name="Bódog András" userId="S::bodog.andras@vmk.hu::df6a7ab9-128b-4602-bef3-4776b08909f6" providerId="AD" clId="Web-{7899FA7F-57B7-8E84-6C3C-B1B991B82B32}"/>
    <pc:docChg chg="modSld modMainMaster">
      <pc:chgData name="Bódog András" userId="S::bodog.andras@vmk.hu::df6a7ab9-128b-4602-bef3-4776b08909f6" providerId="AD" clId="Web-{7899FA7F-57B7-8E84-6C3C-B1B991B82B32}" dt="2024-11-06T15:30:30.290" v="89" actId="14100"/>
      <pc:docMkLst>
        <pc:docMk/>
      </pc:docMkLst>
      <pc:sldChg chg="modSp">
        <pc:chgData name="Bódog András" userId="S::bodog.andras@vmk.hu::df6a7ab9-128b-4602-bef3-4776b08909f6" providerId="AD" clId="Web-{7899FA7F-57B7-8E84-6C3C-B1B991B82B32}" dt="2024-11-06T15:26:26.814" v="21" actId="20577"/>
        <pc:sldMkLst>
          <pc:docMk/>
          <pc:sldMk cId="3856144342" sldId="256"/>
        </pc:sldMkLst>
        <pc:spChg chg="mod">
          <ac:chgData name="Bódog András" userId="S::bodog.andras@vmk.hu::df6a7ab9-128b-4602-bef3-4776b08909f6" providerId="AD" clId="Web-{7899FA7F-57B7-8E84-6C3C-B1B991B82B32}" dt="2024-11-06T15:26:26.814" v="21" actId="20577"/>
          <ac:spMkLst>
            <pc:docMk/>
            <pc:sldMk cId="3856144342" sldId="256"/>
            <ac:spMk id="3" creationId="{00000000-0000-0000-0000-000000000000}"/>
          </ac:spMkLst>
        </pc:spChg>
      </pc:sldChg>
      <pc:sldChg chg="modSp">
        <pc:chgData name="Bódog András" userId="S::bodog.andras@vmk.hu::df6a7ab9-128b-4602-bef3-4776b08909f6" providerId="AD" clId="Web-{7899FA7F-57B7-8E84-6C3C-B1B991B82B32}" dt="2024-11-06T15:28:50.709" v="58" actId="14100"/>
        <pc:sldMkLst>
          <pc:docMk/>
          <pc:sldMk cId="2281849176" sldId="257"/>
        </pc:sldMkLst>
        <pc:spChg chg="mod">
          <ac:chgData name="Bódog András" userId="S::bodog.andras@vmk.hu::df6a7ab9-128b-4602-bef3-4776b08909f6" providerId="AD" clId="Web-{7899FA7F-57B7-8E84-6C3C-B1B991B82B32}" dt="2024-11-06T15:28:50.709" v="58" actId="14100"/>
          <ac:spMkLst>
            <pc:docMk/>
            <pc:sldMk cId="2281849176" sldId="257"/>
            <ac:spMk id="4" creationId="{C015F076-C0E3-A749-6C8D-73AEAA9452BC}"/>
          </ac:spMkLst>
        </pc:spChg>
      </pc:sldChg>
      <pc:sldChg chg="modSp">
        <pc:chgData name="Bódog András" userId="S::bodog.andras@vmk.hu::df6a7ab9-128b-4602-bef3-4776b08909f6" providerId="AD" clId="Web-{7899FA7F-57B7-8E84-6C3C-B1B991B82B32}" dt="2024-11-06T15:29:00.210" v="60" actId="14100"/>
        <pc:sldMkLst>
          <pc:docMk/>
          <pc:sldMk cId="46767504" sldId="258"/>
        </pc:sldMkLst>
        <pc:spChg chg="mod">
          <ac:chgData name="Bódog András" userId="S::bodog.andras@vmk.hu::df6a7ab9-128b-4602-bef3-4776b08909f6" providerId="AD" clId="Web-{7899FA7F-57B7-8E84-6C3C-B1B991B82B32}" dt="2024-11-06T15:29:00.210" v="60" actId="14100"/>
          <ac:spMkLst>
            <pc:docMk/>
            <pc:sldMk cId="46767504" sldId="258"/>
            <ac:spMk id="4" creationId="{97A6037E-2816-5873-46C8-E861BD37D656}"/>
          </ac:spMkLst>
        </pc:spChg>
      </pc:sldChg>
      <pc:sldChg chg="modSp">
        <pc:chgData name="Bódog András" userId="S::bodog.andras@vmk.hu::df6a7ab9-128b-4602-bef3-4776b08909f6" providerId="AD" clId="Web-{7899FA7F-57B7-8E84-6C3C-B1B991B82B32}" dt="2024-11-06T15:29:06.116" v="63" actId="14100"/>
        <pc:sldMkLst>
          <pc:docMk/>
          <pc:sldMk cId="1381090844" sldId="259"/>
        </pc:sldMkLst>
        <pc:spChg chg="mod">
          <ac:chgData name="Bódog András" userId="S::bodog.andras@vmk.hu::df6a7ab9-128b-4602-bef3-4776b08909f6" providerId="AD" clId="Web-{7899FA7F-57B7-8E84-6C3C-B1B991B82B32}" dt="2024-11-06T15:29:06.116" v="63" actId="14100"/>
          <ac:spMkLst>
            <pc:docMk/>
            <pc:sldMk cId="1381090844" sldId="259"/>
            <ac:spMk id="4" creationId="{A09DAB8E-40E1-6916-BD9C-9EA6443EB8C8}"/>
          </ac:spMkLst>
        </pc:spChg>
      </pc:sldChg>
      <pc:sldChg chg="modSp">
        <pc:chgData name="Bódog András" userId="S::bodog.andras@vmk.hu::df6a7ab9-128b-4602-bef3-4776b08909f6" providerId="AD" clId="Web-{7899FA7F-57B7-8E84-6C3C-B1B991B82B32}" dt="2024-11-06T15:29:28.617" v="69" actId="14100"/>
        <pc:sldMkLst>
          <pc:docMk/>
          <pc:sldMk cId="1179159045" sldId="260"/>
        </pc:sldMkLst>
        <pc:spChg chg="mod">
          <ac:chgData name="Bódog András" userId="S::bodog.andras@vmk.hu::df6a7ab9-128b-4602-bef3-4776b08909f6" providerId="AD" clId="Web-{7899FA7F-57B7-8E84-6C3C-B1B991B82B32}" dt="2024-11-06T15:29:28.617" v="69" actId="14100"/>
          <ac:spMkLst>
            <pc:docMk/>
            <pc:sldMk cId="1179159045" sldId="260"/>
            <ac:spMk id="4" creationId="{F3FF5BFC-402A-FCBE-EF33-5C4B9F8A0DF6}"/>
          </ac:spMkLst>
        </pc:spChg>
      </pc:sldChg>
      <pc:sldChg chg="modSp">
        <pc:chgData name="Bódog András" userId="S::bodog.andras@vmk.hu::df6a7ab9-128b-4602-bef3-4776b08909f6" providerId="AD" clId="Web-{7899FA7F-57B7-8E84-6C3C-B1B991B82B32}" dt="2024-11-06T15:29:46.211" v="74" actId="14100"/>
        <pc:sldMkLst>
          <pc:docMk/>
          <pc:sldMk cId="2397009139" sldId="261"/>
        </pc:sldMkLst>
        <pc:spChg chg="mod">
          <ac:chgData name="Bódog András" userId="S::bodog.andras@vmk.hu::df6a7ab9-128b-4602-bef3-4776b08909f6" providerId="AD" clId="Web-{7899FA7F-57B7-8E84-6C3C-B1B991B82B32}" dt="2024-11-06T15:29:46.211" v="74" actId="14100"/>
          <ac:spMkLst>
            <pc:docMk/>
            <pc:sldMk cId="2397009139" sldId="261"/>
            <ac:spMk id="4" creationId="{F5EE324C-A6A3-2EE6-EBE0-EBFD97C8E814}"/>
          </ac:spMkLst>
        </pc:spChg>
      </pc:sldChg>
      <pc:sldChg chg="modSp">
        <pc:chgData name="Bódog András" userId="S::bodog.andras@vmk.hu::df6a7ab9-128b-4602-bef3-4776b08909f6" providerId="AD" clId="Web-{7899FA7F-57B7-8E84-6C3C-B1B991B82B32}" dt="2024-11-06T15:29:56.242" v="77" actId="14100"/>
        <pc:sldMkLst>
          <pc:docMk/>
          <pc:sldMk cId="8218480" sldId="262"/>
        </pc:sldMkLst>
        <pc:spChg chg="mod">
          <ac:chgData name="Bódog András" userId="S::bodog.andras@vmk.hu::df6a7ab9-128b-4602-bef3-4776b08909f6" providerId="AD" clId="Web-{7899FA7F-57B7-8E84-6C3C-B1B991B82B32}" dt="2024-11-06T15:29:56.242" v="77" actId="14100"/>
          <ac:spMkLst>
            <pc:docMk/>
            <pc:sldMk cId="8218480" sldId="262"/>
            <ac:spMk id="4" creationId="{8D03C863-DAF6-2391-3A96-E1C0C1B4FBF2}"/>
          </ac:spMkLst>
        </pc:spChg>
      </pc:sldChg>
      <pc:sldChg chg="modSp">
        <pc:chgData name="Bódog András" userId="S::bodog.andras@vmk.hu::df6a7ab9-128b-4602-bef3-4776b08909f6" providerId="AD" clId="Web-{7899FA7F-57B7-8E84-6C3C-B1B991B82B32}" dt="2024-11-06T15:30:05.399" v="80" actId="14100"/>
        <pc:sldMkLst>
          <pc:docMk/>
          <pc:sldMk cId="2697150386" sldId="263"/>
        </pc:sldMkLst>
        <pc:spChg chg="mod">
          <ac:chgData name="Bódog András" userId="S::bodog.andras@vmk.hu::df6a7ab9-128b-4602-bef3-4776b08909f6" providerId="AD" clId="Web-{7899FA7F-57B7-8E84-6C3C-B1B991B82B32}" dt="2024-11-06T15:30:05.399" v="80" actId="14100"/>
          <ac:spMkLst>
            <pc:docMk/>
            <pc:sldMk cId="2697150386" sldId="263"/>
            <ac:spMk id="4" creationId="{C26D47F4-8927-2DAD-54A7-0709BB68CC4B}"/>
          </ac:spMkLst>
        </pc:spChg>
      </pc:sldChg>
      <pc:sldChg chg="modSp">
        <pc:chgData name="Bódog András" userId="S::bodog.andras@vmk.hu::df6a7ab9-128b-4602-bef3-4776b08909f6" providerId="AD" clId="Web-{7899FA7F-57B7-8E84-6C3C-B1B991B82B32}" dt="2024-11-06T15:30:13.915" v="83" actId="14100"/>
        <pc:sldMkLst>
          <pc:docMk/>
          <pc:sldMk cId="2488647179" sldId="264"/>
        </pc:sldMkLst>
        <pc:spChg chg="mod">
          <ac:chgData name="Bódog András" userId="S::bodog.andras@vmk.hu::df6a7ab9-128b-4602-bef3-4776b08909f6" providerId="AD" clId="Web-{7899FA7F-57B7-8E84-6C3C-B1B991B82B32}" dt="2024-11-06T15:30:13.915" v="83" actId="14100"/>
          <ac:spMkLst>
            <pc:docMk/>
            <pc:sldMk cId="2488647179" sldId="264"/>
            <ac:spMk id="4" creationId="{41A24427-EA42-82D5-FAC5-2074E03E4C22}"/>
          </ac:spMkLst>
        </pc:spChg>
      </pc:sldChg>
      <pc:sldChg chg="modSp">
        <pc:chgData name="Bódog András" userId="S::bodog.andras@vmk.hu::df6a7ab9-128b-4602-bef3-4776b08909f6" providerId="AD" clId="Web-{7899FA7F-57B7-8E84-6C3C-B1B991B82B32}" dt="2024-11-06T15:28:22.630" v="50" actId="20577"/>
        <pc:sldMkLst>
          <pc:docMk/>
          <pc:sldMk cId="4105890199" sldId="265"/>
        </pc:sldMkLst>
        <pc:spChg chg="mod">
          <ac:chgData name="Bódog András" userId="S::bodog.andras@vmk.hu::df6a7ab9-128b-4602-bef3-4776b08909f6" providerId="AD" clId="Web-{7899FA7F-57B7-8E84-6C3C-B1B991B82B32}" dt="2024-11-06T15:28:22.630" v="50" actId="20577"/>
          <ac:spMkLst>
            <pc:docMk/>
            <pc:sldMk cId="4105890199" sldId="265"/>
            <ac:spMk id="4" creationId="{0F1635FF-A151-20A1-7C42-A62E5E361C16}"/>
          </ac:spMkLst>
        </pc:spChg>
      </pc:sldChg>
      <pc:sldChg chg="modSp">
        <pc:chgData name="Bódog András" userId="S::bodog.andras@vmk.hu::df6a7ab9-128b-4602-bef3-4776b08909f6" providerId="AD" clId="Web-{7899FA7F-57B7-8E84-6C3C-B1B991B82B32}" dt="2024-11-06T15:28:43.037" v="55" actId="14100"/>
        <pc:sldMkLst>
          <pc:docMk/>
          <pc:sldMk cId="680753318" sldId="266"/>
        </pc:sldMkLst>
        <pc:spChg chg="mod">
          <ac:chgData name="Bódog András" userId="S::bodog.andras@vmk.hu::df6a7ab9-128b-4602-bef3-4776b08909f6" providerId="AD" clId="Web-{7899FA7F-57B7-8E84-6C3C-B1B991B82B32}" dt="2024-11-06T15:28:43.037" v="55" actId="14100"/>
          <ac:spMkLst>
            <pc:docMk/>
            <pc:sldMk cId="680753318" sldId="266"/>
            <ac:spMk id="4" creationId="{1ABFC7C2-EA6C-17F5-70F1-5DFF439BD0E5}"/>
          </ac:spMkLst>
        </pc:spChg>
      </pc:sldChg>
      <pc:sldChg chg="modSp">
        <pc:chgData name="Bódog András" userId="S::bodog.andras@vmk.hu::df6a7ab9-128b-4602-bef3-4776b08909f6" providerId="AD" clId="Web-{7899FA7F-57B7-8E84-6C3C-B1B991B82B32}" dt="2024-11-06T15:29:35.273" v="71" actId="14100"/>
        <pc:sldMkLst>
          <pc:docMk/>
          <pc:sldMk cId="3907962440" sldId="267"/>
        </pc:sldMkLst>
        <pc:spChg chg="mod">
          <ac:chgData name="Bódog András" userId="S::bodog.andras@vmk.hu::df6a7ab9-128b-4602-bef3-4776b08909f6" providerId="AD" clId="Web-{7899FA7F-57B7-8E84-6C3C-B1B991B82B32}" dt="2024-11-06T15:29:35.273" v="71" actId="14100"/>
          <ac:spMkLst>
            <pc:docMk/>
            <pc:sldMk cId="3907962440" sldId="267"/>
            <ac:spMk id="4" creationId="{00000000-0000-0000-0000-000000000000}"/>
          </ac:spMkLst>
        </pc:spChg>
      </pc:sldChg>
      <pc:sldChg chg="modSp">
        <pc:chgData name="Bódog András" userId="S::bodog.andras@vmk.hu::df6a7ab9-128b-4602-bef3-4776b08909f6" providerId="AD" clId="Web-{7899FA7F-57B7-8E84-6C3C-B1B991B82B32}" dt="2024-11-06T15:29:14.366" v="66" actId="14100"/>
        <pc:sldMkLst>
          <pc:docMk/>
          <pc:sldMk cId="1776395427" sldId="268"/>
        </pc:sldMkLst>
        <pc:spChg chg="mod">
          <ac:chgData name="Bódog András" userId="S::bodog.andras@vmk.hu::df6a7ab9-128b-4602-bef3-4776b08909f6" providerId="AD" clId="Web-{7899FA7F-57B7-8E84-6C3C-B1B991B82B32}" dt="2024-11-06T15:29:14.366" v="66" actId="14100"/>
          <ac:spMkLst>
            <pc:docMk/>
            <pc:sldMk cId="1776395427" sldId="268"/>
            <ac:spMk id="4" creationId="{00000000-0000-0000-0000-000000000000}"/>
          </ac:spMkLst>
        </pc:spChg>
      </pc:sldChg>
      <pc:sldChg chg="modSp">
        <pc:chgData name="Bódog András" userId="S::bodog.andras@vmk.hu::df6a7ab9-128b-4602-bef3-4776b08909f6" providerId="AD" clId="Web-{7899FA7F-57B7-8E84-6C3C-B1B991B82B32}" dt="2024-11-06T15:30:30.290" v="89" actId="14100"/>
        <pc:sldMkLst>
          <pc:docMk/>
          <pc:sldMk cId="3027179911" sldId="269"/>
        </pc:sldMkLst>
        <pc:spChg chg="mod">
          <ac:chgData name="Bódog András" userId="S::bodog.andras@vmk.hu::df6a7ab9-128b-4602-bef3-4776b08909f6" providerId="AD" clId="Web-{7899FA7F-57B7-8E84-6C3C-B1B991B82B32}" dt="2024-11-06T15:24:40.843" v="13" actId="20577"/>
          <ac:spMkLst>
            <pc:docMk/>
            <pc:sldMk cId="3027179911" sldId="269"/>
            <ac:spMk id="2" creationId="{00000000-0000-0000-0000-000000000000}"/>
          </ac:spMkLst>
        </pc:spChg>
        <pc:spChg chg="mod">
          <ac:chgData name="Bódog András" userId="S::bodog.andras@vmk.hu::df6a7ab9-128b-4602-bef3-4776b08909f6" providerId="AD" clId="Web-{7899FA7F-57B7-8E84-6C3C-B1B991B82B32}" dt="2024-11-06T15:24:36.171" v="12" actId="20577"/>
          <ac:spMkLst>
            <pc:docMk/>
            <pc:sldMk cId="3027179911" sldId="269"/>
            <ac:spMk id="3" creationId="{00000000-0000-0000-0000-000000000000}"/>
          </ac:spMkLst>
        </pc:spChg>
        <pc:spChg chg="mod">
          <ac:chgData name="Bódog András" userId="S::bodog.andras@vmk.hu::df6a7ab9-128b-4602-bef3-4776b08909f6" providerId="AD" clId="Web-{7899FA7F-57B7-8E84-6C3C-B1B991B82B32}" dt="2024-11-06T15:30:30.290" v="89" actId="14100"/>
          <ac:spMkLst>
            <pc:docMk/>
            <pc:sldMk cId="3027179911" sldId="269"/>
            <ac:spMk id="4" creationId="{00000000-0000-0000-0000-000000000000}"/>
          </ac:spMkLst>
        </pc:spChg>
      </pc:sldChg>
      <pc:sldChg chg="modSp">
        <pc:chgData name="Bódog András" userId="S::bodog.andras@vmk.hu::df6a7ab9-128b-4602-bef3-4776b08909f6" providerId="AD" clId="Web-{7899FA7F-57B7-8E84-6C3C-B1B991B82B32}" dt="2024-11-06T15:24:18.029" v="9" actId="1076"/>
        <pc:sldMkLst>
          <pc:docMk/>
          <pc:sldMk cId="877900794" sldId="271"/>
        </pc:sldMkLst>
        <pc:spChg chg="mod ord">
          <ac:chgData name="Bódog András" userId="S::bodog.andras@vmk.hu::df6a7ab9-128b-4602-bef3-4776b08909f6" providerId="AD" clId="Web-{7899FA7F-57B7-8E84-6C3C-B1B991B82B32}" dt="2024-11-06T15:24:18.029" v="9" actId="1076"/>
          <ac:spMkLst>
            <pc:docMk/>
            <pc:sldMk cId="877900794" sldId="271"/>
            <ac:spMk id="3" creationId="{00000000-0000-0000-0000-000000000000}"/>
          </ac:spMkLst>
        </pc:spChg>
        <pc:picChg chg="mod">
          <ac:chgData name="Bódog András" userId="S::bodog.andras@vmk.hu::df6a7ab9-128b-4602-bef3-4776b08909f6" providerId="AD" clId="Web-{7899FA7F-57B7-8E84-6C3C-B1B991B82B32}" dt="2024-11-06T15:23:47.654" v="4" actId="1076"/>
          <ac:picMkLst>
            <pc:docMk/>
            <pc:sldMk cId="877900794" sldId="271"/>
            <ac:picMk id="5" creationId="{00000000-0000-0000-0000-000000000000}"/>
          </ac:picMkLst>
        </pc:picChg>
      </pc:sldChg>
      <pc:sldChg chg="modSp">
        <pc:chgData name="Bódog András" userId="S::bodog.andras@vmk.hu::df6a7ab9-128b-4602-bef3-4776b08909f6" providerId="AD" clId="Web-{7899FA7F-57B7-8E84-6C3C-B1B991B82B32}" dt="2024-11-06T15:30:23.399" v="86" actId="14100"/>
        <pc:sldMkLst>
          <pc:docMk/>
          <pc:sldMk cId="579194745" sldId="272"/>
        </pc:sldMkLst>
        <pc:spChg chg="mod">
          <ac:chgData name="Bódog András" userId="S::bodog.andras@vmk.hu::df6a7ab9-128b-4602-bef3-4776b08909f6" providerId="AD" clId="Web-{7899FA7F-57B7-8E84-6C3C-B1B991B82B32}" dt="2024-11-06T15:24:50.843" v="16" actId="20577"/>
          <ac:spMkLst>
            <pc:docMk/>
            <pc:sldMk cId="579194745" sldId="272"/>
            <ac:spMk id="2" creationId="{00000000-0000-0000-0000-000000000000}"/>
          </ac:spMkLst>
        </pc:spChg>
        <pc:spChg chg="mod">
          <ac:chgData name="Bódog András" userId="S::bodog.andras@vmk.hu::df6a7ab9-128b-4602-bef3-4776b08909f6" providerId="AD" clId="Web-{7899FA7F-57B7-8E84-6C3C-B1B991B82B32}" dt="2024-11-06T15:24:47.999" v="15" actId="20577"/>
          <ac:spMkLst>
            <pc:docMk/>
            <pc:sldMk cId="579194745" sldId="272"/>
            <ac:spMk id="3" creationId="{00000000-0000-0000-0000-000000000000}"/>
          </ac:spMkLst>
        </pc:spChg>
        <pc:spChg chg="mod">
          <ac:chgData name="Bódog András" userId="S::bodog.andras@vmk.hu::df6a7ab9-128b-4602-bef3-4776b08909f6" providerId="AD" clId="Web-{7899FA7F-57B7-8E84-6C3C-B1B991B82B32}" dt="2024-11-06T15:30:23.399" v="86" actId="14100"/>
          <ac:spMkLst>
            <pc:docMk/>
            <pc:sldMk cId="579194745" sldId="272"/>
            <ac:spMk id="4" creationId="{00000000-0000-0000-0000-000000000000}"/>
          </ac:spMkLst>
        </pc:spChg>
      </pc:sldChg>
      <pc:sldMasterChg chg="modSp mod modSldLayout">
        <pc:chgData name="Bódog András" userId="S::bodog.andras@vmk.hu::df6a7ab9-128b-4602-bef3-4776b08909f6" providerId="AD" clId="Web-{7899FA7F-57B7-8E84-6C3C-B1B991B82B32}" dt="2024-11-06T15:28:17.552" v="48"/>
        <pc:sldMasterMkLst>
          <pc:docMk/>
          <pc:sldMasterMk cId="2028679285" sldId="2147483699"/>
        </pc:sldMasterMkLst>
        <pc:spChg chg="mod">
          <ac:chgData name="Bódog András" userId="S::bodog.andras@vmk.hu::df6a7ab9-128b-4602-bef3-4776b08909f6" providerId="AD" clId="Web-{7899FA7F-57B7-8E84-6C3C-B1B991B82B32}" dt="2024-11-06T15:28:17.552" v="48"/>
          <ac:spMkLst>
            <pc:docMk/>
            <pc:sldMasterMk cId="2028679285" sldId="2147483699"/>
            <ac:spMk id="5" creationId="{E6728008-2A03-D518-4A75-30816EB0D198}"/>
          </ac:spMkLst>
        </pc:spChg>
        <pc:sldLayoutChg chg="modSp mod">
          <pc:chgData name="Bódog András" userId="S::bodog.andras@vmk.hu::df6a7ab9-128b-4602-bef3-4776b08909f6" providerId="AD" clId="Web-{7899FA7F-57B7-8E84-6C3C-B1B991B82B32}" dt="2024-11-06T15:28:17.552" v="48"/>
          <pc:sldLayoutMkLst>
            <pc:docMk/>
            <pc:sldMasterMk cId="2028679285" sldId="2147483699"/>
            <pc:sldLayoutMk cId="2779448401" sldId="2147483688"/>
          </pc:sldLayoutMkLst>
          <pc:spChg chg="mod">
            <ac:chgData name="Bódog András" userId="S::bodog.andras@vmk.hu::df6a7ab9-128b-4602-bef3-4776b08909f6" providerId="AD" clId="Web-{7899FA7F-57B7-8E84-6C3C-B1B991B82B32}" dt="2024-11-06T15:28:17.552" v="48"/>
            <ac:spMkLst>
              <pc:docMk/>
              <pc:sldMasterMk cId="2028679285" sldId="2147483699"/>
              <pc:sldLayoutMk cId="2779448401" sldId="2147483688"/>
              <ac:spMk id="3" creationId="{E1CD4F90-2973-4FE2-6C2C-5C2AC5C5A8F4}"/>
            </ac:spMkLst>
          </pc:spChg>
        </pc:sldLayoutChg>
        <pc:sldLayoutChg chg="modSp mod">
          <pc:chgData name="Bódog András" userId="S::bodog.andras@vmk.hu::df6a7ab9-128b-4602-bef3-4776b08909f6" providerId="AD" clId="Web-{7899FA7F-57B7-8E84-6C3C-B1B991B82B32}" dt="2024-11-06T15:28:17.552" v="48"/>
          <pc:sldLayoutMkLst>
            <pc:docMk/>
            <pc:sldMasterMk cId="2028679285" sldId="2147483699"/>
            <pc:sldLayoutMk cId="2621398765" sldId="2147483689"/>
          </pc:sldLayoutMkLst>
          <pc:spChg chg="mod">
            <ac:chgData name="Bódog András" userId="S::bodog.andras@vmk.hu::df6a7ab9-128b-4602-bef3-4776b08909f6" providerId="AD" clId="Web-{7899FA7F-57B7-8E84-6C3C-B1B991B82B32}" dt="2024-11-06T15:28:17.552" v="48"/>
            <ac:spMkLst>
              <pc:docMk/>
              <pc:sldMasterMk cId="2028679285" sldId="2147483699"/>
              <pc:sldLayoutMk cId="2621398765" sldId="2147483689"/>
              <ac:spMk id="6" creationId="{5288B5D8-E15B-BE38-2A89-BD0F02E1A048}"/>
            </ac:spMkLst>
          </pc:spChg>
        </pc:sldLayoutChg>
        <pc:sldLayoutChg chg="modSp mod">
          <pc:chgData name="Bódog András" userId="S::bodog.andras@vmk.hu::df6a7ab9-128b-4602-bef3-4776b08909f6" providerId="AD" clId="Web-{7899FA7F-57B7-8E84-6C3C-B1B991B82B32}" dt="2024-11-06T15:28:17.552" v="48"/>
          <pc:sldLayoutMkLst>
            <pc:docMk/>
            <pc:sldMasterMk cId="2028679285" sldId="2147483699"/>
            <pc:sldLayoutMk cId="2231059320" sldId="2147483690"/>
          </pc:sldLayoutMkLst>
          <pc:spChg chg="mod">
            <ac:chgData name="Bódog András" userId="S::bodog.andras@vmk.hu::df6a7ab9-128b-4602-bef3-4776b08909f6" providerId="AD" clId="Web-{7899FA7F-57B7-8E84-6C3C-B1B991B82B32}" dt="2024-11-06T15:28:17.552" v="48"/>
            <ac:spMkLst>
              <pc:docMk/>
              <pc:sldMasterMk cId="2028679285" sldId="2147483699"/>
              <pc:sldLayoutMk cId="2231059320" sldId="2147483690"/>
              <ac:spMk id="6" creationId="{0556B5AC-3F20-FDC1-D579-7C4C6B4ED037}"/>
            </ac:spMkLst>
          </pc:spChg>
        </pc:sldLayoutChg>
        <pc:sldLayoutChg chg="modSp mod">
          <pc:chgData name="Bódog András" userId="S::bodog.andras@vmk.hu::df6a7ab9-128b-4602-bef3-4776b08909f6" providerId="AD" clId="Web-{7899FA7F-57B7-8E84-6C3C-B1B991B82B32}" dt="2024-11-06T15:28:17.552" v="48"/>
          <pc:sldLayoutMkLst>
            <pc:docMk/>
            <pc:sldMasterMk cId="2028679285" sldId="2147483699"/>
            <pc:sldLayoutMk cId="2271632728" sldId="2147483691"/>
          </pc:sldLayoutMkLst>
          <pc:spChg chg="mod">
            <ac:chgData name="Bódog András" userId="S::bodog.andras@vmk.hu::df6a7ab9-128b-4602-bef3-4776b08909f6" providerId="AD" clId="Web-{7899FA7F-57B7-8E84-6C3C-B1B991B82B32}" dt="2024-11-06T15:28:17.552" v="48"/>
            <ac:spMkLst>
              <pc:docMk/>
              <pc:sldMasterMk cId="2028679285" sldId="2147483699"/>
              <pc:sldLayoutMk cId="2271632728" sldId="2147483691"/>
              <ac:spMk id="5" creationId="{9A9EF98B-AC81-D122-3D05-9C4E2FE4238C}"/>
            </ac:spMkLst>
          </pc:spChg>
        </pc:sldLayoutChg>
        <pc:sldLayoutChg chg="modSp mod">
          <pc:chgData name="Bódog András" userId="S::bodog.andras@vmk.hu::df6a7ab9-128b-4602-bef3-4776b08909f6" providerId="AD" clId="Web-{7899FA7F-57B7-8E84-6C3C-B1B991B82B32}" dt="2024-11-06T15:28:17.552" v="48"/>
          <pc:sldLayoutMkLst>
            <pc:docMk/>
            <pc:sldMasterMk cId="2028679285" sldId="2147483699"/>
            <pc:sldLayoutMk cId="3709909549" sldId="2147483692"/>
          </pc:sldLayoutMkLst>
          <pc:spChg chg="mod">
            <ac:chgData name="Bódog András" userId="S::bodog.andras@vmk.hu::df6a7ab9-128b-4602-bef3-4776b08909f6" providerId="AD" clId="Web-{7899FA7F-57B7-8E84-6C3C-B1B991B82B32}" dt="2024-11-06T15:28:17.552" v="48"/>
            <ac:spMkLst>
              <pc:docMk/>
              <pc:sldMasterMk cId="2028679285" sldId="2147483699"/>
              <pc:sldLayoutMk cId="3709909549" sldId="2147483692"/>
              <ac:spMk id="4" creationId="{2AFF5797-14F1-9FEB-247C-0E325AF74D2E}"/>
            </ac:spMkLst>
          </pc:spChg>
        </pc:sldLayoutChg>
        <pc:sldLayoutChg chg="modSp mod">
          <pc:chgData name="Bódog András" userId="S::bodog.andras@vmk.hu::df6a7ab9-128b-4602-bef3-4776b08909f6" providerId="AD" clId="Web-{7899FA7F-57B7-8E84-6C3C-B1B991B82B32}" dt="2024-11-06T15:28:17.552" v="48"/>
          <pc:sldLayoutMkLst>
            <pc:docMk/>
            <pc:sldMasterMk cId="2028679285" sldId="2147483699"/>
            <pc:sldLayoutMk cId="3899381828" sldId="2147483693"/>
          </pc:sldLayoutMkLst>
          <pc:spChg chg="mod">
            <ac:chgData name="Bódog András" userId="S::bodog.andras@vmk.hu::df6a7ab9-128b-4602-bef3-4776b08909f6" providerId="AD" clId="Web-{7899FA7F-57B7-8E84-6C3C-B1B991B82B32}" dt="2024-11-06T15:28:17.552" v="48"/>
            <ac:spMkLst>
              <pc:docMk/>
              <pc:sldMasterMk cId="2028679285" sldId="2147483699"/>
              <pc:sldLayoutMk cId="3899381828" sldId="2147483693"/>
              <ac:spMk id="5" creationId="{EA6FF1A4-0404-DA2D-1EA4-828091C0497C}"/>
            </ac:spMkLst>
          </pc:spChg>
        </pc:sldLayoutChg>
        <pc:sldLayoutChg chg="modSp mod">
          <pc:chgData name="Bódog András" userId="S::bodog.andras@vmk.hu::df6a7ab9-128b-4602-bef3-4776b08909f6" providerId="AD" clId="Web-{7899FA7F-57B7-8E84-6C3C-B1B991B82B32}" dt="2024-11-06T15:28:17.552" v="48"/>
          <pc:sldLayoutMkLst>
            <pc:docMk/>
            <pc:sldMasterMk cId="2028679285" sldId="2147483699"/>
            <pc:sldLayoutMk cId="3786269037" sldId="2147483694"/>
          </pc:sldLayoutMkLst>
          <pc:spChg chg="mod">
            <ac:chgData name="Bódog András" userId="S::bodog.andras@vmk.hu::df6a7ab9-128b-4602-bef3-4776b08909f6" providerId="AD" clId="Web-{7899FA7F-57B7-8E84-6C3C-B1B991B82B32}" dt="2024-11-06T15:28:17.552" v="48"/>
            <ac:spMkLst>
              <pc:docMk/>
              <pc:sldMasterMk cId="2028679285" sldId="2147483699"/>
              <pc:sldLayoutMk cId="3786269037" sldId="2147483694"/>
              <ac:spMk id="5" creationId="{72BD5853-25AA-1C3D-EAD2-496674792D68}"/>
            </ac:spMkLst>
          </pc:spChg>
        </pc:sldLayoutChg>
        <pc:sldLayoutChg chg="modSp mod">
          <pc:chgData name="Bódog András" userId="S::bodog.andras@vmk.hu::df6a7ab9-128b-4602-bef3-4776b08909f6" providerId="AD" clId="Web-{7899FA7F-57B7-8E84-6C3C-B1B991B82B32}" dt="2024-11-06T15:28:17.552" v="48"/>
          <pc:sldLayoutMkLst>
            <pc:docMk/>
            <pc:sldMasterMk cId="2028679285" sldId="2147483699"/>
            <pc:sldLayoutMk cId="52873144" sldId="2147483695"/>
          </pc:sldLayoutMkLst>
          <pc:spChg chg="mod">
            <ac:chgData name="Bódog András" userId="S::bodog.andras@vmk.hu::df6a7ab9-128b-4602-bef3-4776b08909f6" providerId="AD" clId="Web-{7899FA7F-57B7-8E84-6C3C-B1B991B82B32}" dt="2024-11-06T15:28:17.552" v="48"/>
            <ac:spMkLst>
              <pc:docMk/>
              <pc:sldMasterMk cId="2028679285" sldId="2147483699"/>
              <pc:sldLayoutMk cId="52873144" sldId="2147483695"/>
              <ac:spMk id="5" creationId="{0DEF10F0-B23F-BF4B-DB66-9BCF734DB986}"/>
            </ac:spMkLst>
          </pc:spChg>
        </pc:sldLayoutChg>
        <pc:sldLayoutChg chg="modSp mod">
          <pc:chgData name="Bódog András" userId="S::bodog.andras@vmk.hu::df6a7ab9-128b-4602-bef3-4776b08909f6" providerId="AD" clId="Web-{7899FA7F-57B7-8E84-6C3C-B1B991B82B32}" dt="2024-11-06T15:28:17.552" v="48"/>
          <pc:sldLayoutMkLst>
            <pc:docMk/>
            <pc:sldMasterMk cId="2028679285" sldId="2147483699"/>
            <pc:sldLayoutMk cId="2792195667" sldId="2147483696"/>
          </pc:sldLayoutMkLst>
          <pc:spChg chg="mod">
            <ac:chgData name="Bódog András" userId="S::bodog.andras@vmk.hu::df6a7ab9-128b-4602-bef3-4776b08909f6" providerId="AD" clId="Web-{7899FA7F-57B7-8E84-6C3C-B1B991B82B32}" dt="2024-11-06T15:28:17.552" v="48"/>
            <ac:spMkLst>
              <pc:docMk/>
              <pc:sldMasterMk cId="2028679285" sldId="2147483699"/>
              <pc:sldLayoutMk cId="2792195667" sldId="2147483696"/>
              <ac:spMk id="5" creationId="{87C4289B-CB0D-8AFC-7C02-F755C0DCC8F7}"/>
            </ac:spMkLst>
          </pc:spChg>
        </pc:sldLayoutChg>
        <pc:sldLayoutChg chg="modSp mod">
          <pc:chgData name="Bódog András" userId="S::bodog.andras@vmk.hu::df6a7ab9-128b-4602-bef3-4776b08909f6" providerId="AD" clId="Web-{7899FA7F-57B7-8E84-6C3C-B1B991B82B32}" dt="2024-11-06T15:28:17.552" v="48"/>
          <pc:sldLayoutMkLst>
            <pc:docMk/>
            <pc:sldMasterMk cId="2028679285" sldId="2147483699"/>
            <pc:sldLayoutMk cId="2547920960" sldId="2147483697"/>
          </pc:sldLayoutMkLst>
          <pc:spChg chg="mod">
            <ac:chgData name="Bódog András" userId="S::bodog.andras@vmk.hu::df6a7ab9-128b-4602-bef3-4776b08909f6" providerId="AD" clId="Web-{7899FA7F-57B7-8E84-6C3C-B1B991B82B32}" dt="2024-11-06T15:28:17.552" v="48"/>
            <ac:spMkLst>
              <pc:docMk/>
              <pc:sldMasterMk cId="2028679285" sldId="2147483699"/>
              <pc:sldLayoutMk cId="2547920960" sldId="2147483697"/>
              <ac:spMk id="6" creationId="{23AED60A-7704-31D9-7D4D-65C635EDF810}"/>
            </ac:spMkLst>
          </pc:spChg>
        </pc:sldLayoutChg>
        <pc:sldLayoutChg chg="modSp mod">
          <pc:chgData name="Bódog András" userId="S::bodog.andras@vmk.hu::df6a7ab9-128b-4602-bef3-4776b08909f6" providerId="AD" clId="Web-{7899FA7F-57B7-8E84-6C3C-B1B991B82B32}" dt="2024-11-06T15:28:17.552" v="48"/>
          <pc:sldLayoutMkLst>
            <pc:docMk/>
            <pc:sldMasterMk cId="2028679285" sldId="2147483699"/>
            <pc:sldLayoutMk cId="1470300144" sldId="2147483698"/>
          </pc:sldLayoutMkLst>
          <pc:spChg chg="mod">
            <ac:chgData name="Bódog András" userId="S::bodog.andras@vmk.hu::df6a7ab9-128b-4602-bef3-4776b08909f6" providerId="AD" clId="Web-{7899FA7F-57B7-8E84-6C3C-B1B991B82B32}" dt="2024-11-06T15:28:17.552" v="48"/>
            <ac:spMkLst>
              <pc:docMk/>
              <pc:sldMasterMk cId="2028679285" sldId="2147483699"/>
              <pc:sldLayoutMk cId="1470300144" sldId="2147483698"/>
              <ac:spMk id="8" creationId="{6515F875-F23E-D0D2-9115-CD494FDA00BB}"/>
            </ac:spMkLst>
          </pc:spChg>
        </pc:sldLayoutChg>
      </pc:sldMasterChg>
    </pc:docChg>
  </pc:docChgLst>
  <pc:docChgLst>
    <pc:chgData name="Bódog András" userId="S::bodog.andras@vmk.hu::df6a7ab9-128b-4602-bef3-4776b08909f6" providerId="AD" clId="Web-{9E941A8C-7073-AC90-F8A3-6FE86FC693AC}"/>
    <pc:docChg chg="modSld">
      <pc:chgData name="Bódog András" userId="S::bodog.andras@vmk.hu::df6a7ab9-128b-4602-bef3-4776b08909f6" providerId="AD" clId="Web-{9E941A8C-7073-AC90-F8A3-6FE86FC693AC}" dt="2024-11-07T13:44:44.672" v="20" actId="1076"/>
      <pc:docMkLst>
        <pc:docMk/>
      </pc:docMkLst>
      <pc:sldChg chg="modSp">
        <pc:chgData name="Bódog András" userId="S::bodog.andras@vmk.hu::df6a7ab9-128b-4602-bef3-4776b08909f6" providerId="AD" clId="Web-{9E941A8C-7073-AC90-F8A3-6FE86FC693AC}" dt="2024-11-07T13:44:44.672" v="20" actId="1076"/>
        <pc:sldMkLst>
          <pc:docMk/>
          <pc:sldMk cId="2488647179" sldId="264"/>
        </pc:sldMkLst>
        <pc:spChg chg="mod">
          <ac:chgData name="Bódog András" userId="S::bodog.andras@vmk.hu::df6a7ab9-128b-4602-bef3-4776b08909f6" providerId="AD" clId="Web-{9E941A8C-7073-AC90-F8A3-6FE86FC693AC}" dt="2024-11-07T13:44:16.451" v="12" actId="20577"/>
          <ac:spMkLst>
            <pc:docMk/>
            <pc:sldMk cId="2488647179" sldId="264"/>
            <ac:spMk id="3" creationId="{D1BA59A6-4244-1291-6E1B-C3543BE40B8C}"/>
          </ac:spMkLst>
        </pc:spChg>
        <pc:picChg chg="mod">
          <ac:chgData name="Bódog András" userId="S::bodog.andras@vmk.hu::df6a7ab9-128b-4602-bef3-4776b08909f6" providerId="AD" clId="Web-{9E941A8C-7073-AC90-F8A3-6FE86FC693AC}" dt="2024-11-07T13:44:34.312" v="16" actId="1076"/>
          <ac:picMkLst>
            <pc:docMk/>
            <pc:sldMk cId="2488647179" sldId="264"/>
            <ac:picMk id="5" creationId="{00000000-0000-0000-0000-000000000000}"/>
          </ac:picMkLst>
        </pc:picChg>
        <pc:picChg chg="mod">
          <ac:chgData name="Bódog András" userId="S::bodog.andras@vmk.hu::df6a7ab9-128b-4602-bef3-4776b08909f6" providerId="AD" clId="Web-{9E941A8C-7073-AC90-F8A3-6FE86FC693AC}" dt="2024-11-07T13:44:37.078" v="17" actId="1076"/>
          <ac:picMkLst>
            <pc:docMk/>
            <pc:sldMk cId="2488647179" sldId="264"/>
            <ac:picMk id="8" creationId="{00000000-0000-0000-0000-000000000000}"/>
          </ac:picMkLst>
        </pc:picChg>
        <pc:picChg chg="mod">
          <ac:chgData name="Bódog András" userId="S::bodog.andras@vmk.hu::df6a7ab9-128b-4602-bef3-4776b08909f6" providerId="AD" clId="Web-{9E941A8C-7073-AC90-F8A3-6FE86FC693AC}" dt="2024-11-07T13:44:44.672" v="20" actId="1076"/>
          <ac:picMkLst>
            <pc:docMk/>
            <pc:sldMk cId="2488647179" sldId="264"/>
            <ac:picMk id="9" creationId="{00000000-0000-0000-0000-000000000000}"/>
          </ac:picMkLst>
        </pc:picChg>
        <pc:picChg chg="mod">
          <ac:chgData name="Bódog András" userId="S::bodog.andras@vmk.hu::df6a7ab9-128b-4602-bef3-4776b08909f6" providerId="AD" clId="Web-{9E941A8C-7073-AC90-F8A3-6FE86FC693AC}" dt="2024-11-07T13:44:39.469" v="18" actId="1076"/>
          <ac:picMkLst>
            <pc:docMk/>
            <pc:sldMk cId="2488647179" sldId="264"/>
            <ac:picMk id="10" creationId="{00000000-0000-0000-0000-000000000000}"/>
          </ac:picMkLst>
        </pc:picChg>
        <pc:picChg chg="mod">
          <ac:chgData name="Bódog András" userId="S::bodog.andras@vmk.hu::df6a7ab9-128b-4602-bef3-4776b08909f6" providerId="AD" clId="Web-{9E941A8C-7073-AC90-F8A3-6FE86FC693AC}" dt="2024-11-07T13:44:42.500" v="19" actId="1076"/>
          <ac:picMkLst>
            <pc:docMk/>
            <pc:sldMk cId="2488647179" sldId="264"/>
            <ac:picMk id="11" creationId="{00000000-0000-0000-0000-000000000000}"/>
          </ac:picMkLst>
        </pc:picChg>
      </pc:sldChg>
    </pc:docChg>
  </pc:docChgLst>
  <pc:docChgLst>
    <pc:chgData name="Bódog András" userId="S::bodog.andras@vmk.hu::df6a7ab9-128b-4602-bef3-4776b08909f6" providerId="AD" clId="Web-{DD6370E7-BC8C-3259-7D8A-71EE876DDB5D}"/>
    <pc:docChg chg="addSld modSld">
      <pc:chgData name="Bódog András" userId="S::bodog.andras@vmk.hu::df6a7ab9-128b-4602-bef3-4776b08909f6" providerId="AD" clId="Web-{DD6370E7-BC8C-3259-7D8A-71EE876DDB5D}" dt="2024-11-05T07:59:59.891" v="36" actId="20577"/>
      <pc:docMkLst>
        <pc:docMk/>
      </pc:docMkLst>
      <pc:sldChg chg="modSp">
        <pc:chgData name="Bódog András" userId="S::bodog.andras@vmk.hu::df6a7ab9-128b-4602-bef3-4776b08909f6" providerId="AD" clId="Web-{DD6370E7-BC8C-3259-7D8A-71EE876DDB5D}" dt="2024-11-05T07:36:01.781" v="0"/>
        <pc:sldMkLst>
          <pc:docMk/>
          <pc:sldMk cId="2281849176" sldId="257"/>
        </pc:sldMkLst>
        <pc:spChg chg="ord">
          <ac:chgData name="Bódog András" userId="S::bodog.andras@vmk.hu::df6a7ab9-128b-4602-bef3-4776b08909f6" providerId="AD" clId="Web-{DD6370E7-BC8C-3259-7D8A-71EE876DDB5D}" dt="2024-11-05T07:36:01.781" v="0"/>
          <ac:spMkLst>
            <pc:docMk/>
            <pc:sldMk cId="2281849176" sldId="257"/>
            <ac:spMk id="6" creationId="{3A5FDDE8-E1E1-6309-3562-5258218DD296}"/>
          </ac:spMkLst>
        </pc:spChg>
      </pc:sldChg>
      <pc:sldChg chg="modSp">
        <pc:chgData name="Bódog András" userId="S::bodog.andras@vmk.hu::df6a7ab9-128b-4602-bef3-4776b08909f6" providerId="AD" clId="Web-{DD6370E7-BC8C-3259-7D8A-71EE876DDB5D}" dt="2024-11-05T07:59:48.078" v="35" actId="20577"/>
        <pc:sldMkLst>
          <pc:docMk/>
          <pc:sldMk cId="4105890199" sldId="265"/>
        </pc:sldMkLst>
        <pc:spChg chg="mod">
          <ac:chgData name="Bódog András" userId="S::bodog.andras@vmk.hu::df6a7ab9-128b-4602-bef3-4776b08909f6" providerId="AD" clId="Web-{DD6370E7-BC8C-3259-7D8A-71EE876DDB5D}" dt="2024-11-05T07:59:48.078" v="35" actId="20577"/>
          <ac:spMkLst>
            <pc:docMk/>
            <pc:sldMk cId="4105890199" sldId="265"/>
            <ac:spMk id="2" creationId="{09E86E8D-F31A-DE77-D98C-44056BBBE487}"/>
          </ac:spMkLst>
        </pc:spChg>
        <pc:spChg chg="mod">
          <ac:chgData name="Bódog András" userId="S::bodog.andras@vmk.hu::df6a7ab9-128b-4602-bef3-4776b08909f6" providerId="AD" clId="Web-{DD6370E7-BC8C-3259-7D8A-71EE876DDB5D}" dt="2024-11-05T07:57:09.118" v="34" actId="20577"/>
          <ac:spMkLst>
            <pc:docMk/>
            <pc:sldMk cId="4105890199" sldId="265"/>
            <ac:spMk id="3" creationId="{96AD6D77-A34A-FBA3-98D5-2621CA6CD6F2}"/>
          </ac:spMkLst>
        </pc:spChg>
        <pc:spChg chg="mod">
          <ac:chgData name="Bódog András" userId="S::bodog.andras@vmk.hu::df6a7ab9-128b-4602-bef3-4776b08909f6" providerId="AD" clId="Web-{DD6370E7-BC8C-3259-7D8A-71EE876DDB5D}" dt="2024-11-05T07:55:07.738" v="24" actId="1076"/>
          <ac:spMkLst>
            <pc:docMk/>
            <pc:sldMk cId="4105890199" sldId="265"/>
            <ac:spMk id="4" creationId="{0F1635FF-A151-20A1-7C42-A62E5E361C16}"/>
          </ac:spMkLst>
        </pc:spChg>
      </pc:sldChg>
      <pc:sldChg chg="addSp modSp new">
        <pc:chgData name="Bódog András" userId="S::bodog.andras@vmk.hu::df6a7ab9-128b-4602-bef3-4776b08909f6" providerId="AD" clId="Web-{DD6370E7-BC8C-3259-7D8A-71EE876DDB5D}" dt="2024-11-05T07:59:59.891" v="36" actId="20577"/>
        <pc:sldMkLst>
          <pc:docMk/>
          <pc:sldMk cId="680753318" sldId="266"/>
        </pc:sldMkLst>
        <pc:spChg chg="mod">
          <ac:chgData name="Bódog András" userId="S::bodog.andras@vmk.hu::df6a7ab9-128b-4602-bef3-4776b08909f6" providerId="AD" clId="Web-{DD6370E7-BC8C-3259-7D8A-71EE876DDB5D}" dt="2024-11-05T07:59:59.891" v="36" actId="20577"/>
          <ac:spMkLst>
            <pc:docMk/>
            <pc:sldMk cId="680753318" sldId="266"/>
            <ac:spMk id="2" creationId="{6A6C9B08-60B9-16CF-3D6E-E0B683A4F171}"/>
          </ac:spMkLst>
        </pc:spChg>
        <pc:spChg chg="mod">
          <ac:chgData name="Bódog András" userId="S::bodog.andras@vmk.hu::df6a7ab9-128b-4602-bef3-4776b08909f6" providerId="AD" clId="Web-{DD6370E7-BC8C-3259-7D8A-71EE876DDB5D}" dt="2024-11-05T07:37:55.487" v="16" actId="20577"/>
          <ac:spMkLst>
            <pc:docMk/>
            <pc:sldMk cId="680753318" sldId="266"/>
            <ac:spMk id="4" creationId="{1ABFC7C2-EA6C-17F5-70F1-5DFF439BD0E5}"/>
          </ac:spMkLst>
        </pc:spChg>
        <pc:spChg chg="add ord">
          <ac:chgData name="Bódog András" userId="S::bodog.andras@vmk.hu::df6a7ab9-128b-4602-bef3-4776b08909f6" providerId="AD" clId="Web-{DD6370E7-BC8C-3259-7D8A-71EE876DDB5D}" dt="2024-11-05T07:37:13.908" v="8"/>
          <ac:spMkLst>
            <pc:docMk/>
            <pc:sldMk cId="680753318" sldId="266"/>
            <ac:spMk id="6" creationId="{C2A59689-FFDF-73BD-3F85-F1D74BB39A86}"/>
          </ac:spMkLst>
        </pc:spChg>
      </pc:sldChg>
    </pc:docChg>
  </pc:docChgLst>
  <pc:docChgLst>
    <pc:chgData name="Bódog András" userId="S::bodog.andras@vmk.hu::df6a7ab9-128b-4602-bef3-4776b08909f6" providerId="AD" clId="Web-{ECA2936C-C232-58F6-95BC-9BFF0F625493}"/>
    <pc:docChg chg="mod addSld modSld addMainMaster delMainMaster modMainMaster">
      <pc:chgData name="Bódog András" userId="S::bodog.andras@vmk.hu::df6a7ab9-128b-4602-bef3-4776b08909f6" providerId="AD" clId="Web-{ECA2936C-C232-58F6-95BC-9BFF0F625493}" dt="2024-10-31T10:34:05.511" v="885" actId="20577"/>
      <pc:docMkLst>
        <pc:docMk/>
      </pc:docMkLst>
      <pc:sldChg chg="addSp delSp modSp mod modClrScheme delDesignElem chgLayout">
        <pc:chgData name="Bódog András" userId="S::bodog.andras@vmk.hu::df6a7ab9-128b-4602-bef3-4776b08909f6" providerId="AD" clId="Web-{ECA2936C-C232-58F6-95BC-9BFF0F625493}" dt="2024-10-31T10:06:19.675" v="669"/>
        <pc:sldMkLst>
          <pc:docMk/>
          <pc:sldMk cId="3856144342" sldId="256"/>
        </pc:sldMkLst>
        <pc:spChg chg="mod ord">
          <ac:chgData name="Bódog András" userId="S::bodog.andras@vmk.hu::df6a7ab9-128b-4602-bef3-4776b08909f6" providerId="AD" clId="Web-{ECA2936C-C232-58F6-95BC-9BFF0F625493}" dt="2024-10-31T08:28:54.735" v="177" actId="20577"/>
          <ac:spMkLst>
            <pc:docMk/>
            <pc:sldMk cId="3856144342" sldId="256"/>
            <ac:spMk id="2" creationId="{00000000-0000-0000-0000-000000000000}"/>
          </ac:spMkLst>
        </pc:spChg>
        <pc:spChg chg="mod ord">
          <ac:chgData name="Bódog András" userId="S::bodog.andras@vmk.hu::df6a7ab9-128b-4602-bef3-4776b08909f6" providerId="AD" clId="Web-{ECA2936C-C232-58F6-95BC-9BFF0F625493}" dt="2024-10-31T08:28:46.500" v="176" actId="20577"/>
          <ac:spMkLst>
            <pc:docMk/>
            <pc:sldMk cId="3856144342" sldId="256"/>
            <ac:spMk id="3" creationId="{00000000-0000-0000-0000-000000000000}"/>
          </ac:spMkLst>
        </pc:spChg>
        <pc:spChg chg="add del mod">
          <ac:chgData name="Bódog András" userId="S::bodog.andras@vmk.hu::df6a7ab9-128b-4602-bef3-4776b08909f6" providerId="AD" clId="Web-{ECA2936C-C232-58F6-95BC-9BFF0F625493}" dt="2024-10-31T10:06:19.675" v="669"/>
          <ac:spMkLst>
            <pc:docMk/>
            <pc:sldMk cId="3856144342" sldId="256"/>
            <ac:spMk id="5" creationId="{CC106D06-0235-DE82-804B-E19FEEDC856C}"/>
          </ac:spMkLst>
        </pc:spChg>
        <pc:spChg chg="mod">
          <ac:chgData name="Bódog András" userId="S::bodog.andras@vmk.hu::df6a7ab9-128b-4602-bef3-4776b08909f6" providerId="AD" clId="Web-{ECA2936C-C232-58F6-95BC-9BFF0F625493}" dt="2024-10-31T08:37:13.368" v="294" actId="1076"/>
          <ac:spMkLst>
            <pc:docMk/>
            <pc:sldMk cId="3856144342" sldId="256"/>
            <ac:spMk id="6" creationId="{AB1EA74E-CD03-1B3C-BA65-60BCE370117F}"/>
          </ac:spMkLst>
        </pc:spChg>
        <pc:spChg chg="mod">
          <ac:chgData name="Bódog András" userId="S::bodog.andras@vmk.hu::df6a7ab9-128b-4602-bef3-4776b08909f6" providerId="AD" clId="Web-{ECA2936C-C232-58F6-95BC-9BFF0F625493}" dt="2024-10-31T08:37:16.634" v="295" actId="1076"/>
          <ac:spMkLst>
            <pc:docMk/>
            <pc:sldMk cId="3856144342" sldId="256"/>
            <ac:spMk id="7" creationId="{6692A0A3-DD85-CFA5-72C4-42379E874497}"/>
          </ac:spMkLst>
        </pc:spChg>
        <pc:spChg chg="add del">
          <ac:chgData name="Bódog András" userId="S::bodog.andras@vmk.hu::df6a7ab9-128b-4602-bef3-4776b08909f6" providerId="AD" clId="Web-{ECA2936C-C232-58F6-95BC-9BFF0F625493}" dt="2024-10-31T07:49:14.184" v="1"/>
          <ac:spMkLst>
            <pc:docMk/>
            <pc:sldMk cId="3856144342" sldId="256"/>
            <ac:spMk id="9" creationId="{00E45B9B-5690-F156-E2ED-D88478B7627A}"/>
          </ac:spMkLst>
        </pc:spChg>
        <pc:spChg chg="add del">
          <ac:chgData name="Bódog András" userId="S::bodog.andras@vmk.hu::df6a7ab9-128b-4602-bef3-4776b08909f6" providerId="AD" clId="Web-{ECA2936C-C232-58F6-95BC-9BFF0F625493}" dt="2024-10-31T07:49:14.184" v="1"/>
          <ac:spMkLst>
            <pc:docMk/>
            <pc:sldMk cId="3856144342" sldId="256"/>
            <ac:spMk id="11" creationId="{97081EE3-B6BE-9584-F5AF-E5F6484DA7A1}"/>
          </ac:spMkLst>
        </pc:spChg>
        <pc:spChg chg="add del">
          <ac:chgData name="Bódog András" userId="S::bodog.andras@vmk.hu::df6a7ab9-128b-4602-bef3-4776b08909f6" providerId="AD" clId="Web-{ECA2936C-C232-58F6-95BC-9BFF0F625493}" dt="2024-10-31T07:49:14.184" v="1"/>
          <ac:spMkLst>
            <pc:docMk/>
            <pc:sldMk cId="3856144342" sldId="256"/>
            <ac:spMk id="13" creationId="{41A03FE5-7938-1573-2D18-E168CC7C0ABF}"/>
          </ac:spMkLst>
        </pc:spChg>
      </pc:sldChg>
      <pc:sldChg chg="addSp modSp new">
        <pc:chgData name="Bódog András" userId="S::bodog.andras@vmk.hu::df6a7ab9-128b-4602-bef3-4776b08909f6" providerId="AD" clId="Web-{ECA2936C-C232-58F6-95BC-9BFF0F625493}" dt="2024-10-31T10:32:20.038" v="863" actId="20577"/>
        <pc:sldMkLst>
          <pc:docMk/>
          <pc:sldMk cId="2281849176" sldId="257"/>
        </pc:sldMkLst>
        <pc:spChg chg="mod">
          <ac:chgData name="Bódog András" userId="S::bodog.andras@vmk.hu::df6a7ab9-128b-4602-bef3-4776b08909f6" providerId="AD" clId="Web-{ECA2936C-C232-58F6-95BC-9BFF0F625493}" dt="2024-10-31T08:29:17.956" v="183" actId="20577"/>
          <ac:spMkLst>
            <pc:docMk/>
            <pc:sldMk cId="2281849176" sldId="257"/>
            <ac:spMk id="2" creationId="{A3A1B834-062A-10B5-6274-07454EC89107}"/>
          </ac:spMkLst>
        </pc:spChg>
        <pc:spChg chg="mod">
          <ac:chgData name="Bódog András" userId="S::bodog.andras@vmk.hu::df6a7ab9-128b-4602-bef3-4776b08909f6" providerId="AD" clId="Web-{ECA2936C-C232-58F6-95BC-9BFF0F625493}" dt="2024-10-31T10:32:20.038" v="863" actId="20577"/>
          <ac:spMkLst>
            <pc:docMk/>
            <pc:sldMk cId="2281849176" sldId="257"/>
            <ac:spMk id="3" creationId="{402A3794-3422-C4BB-DD8F-53EEE722D991}"/>
          </ac:spMkLst>
        </pc:spChg>
        <pc:spChg chg="add mod">
          <ac:chgData name="Bódog András" userId="S::bodog.andras@vmk.hu::df6a7ab9-128b-4602-bef3-4776b08909f6" providerId="AD" clId="Web-{ECA2936C-C232-58F6-95BC-9BFF0F625493}" dt="2024-10-31T08:42:06.344" v="353" actId="20577"/>
          <ac:spMkLst>
            <pc:docMk/>
            <pc:sldMk cId="2281849176" sldId="257"/>
            <ac:spMk id="4" creationId="{C015F076-C0E3-A749-6C8D-73AEAA9452BC}"/>
          </ac:spMkLst>
        </pc:spChg>
      </pc:sldChg>
      <pc:sldChg chg="addSp modSp new">
        <pc:chgData name="Bódog András" userId="S::bodog.andras@vmk.hu::df6a7ab9-128b-4602-bef3-4776b08909f6" providerId="AD" clId="Web-{ECA2936C-C232-58F6-95BC-9BFF0F625493}" dt="2024-10-31T10:34:05.511" v="885" actId="20577"/>
        <pc:sldMkLst>
          <pc:docMk/>
          <pc:sldMk cId="46767504" sldId="258"/>
        </pc:sldMkLst>
        <pc:spChg chg="mod">
          <ac:chgData name="Bódog András" userId="S::bodog.andras@vmk.hu::df6a7ab9-128b-4602-bef3-4776b08909f6" providerId="AD" clId="Web-{ECA2936C-C232-58F6-95BC-9BFF0F625493}" dt="2024-10-31T10:06:53.161" v="676" actId="20577"/>
          <ac:spMkLst>
            <pc:docMk/>
            <pc:sldMk cId="46767504" sldId="258"/>
            <ac:spMk id="2" creationId="{5E9D3E59-DA8A-04FA-3794-F127630BA563}"/>
          </ac:spMkLst>
        </pc:spChg>
        <pc:spChg chg="mod">
          <ac:chgData name="Bódog András" userId="S::bodog.andras@vmk.hu::df6a7ab9-128b-4602-bef3-4776b08909f6" providerId="AD" clId="Web-{ECA2936C-C232-58F6-95BC-9BFF0F625493}" dt="2024-10-31T10:34:05.511" v="885" actId="20577"/>
          <ac:spMkLst>
            <pc:docMk/>
            <pc:sldMk cId="46767504" sldId="258"/>
            <ac:spMk id="3" creationId="{2C4643C1-F563-E396-535E-45EFC5BB851D}"/>
          </ac:spMkLst>
        </pc:spChg>
        <pc:spChg chg="add mod">
          <ac:chgData name="Bódog András" userId="S::bodog.andras@vmk.hu::df6a7ab9-128b-4602-bef3-4776b08909f6" providerId="AD" clId="Web-{ECA2936C-C232-58F6-95BC-9BFF0F625493}" dt="2024-10-31T10:06:42.239" v="673" actId="20577"/>
          <ac:spMkLst>
            <pc:docMk/>
            <pc:sldMk cId="46767504" sldId="258"/>
            <ac:spMk id="4" creationId="{97A6037E-2816-5873-46C8-E861BD37D656}"/>
          </ac:spMkLst>
        </pc:spChg>
      </pc:sldChg>
      <pc:sldChg chg="modSp new">
        <pc:chgData name="Bódog András" userId="S::bodog.andras@vmk.hu::df6a7ab9-128b-4602-bef3-4776b08909f6" providerId="AD" clId="Web-{ECA2936C-C232-58F6-95BC-9BFF0F625493}" dt="2024-10-31T10:32:00.865" v="860" actId="20577"/>
        <pc:sldMkLst>
          <pc:docMk/>
          <pc:sldMk cId="1381090844" sldId="259"/>
        </pc:sldMkLst>
        <pc:spChg chg="mod">
          <ac:chgData name="Bódog András" userId="S::bodog.andras@vmk.hu::df6a7ab9-128b-4602-bef3-4776b08909f6" providerId="AD" clId="Web-{ECA2936C-C232-58F6-95BC-9BFF0F625493}" dt="2024-10-31T10:09:37.058" v="689" actId="20577"/>
          <ac:spMkLst>
            <pc:docMk/>
            <pc:sldMk cId="1381090844" sldId="259"/>
            <ac:spMk id="2" creationId="{BC631350-DEDF-874A-CC8E-A0BC94839634}"/>
          </ac:spMkLst>
        </pc:spChg>
        <pc:spChg chg="mod">
          <ac:chgData name="Bódog András" userId="S::bodog.andras@vmk.hu::df6a7ab9-128b-4602-bef3-4776b08909f6" providerId="AD" clId="Web-{ECA2936C-C232-58F6-95BC-9BFF0F625493}" dt="2024-10-31T10:32:00.865" v="860" actId="20577"/>
          <ac:spMkLst>
            <pc:docMk/>
            <pc:sldMk cId="1381090844" sldId="259"/>
            <ac:spMk id="3" creationId="{CCD24AE2-8D98-38A1-2441-627F83ADF973}"/>
          </ac:spMkLst>
        </pc:spChg>
      </pc:sldChg>
      <pc:sldMasterChg chg="modSp add del mod addSldLayout delSldLayout modSldLayout">
        <pc:chgData name="Bódog András" userId="S::bodog.andras@vmk.hu::df6a7ab9-128b-4602-bef3-4776b08909f6" providerId="AD" clId="Web-{ECA2936C-C232-58F6-95BC-9BFF0F625493}" dt="2024-10-31T10:06:11.894" v="668"/>
        <pc:sldMasterMkLst>
          <pc:docMk/>
          <pc:sldMasterMk cId="2028679285" sldId="2147483699"/>
        </pc:sldMasterMkLst>
        <pc:spChg chg="mod">
          <ac:chgData name="Bódog András" userId="S::bodog.andras@vmk.hu::df6a7ab9-128b-4602-bef3-4776b08909f6" providerId="AD" clId="Web-{ECA2936C-C232-58F6-95BC-9BFF0F625493}" dt="2024-10-31T10:06:11.894" v="668"/>
          <ac:spMkLst>
            <pc:docMk/>
            <pc:sldMasterMk cId="2028679285" sldId="2147483699"/>
            <ac:spMk id="5" creationId="{E6728008-2A03-D518-4A75-30816EB0D198}"/>
          </ac:spMkLst>
        </pc:spChg>
        <pc:sldLayoutChg chg="modSp add del mod">
          <pc:chgData name="Bódog András" userId="S::bodog.andras@vmk.hu::df6a7ab9-128b-4602-bef3-4776b08909f6" providerId="AD" clId="Web-{ECA2936C-C232-58F6-95BC-9BFF0F625493}" dt="2024-10-31T10:06:11.894" v="668"/>
          <pc:sldLayoutMkLst>
            <pc:docMk/>
            <pc:sldMasterMk cId="2028679285" sldId="2147483699"/>
            <pc:sldLayoutMk cId="2779448401" sldId="2147483688"/>
          </pc:sldLayoutMkLst>
          <pc:spChg chg="mod">
            <ac:chgData name="Bódog András" userId="S::bodog.andras@vmk.hu::df6a7ab9-128b-4602-bef3-4776b08909f6" providerId="AD" clId="Web-{ECA2936C-C232-58F6-95BC-9BFF0F625493}" dt="2024-10-31T10:06:11.894" v="668"/>
            <ac:spMkLst>
              <pc:docMk/>
              <pc:sldMasterMk cId="2028679285" sldId="2147483699"/>
              <pc:sldLayoutMk cId="2779448401" sldId="2147483688"/>
              <ac:spMk id="3" creationId="{E1CD4F90-2973-4FE2-6C2C-5C2AC5C5A8F4}"/>
            </ac:spMkLst>
          </pc:spChg>
        </pc:sldLayoutChg>
        <pc:sldLayoutChg chg="modSp add del mod">
          <pc:chgData name="Bódog András" userId="S::bodog.andras@vmk.hu::df6a7ab9-128b-4602-bef3-4776b08909f6" providerId="AD" clId="Web-{ECA2936C-C232-58F6-95BC-9BFF0F625493}" dt="2024-10-31T10:06:11.894" v="668"/>
          <pc:sldLayoutMkLst>
            <pc:docMk/>
            <pc:sldMasterMk cId="2028679285" sldId="2147483699"/>
            <pc:sldLayoutMk cId="2621398765" sldId="2147483689"/>
          </pc:sldLayoutMkLst>
          <pc:spChg chg="mod">
            <ac:chgData name="Bódog András" userId="S::bodog.andras@vmk.hu::df6a7ab9-128b-4602-bef3-4776b08909f6" providerId="AD" clId="Web-{ECA2936C-C232-58F6-95BC-9BFF0F625493}" dt="2024-10-31T10:06:11.894" v="668"/>
            <ac:spMkLst>
              <pc:docMk/>
              <pc:sldMasterMk cId="2028679285" sldId="2147483699"/>
              <pc:sldLayoutMk cId="2621398765" sldId="2147483689"/>
              <ac:spMk id="6" creationId="{5288B5D8-E15B-BE38-2A89-BD0F02E1A048}"/>
            </ac:spMkLst>
          </pc:spChg>
        </pc:sldLayoutChg>
        <pc:sldLayoutChg chg="modSp add del mod">
          <pc:chgData name="Bódog András" userId="S::bodog.andras@vmk.hu::df6a7ab9-128b-4602-bef3-4776b08909f6" providerId="AD" clId="Web-{ECA2936C-C232-58F6-95BC-9BFF0F625493}" dt="2024-10-31T10:06:11.894" v="668"/>
          <pc:sldLayoutMkLst>
            <pc:docMk/>
            <pc:sldMasterMk cId="2028679285" sldId="2147483699"/>
            <pc:sldLayoutMk cId="2231059320" sldId="2147483690"/>
          </pc:sldLayoutMkLst>
          <pc:spChg chg="mod">
            <ac:chgData name="Bódog András" userId="S::bodog.andras@vmk.hu::df6a7ab9-128b-4602-bef3-4776b08909f6" providerId="AD" clId="Web-{ECA2936C-C232-58F6-95BC-9BFF0F625493}" dt="2024-10-31T10:06:11.894" v="668"/>
            <ac:spMkLst>
              <pc:docMk/>
              <pc:sldMasterMk cId="2028679285" sldId="2147483699"/>
              <pc:sldLayoutMk cId="2231059320" sldId="2147483690"/>
              <ac:spMk id="6" creationId="{0556B5AC-3F20-FDC1-D579-7C4C6B4ED037}"/>
            </ac:spMkLst>
          </pc:spChg>
        </pc:sldLayoutChg>
        <pc:sldLayoutChg chg="modSp add del mod">
          <pc:chgData name="Bódog András" userId="S::bodog.andras@vmk.hu::df6a7ab9-128b-4602-bef3-4776b08909f6" providerId="AD" clId="Web-{ECA2936C-C232-58F6-95BC-9BFF0F625493}" dt="2024-10-31T10:06:11.894" v="668"/>
          <pc:sldLayoutMkLst>
            <pc:docMk/>
            <pc:sldMasterMk cId="2028679285" sldId="2147483699"/>
            <pc:sldLayoutMk cId="2271632728" sldId="2147483691"/>
          </pc:sldLayoutMkLst>
          <pc:spChg chg="mod">
            <ac:chgData name="Bódog András" userId="S::bodog.andras@vmk.hu::df6a7ab9-128b-4602-bef3-4776b08909f6" providerId="AD" clId="Web-{ECA2936C-C232-58F6-95BC-9BFF0F625493}" dt="2024-10-31T10:06:11.894" v="668"/>
            <ac:spMkLst>
              <pc:docMk/>
              <pc:sldMasterMk cId="2028679285" sldId="2147483699"/>
              <pc:sldLayoutMk cId="2271632728" sldId="2147483691"/>
              <ac:spMk id="5" creationId="{9A9EF98B-AC81-D122-3D05-9C4E2FE4238C}"/>
            </ac:spMkLst>
          </pc:spChg>
        </pc:sldLayoutChg>
        <pc:sldLayoutChg chg="modSp add del mod">
          <pc:chgData name="Bódog András" userId="S::bodog.andras@vmk.hu::df6a7ab9-128b-4602-bef3-4776b08909f6" providerId="AD" clId="Web-{ECA2936C-C232-58F6-95BC-9BFF0F625493}" dt="2024-10-31T10:06:11.894" v="668"/>
          <pc:sldLayoutMkLst>
            <pc:docMk/>
            <pc:sldMasterMk cId="2028679285" sldId="2147483699"/>
            <pc:sldLayoutMk cId="3709909549" sldId="2147483692"/>
          </pc:sldLayoutMkLst>
          <pc:spChg chg="mod">
            <ac:chgData name="Bódog András" userId="S::bodog.andras@vmk.hu::df6a7ab9-128b-4602-bef3-4776b08909f6" providerId="AD" clId="Web-{ECA2936C-C232-58F6-95BC-9BFF0F625493}" dt="2024-10-31T10:06:11.894" v="668"/>
            <ac:spMkLst>
              <pc:docMk/>
              <pc:sldMasterMk cId="2028679285" sldId="2147483699"/>
              <pc:sldLayoutMk cId="3709909549" sldId="2147483692"/>
              <ac:spMk id="4" creationId="{2AFF5797-14F1-9FEB-247C-0E325AF74D2E}"/>
            </ac:spMkLst>
          </pc:spChg>
        </pc:sldLayoutChg>
        <pc:sldLayoutChg chg="modSp add del mod">
          <pc:chgData name="Bódog András" userId="S::bodog.andras@vmk.hu::df6a7ab9-128b-4602-bef3-4776b08909f6" providerId="AD" clId="Web-{ECA2936C-C232-58F6-95BC-9BFF0F625493}" dt="2024-10-31T10:06:11.894" v="668"/>
          <pc:sldLayoutMkLst>
            <pc:docMk/>
            <pc:sldMasterMk cId="2028679285" sldId="2147483699"/>
            <pc:sldLayoutMk cId="3899381828" sldId="2147483693"/>
          </pc:sldLayoutMkLst>
          <pc:spChg chg="mod">
            <ac:chgData name="Bódog András" userId="S::bodog.andras@vmk.hu::df6a7ab9-128b-4602-bef3-4776b08909f6" providerId="AD" clId="Web-{ECA2936C-C232-58F6-95BC-9BFF0F625493}" dt="2024-10-31T10:06:11.894" v="668"/>
            <ac:spMkLst>
              <pc:docMk/>
              <pc:sldMasterMk cId="2028679285" sldId="2147483699"/>
              <pc:sldLayoutMk cId="3899381828" sldId="2147483693"/>
              <ac:spMk id="5" creationId="{EA6FF1A4-0404-DA2D-1EA4-828091C0497C}"/>
            </ac:spMkLst>
          </pc:spChg>
        </pc:sldLayoutChg>
        <pc:sldLayoutChg chg="modSp add del mod">
          <pc:chgData name="Bódog András" userId="S::bodog.andras@vmk.hu::df6a7ab9-128b-4602-bef3-4776b08909f6" providerId="AD" clId="Web-{ECA2936C-C232-58F6-95BC-9BFF0F625493}" dt="2024-10-31T10:06:11.894" v="668"/>
          <pc:sldLayoutMkLst>
            <pc:docMk/>
            <pc:sldMasterMk cId="2028679285" sldId="2147483699"/>
            <pc:sldLayoutMk cId="3786269037" sldId="2147483694"/>
          </pc:sldLayoutMkLst>
          <pc:spChg chg="mod">
            <ac:chgData name="Bódog András" userId="S::bodog.andras@vmk.hu::df6a7ab9-128b-4602-bef3-4776b08909f6" providerId="AD" clId="Web-{ECA2936C-C232-58F6-95BC-9BFF0F625493}" dt="2024-10-31T10:06:11.894" v="668"/>
            <ac:spMkLst>
              <pc:docMk/>
              <pc:sldMasterMk cId="2028679285" sldId="2147483699"/>
              <pc:sldLayoutMk cId="3786269037" sldId="2147483694"/>
              <ac:spMk id="5" creationId="{72BD5853-25AA-1C3D-EAD2-496674792D68}"/>
            </ac:spMkLst>
          </pc:spChg>
        </pc:sldLayoutChg>
        <pc:sldLayoutChg chg="modSp add del mod">
          <pc:chgData name="Bódog András" userId="S::bodog.andras@vmk.hu::df6a7ab9-128b-4602-bef3-4776b08909f6" providerId="AD" clId="Web-{ECA2936C-C232-58F6-95BC-9BFF0F625493}" dt="2024-10-31T10:06:11.894" v="668"/>
          <pc:sldLayoutMkLst>
            <pc:docMk/>
            <pc:sldMasterMk cId="2028679285" sldId="2147483699"/>
            <pc:sldLayoutMk cId="52873144" sldId="2147483695"/>
          </pc:sldLayoutMkLst>
          <pc:spChg chg="mod">
            <ac:chgData name="Bódog András" userId="S::bodog.andras@vmk.hu::df6a7ab9-128b-4602-bef3-4776b08909f6" providerId="AD" clId="Web-{ECA2936C-C232-58F6-95BC-9BFF0F625493}" dt="2024-10-31T10:06:11.894" v="668"/>
            <ac:spMkLst>
              <pc:docMk/>
              <pc:sldMasterMk cId="2028679285" sldId="2147483699"/>
              <pc:sldLayoutMk cId="52873144" sldId="2147483695"/>
              <ac:spMk id="5" creationId="{0DEF10F0-B23F-BF4B-DB66-9BCF734DB986}"/>
            </ac:spMkLst>
          </pc:spChg>
        </pc:sldLayoutChg>
        <pc:sldLayoutChg chg="modSp add del mod">
          <pc:chgData name="Bódog András" userId="S::bodog.andras@vmk.hu::df6a7ab9-128b-4602-bef3-4776b08909f6" providerId="AD" clId="Web-{ECA2936C-C232-58F6-95BC-9BFF0F625493}" dt="2024-10-31T10:06:11.894" v="668"/>
          <pc:sldLayoutMkLst>
            <pc:docMk/>
            <pc:sldMasterMk cId="2028679285" sldId="2147483699"/>
            <pc:sldLayoutMk cId="2792195667" sldId="2147483696"/>
          </pc:sldLayoutMkLst>
          <pc:spChg chg="mod">
            <ac:chgData name="Bódog András" userId="S::bodog.andras@vmk.hu::df6a7ab9-128b-4602-bef3-4776b08909f6" providerId="AD" clId="Web-{ECA2936C-C232-58F6-95BC-9BFF0F625493}" dt="2024-10-31T10:06:11.894" v="668"/>
            <ac:spMkLst>
              <pc:docMk/>
              <pc:sldMasterMk cId="2028679285" sldId="2147483699"/>
              <pc:sldLayoutMk cId="2792195667" sldId="2147483696"/>
              <ac:spMk id="5" creationId="{87C4289B-CB0D-8AFC-7C02-F755C0DCC8F7}"/>
            </ac:spMkLst>
          </pc:spChg>
        </pc:sldLayoutChg>
        <pc:sldLayoutChg chg="modSp add del mod">
          <pc:chgData name="Bódog András" userId="S::bodog.andras@vmk.hu::df6a7ab9-128b-4602-bef3-4776b08909f6" providerId="AD" clId="Web-{ECA2936C-C232-58F6-95BC-9BFF0F625493}" dt="2024-10-31T10:06:11.894" v="668"/>
          <pc:sldLayoutMkLst>
            <pc:docMk/>
            <pc:sldMasterMk cId="2028679285" sldId="2147483699"/>
            <pc:sldLayoutMk cId="2547920960" sldId="2147483697"/>
          </pc:sldLayoutMkLst>
          <pc:spChg chg="mod">
            <ac:chgData name="Bódog András" userId="S::bodog.andras@vmk.hu::df6a7ab9-128b-4602-bef3-4776b08909f6" providerId="AD" clId="Web-{ECA2936C-C232-58F6-95BC-9BFF0F625493}" dt="2024-10-31T10:06:11.894" v="668"/>
            <ac:spMkLst>
              <pc:docMk/>
              <pc:sldMasterMk cId="2028679285" sldId="2147483699"/>
              <pc:sldLayoutMk cId="2547920960" sldId="2147483697"/>
              <ac:spMk id="6" creationId="{23AED60A-7704-31D9-7D4D-65C635EDF810}"/>
            </ac:spMkLst>
          </pc:spChg>
        </pc:sldLayoutChg>
        <pc:sldLayoutChg chg="modSp add del mod">
          <pc:chgData name="Bódog András" userId="S::bodog.andras@vmk.hu::df6a7ab9-128b-4602-bef3-4776b08909f6" providerId="AD" clId="Web-{ECA2936C-C232-58F6-95BC-9BFF0F625493}" dt="2024-10-31T10:06:11.894" v="668"/>
          <pc:sldLayoutMkLst>
            <pc:docMk/>
            <pc:sldMasterMk cId="2028679285" sldId="2147483699"/>
            <pc:sldLayoutMk cId="1470300144" sldId="2147483698"/>
          </pc:sldLayoutMkLst>
          <pc:spChg chg="mod">
            <ac:chgData name="Bódog András" userId="S::bodog.andras@vmk.hu::df6a7ab9-128b-4602-bef3-4776b08909f6" providerId="AD" clId="Web-{ECA2936C-C232-58F6-95BC-9BFF0F625493}" dt="2024-10-31T10:06:11.894" v="668"/>
            <ac:spMkLst>
              <pc:docMk/>
              <pc:sldMasterMk cId="2028679285" sldId="2147483699"/>
              <pc:sldLayoutMk cId="1470300144" sldId="2147483698"/>
              <ac:spMk id="8" creationId="{6515F875-F23E-D0D2-9115-CD494FDA00BB}"/>
            </ac:spMkLst>
          </pc:spChg>
        </pc:sldLayoutChg>
      </pc:sldMasterChg>
      <pc:sldMasterChg chg="add del addSldLayout delSldLayout modSldLayout">
        <pc:chgData name="Bódog András" userId="S::bodog.andras@vmk.hu::df6a7ab9-128b-4602-bef3-4776b08909f6" providerId="AD" clId="Web-{ECA2936C-C232-58F6-95BC-9BFF0F625493}" dt="2024-10-31T07:49:14.184" v="1"/>
        <pc:sldMasterMkLst>
          <pc:docMk/>
          <pc:sldMasterMk cId="3634403188" sldId="2147483700"/>
        </pc:sldMasterMkLst>
        <pc:sldLayoutChg chg="add del mod replId">
          <pc:chgData name="Bódog András" userId="S::bodog.andras@vmk.hu::df6a7ab9-128b-4602-bef3-4776b08909f6" providerId="AD" clId="Web-{ECA2936C-C232-58F6-95BC-9BFF0F625493}" dt="2024-10-31T07:49:14.184" v="1"/>
          <pc:sldLayoutMkLst>
            <pc:docMk/>
            <pc:sldMasterMk cId="3634403188" sldId="2147483700"/>
            <pc:sldLayoutMk cId="468794190" sldId="2147483701"/>
          </pc:sldLayoutMkLst>
        </pc:sldLayoutChg>
        <pc:sldLayoutChg chg="add del mod replId">
          <pc:chgData name="Bódog András" userId="S::bodog.andras@vmk.hu::df6a7ab9-128b-4602-bef3-4776b08909f6" providerId="AD" clId="Web-{ECA2936C-C232-58F6-95BC-9BFF0F625493}" dt="2024-10-31T07:49:14.184" v="1"/>
          <pc:sldLayoutMkLst>
            <pc:docMk/>
            <pc:sldMasterMk cId="3634403188" sldId="2147483700"/>
            <pc:sldLayoutMk cId="1924032715" sldId="2147483702"/>
          </pc:sldLayoutMkLst>
        </pc:sldLayoutChg>
        <pc:sldLayoutChg chg="add del mod replId">
          <pc:chgData name="Bódog András" userId="S::bodog.andras@vmk.hu::df6a7ab9-128b-4602-bef3-4776b08909f6" providerId="AD" clId="Web-{ECA2936C-C232-58F6-95BC-9BFF0F625493}" dt="2024-10-31T07:49:14.184" v="1"/>
          <pc:sldLayoutMkLst>
            <pc:docMk/>
            <pc:sldMasterMk cId="3634403188" sldId="2147483700"/>
            <pc:sldLayoutMk cId="942483493" sldId="2147483703"/>
          </pc:sldLayoutMkLst>
        </pc:sldLayoutChg>
        <pc:sldLayoutChg chg="add del mod replId">
          <pc:chgData name="Bódog András" userId="S::bodog.andras@vmk.hu::df6a7ab9-128b-4602-bef3-4776b08909f6" providerId="AD" clId="Web-{ECA2936C-C232-58F6-95BC-9BFF0F625493}" dt="2024-10-31T07:49:14.184" v="1"/>
          <pc:sldLayoutMkLst>
            <pc:docMk/>
            <pc:sldMasterMk cId="3634403188" sldId="2147483700"/>
            <pc:sldLayoutMk cId="3629329206" sldId="2147483704"/>
          </pc:sldLayoutMkLst>
        </pc:sldLayoutChg>
        <pc:sldLayoutChg chg="add del mod replId">
          <pc:chgData name="Bódog András" userId="S::bodog.andras@vmk.hu::df6a7ab9-128b-4602-bef3-4776b08909f6" providerId="AD" clId="Web-{ECA2936C-C232-58F6-95BC-9BFF0F625493}" dt="2024-10-31T07:49:14.184" v="1"/>
          <pc:sldLayoutMkLst>
            <pc:docMk/>
            <pc:sldMasterMk cId="3634403188" sldId="2147483700"/>
            <pc:sldLayoutMk cId="3975486694" sldId="2147483705"/>
          </pc:sldLayoutMkLst>
        </pc:sldLayoutChg>
        <pc:sldLayoutChg chg="add del mod replId">
          <pc:chgData name="Bódog András" userId="S::bodog.andras@vmk.hu::df6a7ab9-128b-4602-bef3-4776b08909f6" providerId="AD" clId="Web-{ECA2936C-C232-58F6-95BC-9BFF0F625493}" dt="2024-10-31T07:49:14.184" v="1"/>
          <pc:sldLayoutMkLst>
            <pc:docMk/>
            <pc:sldMasterMk cId="3634403188" sldId="2147483700"/>
            <pc:sldLayoutMk cId="755610779" sldId="2147483706"/>
          </pc:sldLayoutMkLst>
        </pc:sldLayoutChg>
        <pc:sldLayoutChg chg="add del mod replId">
          <pc:chgData name="Bódog András" userId="S::bodog.andras@vmk.hu::df6a7ab9-128b-4602-bef3-4776b08909f6" providerId="AD" clId="Web-{ECA2936C-C232-58F6-95BC-9BFF0F625493}" dt="2024-10-31T07:49:14.184" v="1"/>
          <pc:sldLayoutMkLst>
            <pc:docMk/>
            <pc:sldMasterMk cId="3634403188" sldId="2147483700"/>
            <pc:sldLayoutMk cId="1187141886" sldId="2147483707"/>
          </pc:sldLayoutMkLst>
        </pc:sldLayoutChg>
        <pc:sldLayoutChg chg="add del mod replId">
          <pc:chgData name="Bódog András" userId="S::bodog.andras@vmk.hu::df6a7ab9-128b-4602-bef3-4776b08909f6" providerId="AD" clId="Web-{ECA2936C-C232-58F6-95BC-9BFF0F625493}" dt="2024-10-31T07:49:14.184" v="1"/>
          <pc:sldLayoutMkLst>
            <pc:docMk/>
            <pc:sldMasterMk cId="3634403188" sldId="2147483700"/>
            <pc:sldLayoutMk cId="2045671210" sldId="2147483708"/>
          </pc:sldLayoutMkLst>
        </pc:sldLayoutChg>
        <pc:sldLayoutChg chg="add del mod replId">
          <pc:chgData name="Bódog András" userId="S::bodog.andras@vmk.hu::df6a7ab9-128b-4602-bef3-4776b08909f6" providerId="AD" clId="Web-{ECA2936C-C232-58F6-95BC-9BFF0F625493}" dt="2024-10-31T07:49:14.184" v="1"/>
          <pc:sldLayoutMkLst>
            <pc:docMk/>
            <pc:sldMasterMk cId="3634403188" sldId="2147483700"/>
            <pc:sldLayoutMk cId="3230759269" sldId="2147483709"/>
          </pc:sldLayoutMkLst>
        </pc:sldLayoutChg>
        <pc:sldLayoutChg chg="add del mod replId">
          <pc:chgData name="Bódog András" userId="S::bodog.andras@vmk.hu::df6a7ab9-128b-4602-bef3-4776b08909f6" providerId="AD" clId="Web-{ECA2936C-C232-58F6-95BC-9BFF0F625493}" dt="2024-10-31T07:49:14.184" v="1"/>
          <pc:sldLayoutMkLst>
            <pc:docMk/>
            <pc:sldMasterMk cId="3634403188" sldId="2147483700"/>
            <pc:sldLayoutMk cId="641684843" sldId="2147483710"/>
          </pc:sldLayoutMkLst>
        </pc:sldLayoutChg>
        <pc:sldLayoutChg chg="add del mod replId">
          <pc:chgData name="Bódog András" userId="S::bodog.andras@vmk.hu::df6a7ab9-128b-4602-bef3-4776b08909f6" providerId="AD" clId="Web-{ECA2936C-C232-58F6-95BC-9BFF0F625493}" dt="2024-10-31T07:49:14.184" v="1"/>
          <pc:sldLayoutMkLst>
            <pc:docMk/>
            <pc:sldMasterMk cId="3634403188" sldId="2147483700"/>
            <pc:sldLayoutMk cId="1956704467" sldId="2147483711"/>
          </pc:sldLayoutMkLst>
        </pc:sldLayoutChg>
      </pc:sldMasterChg>
    </pc:docChg>
  </pc:docChgLst>
  <pc:docChgLst>
    <pc:chgData clId="Web-{99312EF5-6343-9B25-1319-215AF0050AB3}"/>
    <pc:docChg chg="modSld">
      <pc:chgData name="" userId="" providerId="" clId="Web-{99312EF5-6343-9B25-1319-215AF0050AB3}" dt="2024-11-04T13:54:18.243" v="10" actId="20577"/>
      <pc:docMkLst>
        <pc:docMk/>
      </pc:docMkLst>
      <pc:sldChg chg="modSp">
        <pc:chgData name="" userId="" providerId="" clId="Web-{99312EF5-6343-9B25-1319-215AF0050AB3}" dt="2024-11-04T13:54:18.243" v="10" actId="20577"/>
        <pc:sldMkLst>
          <pc:docMk/>
          <pc:sldMk cId="4105890199" sldId="265"/>
        </pc:sldMkLst>
        <pc:spChg chg="mod">
          <ac:chgData name="" userId="" providerId="" clId="Web-{99312EF5-6343-9B25-1319-215AF0050AB3}" dt="2024-11-04T13:54:18.243" v="10" actId="20577"/>
          <ac:spMkLst>
            <pc:docMk/>
            <pc:sldMk cId="4105890199" sldId="265"/>
            <ac:spMk id="3" creationId="{96AD6D77-A34A-FBA3-98D5-2621CA6CD6F2}"/>
          </ac:spMkLst>
        </pc:spChg>
      </pc:sldChg>
    </pc:docChg>
  </pc:docChgLst>
  <pc:docChgLst>
    <pc:chgData name="Bódog András" userId="S::bodog.andras@vmk.hu::df6a7ab9-128b-4602-bef3-4776b08909f6" providerId="AD" clId="Web-{7F233C76-77BC-8B3D-4EAB-7CAD1E2CFD7B}"/>
    <pc:docChg chg="modSld">
      <pc:chgData name="Bódog András" userId="S::bodog.andras@vmk.hu::df6a7ab9-128b-4602-bef3-4776b08909f6" providerId="AD" clId="Web-{7F233C76-77BC-8B3D-4EAB-7CAD1E2CFD7B}" dt="2024-11-05T07:35:28.921" v="226" actId="20577"/>
      <pc:docMkLst>
        <pc:docMk/>
      </pc:docMkLst>
      <pc:sldChg chg="addSp">
        <pc:chgData name="Bódog András" userId="S::bodog.andras@vmk.hu::df6a7ab9-128b-4602-bef3-4776b08909f6" providerId="AD" clId="Web-{7F233C76-77BC-8B3D-4EAB-7CAD1E2CFD7B}" dt="2024-11-05T07:12:37.512" v="4"/>
        <pc:sldMkLst>
          <pc:docMk/>
          <pc:sldMk cId="2281849176" sldId="257"/>
        </pc:sldMkLst>
        <pc:spChg chg="add">
          <ac:chgData name="Bódog András" userId="S::bodog.andras@vmk.hu::df6a7ab9-128b-4602-bef3-4776b08909f6" providerId="AD" clId="Web-{7F233C76-77BC-8B3D-4EAB-7CAD1E2CFD7B}" dt="2024-11-05T07:12:37.512" v="4"/>
          <ac:spMkLst>
            <pc:docMk/>
            <pc:sldMk cId="2281849176" sldId="257"/>
            <ac:spMk id="6" creationId="{3A5FDDE8-E1E1-6309-3562-5258218DD296}"/>
          </ac:spMkLst>
        </pc:spChg>
      </pc:sldChg>
      <pc:sldChg chg="addSp">
        <pc:chgData name="Bódog András" userId="S::bodog.andras@vmk.hu::df6a7ab9-128b-4602-bef3-4776b08909f6" providerId="AD" clId="Web-{7F233C76-77BC-8B3D-4EAB-7CAD1E2CFD7B}" dt="2024-11-05T07:12:42.122" v="5"/>
        <pc:sldMkLst>
          <pc:docMk/>
          <pc:sldMk cId="46767504" sldId="258"/>
        </pc:sldMkLst>
        <pc:spChg chg="add">
          <ac:chgData name="Bódog András" userId="S::bodog.andras@vmk.hu::df6a7ab9-128b-4602-bef3-4776b08909f6" providerId="AD" clId="Web-{7F233C76-77BC-8B3D-4EAB-7CAD1E2CFD7B}" dt="2024-11-05T07:12:42.122" v="5"/>
          <ac:spMkLst>
            <pc:docMk/>
            <pc:sldMk cId="46767504" sldId="258"/>
            <ac:spMk id="6" creationId="{E3B4ACBB-39BE-A311-B334-88B6CDE13C9E}"/>
          </ac:spMkLst>
        </pc:spChg>
      </pc:sldChg>
      <pc:sldChg chg="addSp">
        <pc:chgData name="Bódog András" userId="S::bodog.andras@vmk.hu::df6a7ab9-128b-4602-bef3-4776b08909f6" providerId="AD" clId="Web-{7F233C76-77BC-8B3D-4EAB-7CAD1E2CFD7B}" dt="2024-11-05T07:12:43.638" v="6"/>
        <pc:sldMkLst>
          <pc:docMk/>
          <pc:sldMk cId="1381090844" sldId="259"/>
        </pc:sldMkLst>
        <pc:spChg chg="add">
          <ac:chgData name="Bódog András" userId="S::bodog.andras@vmk.hu::df6a7ab9-128b-4602-bef3-4776b08909f6" providerId="AD" clId="Web-{7F233C76-77BC-8B3D-4EAB-7CAD1E2CFD7B}" dt="2024-11-05T07:12:43.638" v="6"/>
          <ac:spMkLst>
            <pc:docMk/>
            <pc:sldMk cId="1381090844" sldId="259"/>
            <ac:spMk id="6" creationId="{090E98BA-CFB0-FCE3-0F96-6957D19D1528}"/>
          </ac:spMkLst>
        </pc:spChg>
      </pc:sldChg>
      <pc:sldChg chg="addSp">
        <pc:chgData name="Bódog András" userId="S::bodog.andras@vmk.hu::df6a7ab9-128b-4602-bef3-4776b08909f6" providerId="AD" clId="Web-{7F233C76-77BC-8B3D-4EAB-7CAD1E2CFD7B}" dt="2024-11-05T07:12:46.388" v="7"/>
        <pc:sldMkLst>
          <pc:docMk/>
          <pc:sldMk cId="1179159045" sldId="260"/>
        </pc:sldMkLst>
        <pc:spChg chg="add">
          <ac:chgData name="Bódog András" userId="S::bodog.andras@vmk.hu::df6a7ab9-128b-4602-bef3-4776b08909f6" providerId="AD" clId="Web-{7F233C76-77BC-8B3D-4EAB-7CAD1E2CFD7B}" dt="2024-11-05T07:12:46.388" v="7"/>
          <ac:spMkLst>
            <pc:docMk/>
            <pc:sldMk cId="1179159045" sldId="260"/>
            <ac:spMk id="6" creationId="{13549FE3-77E9-B2E0-9015-9023923E975B}"/>
          </ac:spMkLst>
        </pc:spChg>
      </pc:sldChg>
      <pc:sldChg chg="addSp">
        <pc:chgData name="Bódog András" userId="S::bodog.andras@vmk.hu::df6a7ab9-128b-4602-bef3-4776b08909f6" providerId="AD" clId="Web-{7F233C76-77BC-8B3D-4EAB-7CAD1E2CFD7B}" dt="2024-11-05T07:12:49.450" v="8"/>
        <pc:sldMkLst>
          <pc:docMk/>
          <pc:sldMk cId="2397009139" sldId="261"/>
        </pc:sldMkLst>
        <pc:spChg chg="add">
          <ac:chgData name="Bódog András" userId="S::bodog.andras@vmk.hu::df6a7ab9-128b-4602-bef3-4776b08909f6" providerId="AD" clId="Web-{7F233C76-77BC-8B3D-4EAB-7CAD1E2CFD7B}" dt="2024-11-05T07:12:49.450" v="8"/>
          <ac:spMkLst>
            <pc:docMk/>
            <pc:sldMk cId="2397009139" sldId="261"/>
            <ac:spMk id="6" creationId="{059C4804-96D4-D9FF-15AE-B713ACDE6BF1}"/>
          </ac:spMkLst>
        </pc:spChg>
      </pc:sldChg>
      <pc:sldChg chg="addSp">
        <pc:chgData name="Bódog András" userId="S::bodog.andras@vmk.hu::df6a7ab9-128b-4602-bef3-4776b08909f6" providerId="AD" clId="Web-{7F233C76-77BC-8B3D-4EAB-7CAD1E2CFD7B}" dt="2024-11-05T07:12:52.029" v="9"/>
        <pc:sldMkLst>
          <pc:docMk/>
          <pc:sldMk cId="8218480" sldId="262"/>
        </pc:sldMkLst>
        <pc:spChg chg="add">
          <ac:chgData name="Bódog András" userId="S::bodog.andras@vmk.hu::df6a7ab9-128b-4602-bef3-4776b08909f6" providerId="AD" clId="Web-{7F233C76-77BC-8B3D-4EAB-7CAD1E2CFD7B}" dt="2024-11-05T07:12:52.029" v="9"/>
          <ac:spMkLst>
            <pc:docMk/>
            <pc:sldMk cId="8218480" sldId="262"/>
            <ac:spMk id="6" creationId="{15783B3E-351C-F05D-D00E-6E477444755D}"/>
          </ac:spMkLst>
        </pc:spChg>
      </pc:sldChg>
      <pc:sldChg chg="addSp">
        <pc:chgData name="Bódog András" userId="S::bodog.andras@vmk.hu::df6a7ab9-128b-4602-bef3-4776b08909f6" providerId="AD" clId="Web-{7F233C76-77BC-8B3D-4EAB-7CAD1E2CFD7B}" dt="2024-11-05T07:12:54.216" v="10"/>
        <pc:sldMkLst>
          <pc:docMk/>
          <pc:sldMk cId="2697150386" sldId="263"/>
        </pc:sldMkLst>
        <pc:spChg chg="add">
          <ac:chgData name="Bódog András" userId="S::bodog.andras@vmk.hu::df6a7ab9-128b-4602-bef3-4776b08909f6" providerId="AD" clId="Web-{7F233C76-77BC-8B3D-4EAB-7CAD1E2CFD7B}" dt="2024-11-05T07:12:54.216" v="10"/>
          <ac:spMkLst>
            <pc:docMk/>
            <pc:sldMk cId="2697150386" sldId="263"/>
            <ac:spMk id="6" creationId="{708AF309-1623-5B78-1B4D-B985725BD29C}"/>
          </ac:spMkLst>
        </pc:spChg>
      </pc:sldChg>
      <pc:sldChg chg="addSp">
        <pc:chgData name="Bódog András" userId="S::bodog.andras@vmk.hu::df6a7ab9-128b-4602-bef3-4776b08909f6" providerId="AD" clId="Web-{7F233C76-77BC-8B3D-4EAB-7CAD1E2CFD7B}" dt="2024-11-05T07:12:56.654" v="11"/>
        <pc:sldMkLst>
          <pc:docMk/>
          <pc:sldMk cId="2488647179" sldId="264"/>
        </pc:sldMkLst>
        <pc:spChg chg="add">
          <ac:chgData name="Bódog András" userId="S::bodog.andras@vmk.hu::df6a7ab9-128b-4602-bef3-4776b08909f6" providerId="AD" clId="Web-{7F233C76-77BC-8B3D-4EAB-7CAD1E2CFD7B}" dt="2024-11-05T07:12:56.654" v="11"/>
          <ac:spMkLst>
            <pc:docMk/>
            <pc:sldMk cId="2488647179" sldId="264"/>
            <ac:spMk id="6" creationId="{1A9A3FBD-D258-B63F-C444-BFEE3BE55640}"/>
          </ac:spMkLst>
        </pc:spChg>
      </pc:sldChg>
      <pc:sldChg chg="addSp modSp">
        <pc:chgData name="Bódog András" userId="S::bodog.andras@vmk.hu::df6a7ab9-128b-4602-bef3-4776b08909f6" providerId="AD" clId="Web-{7F233C76-77BC-8B3D-4EAB-7CAD1E2CFD7B}" dt="2024-11-05T07:35:28.921" v="226" actId="20577"/>
        <pc:sldMkLst>
          <pc:docMk/>
          <pc:sldMk cId="4105890199" sldId="265"/>
        </pc:sldMkLst>
        <pc:spChg chg="mod">
          <ac:chgData name="Bódog András" userId="S::bodog.andras@vmk.hu::df6a7ab9-128b-4602-bef3-4776b08909f6" providerId="AD" clId="Web-{7F233C76-77BC-8B3D-4EAB-7CAD1E2CFD7B}" dt="2024-11-05T07:32:11.227" v="147" actId="20577"/>
          <ac:spMkLst>
            <pc:docMk/>
            <pc:sldMk cId="4105890199" sldId="265"/>
            <ac:spMk id="2" creationId="{09E86E8D-F31A-DE77-D98C-44056BBBE487}"/>
          </ac:spMkLst>
        </pc:spChg>
        <pc:spChg chg="mod">
          <ac:chgData name="Bódog András" userId="S::bodog.andras@vmk.hu::df6a7ab9-128b-4602-bef3-4776b08909f6" providerId="AD" clId="Web-{7F233C76-77BC-8B3D-4EAB-7CAD1E2CFD7B}" dt="2024-11-05T07:35:20.874" v="225" actId="20577"/>
          <ac:spMkLst>
            <pc:docMk/>
            <pc:sldMk cId="4105890199" sldId="265"/>
            <ac:spMk id="3" creationId="{96AD6D77-A34A-FBA3-98D5-2621CA6CD6F2}"/>
          </ac:spMkLst>
        </pc:spChg>
        <pc:spChg chg="mod">
          <ac:chgData name="Bódog András" userId="S::bodog.andras@vmk.hu::df6a7ab9-128b-4602-bef3-4776b08909f6" providerId="AD" clId="Web-{7F233C76-77BC-8B3D-4EAB-7CAD1E2CFD7B}" dt="2024-11-05T07:35:28.921" v="226" actId="20577"/>
          <ac:spMkLst>
            <pc:docMk/>
            <pc:sldMk cId="4105890199" sldId="265"/>
            <ac:spMk id="4" creationId="{0F1635FF-A151-20A1-7C42-A62E5E361C16}"/>
          </ac:spMkLst>
        </pc:spChg>
        <pc:spChg chg="add mod ord">
          <ac:chgData name="Bódog András" userId="S::bodog.andras@vmk.hu::df6a7ab9-128b-4602-bef3-4776b08909f6" providerId="AD" clId="Web-{7F233C76-77BC-8B3D-4EAB-7CAD1E2CFD7B}" dt="2024-11-05T07:12:06.105" v="3"/>
          <ac:spMkLst>
            <pc:docMk/>
            <pc:sldMk cId="4105890199" sldId="265"/>
            <ac:spMk id="5" creationId="{A9AE4874-0D1C-7D50-B593-3F88E74F4780}"/>
          </ac:spMkLst>
        </pc:spChg>
      </pc:sldChg>
    </pc:docChg>
  </pc:docChgLst>
  <pc:docChgLst>
    <pc:chgData name="Bódog András" userId="S::bodog.andras@vmk.hu::df6a7ab9-128b-4602-bef3-4776b08909f6" providerId="AD" clId="Web-{4CE80162-4E82-AF0F-22DF-0D5F3DF945B8}"/>
    <pc:docChg chg="modSld">
      <pc:chgData name="Bódog András" userId="S::bodog.andras@vmk.hu::df6a7ab9-128b-4602-bef3-4776b08909f6" providerId="AD" clId="Web-{4CE80162-4E82-AF0F-22DF-0D5F3DF945B8}" dt="2024-11-07T10:29:24.983" v="4"/>
      <pc:docMkLst>
        <pc:docMk/>
      </pc:docMkLst>
      <pc:sldChg chg="addSp modSp modAnim">
        <pc:chgData name="Bódog András" userId="S::bodog.andras@vmk.hu::df6a7ab9-128b-4602-bef3-4776b08909f6" providerId="AD" clId="Web-{4CE80162-4E82-AF0F-22DF-0D5F3DF945B8}" dt="2024-11-07T10:29:24.983" v="4"/>
        <pc:sldMkLst>
          <pc:docMk/>
          <pc:sldMk cId="2488647179" sldId="264"/>
        </pc:sldMkLst>
        <pc:picChg chg="add mod">
          <ac:chgData name="Bódog András" userId="S::bodog.andras@vmk.hu::df6a7ab9-128b-4602-bef3-4776b08909f6" providerId="AD" clId="Web-{4CE80162-4E82-AF0F-22DF-0D5F3DF945B8}" dt="2024-11-07T10:28:40.310" v="1"/>
          <ac:picMkLst>
            <pc:docMk/>
            <pc:sldMk cId="2488647179" sldId="264"/>
            <ac:picMk id="7" creationId="{1218B593-ED03-8666-4402-F638F509C931}"/>
          </ac:picMkLst>
        </pc:picChg>
      </pc:sldChg>
    </pc:docChg>
  </pc:docChgLst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21-08-02T07:13:25.109" v="25" actId="790"/>
      <pc:docMkLst>
        <pc:docMk/>
      </pc:docMkLst>
      <pc:sldChg chg="modSp mod modNotes">
        <pc:chgData name="Fake Test User" userId="SID-0" providerId="Test" clId="FakeClientId" dt="2021-08-02T07:13:13.812" v="23" actId="790"/>
        <pc:sldMkLst>
          <pc:docMk/>
          <pc:sldMk cId="3856144342" sldId="256"/>
        </pc:sldMkLst>
        <pc:spChg chg="mod">
          <ac:chgData name="Fake Test User" userId="SID-0" providerId="Test" clId="FakeClientId" dt="2021-08-02T07:07:27.207" v="1" actId="790"/>
          <ac:spMkLst>
            <pc:docMk/>
            <pc:sldMk cId="3856144342" sldId="256"/>
            <ac:spMk id="2" creationId="{00000000-0000-0000-0000-000000000000}"/>
          </ac:spMkLst>
        </pc:spChg>
        <pc:spChg chg="mod">
          <ac:chgData name="Fake Test User" userId="SID-0" providerId="Test" clId="FakeClientId" dt="2021-08-02T07:07:27.207" v="1" actId="790"/>
          <ac:spMkLst>
            <pc:docMk/>
            <pc:sldMk cId="3856144342" sldId="256"/>
            <ac:spMk id="3" creationId="{00000000-0000-0000-0000-000000000000}"/>
          </ac:spMkLst>
        </pc:spChg>
      </pc:sldChg>
      <pc:sldMasterChg chg="modSp mod modSldLayout">
        <pc:chgData name="Fake Test User" userId="SID-0" providerId="Test" clId="FakeClientId" dt="2021-08-02T07:13:05.031" v="22" actId="790"/>
        <pc:sldMasterMkLst>
          <pc:docMk/>
          <pc:sldMasterMk cId="0" sldId="2147483648"/>
        </pc:sldMasterMkLst>
        <pc:spChg chg="mod">
          <ac:chgData name="Fake Test User" userId="SID-0" providerId="Test" clId="FakeClientId" dt="2021-08-02T07:07:46.832" v="3" actId="790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Fake Test User" userId="SID-0" providerId="Test" clId="FakeClientId" dt="2021-08-02T07:07:46.832" v="3" actId="790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Fake Test User" userId="SID-0" providerId="Test" clId="FakeClientId" dt="2021-08-02T07:07:46.832" v="3" actId="790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Fake Test User" userId="SID-0" providerId="Test" clId="FakeClientId" dt="2021-08-02T07:07:46.832" v="3" actId="790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Fake Test User" userId="SID-0" providerId="Test" clId="FakeClientId" dt="2021-08-02T07:07:46.832" v="3" actId="790"/>
          <ac:spMkLst>
            <pc:docMk/>
            <pc:sldMasterMk cId="0" sldId="2147483648"/>
            <ac:spMk id="6" creationId="{00000000-0000-0000-0000-000000000000}"/>
          </ac:spMkLst>
        </pc:spChg>
        <pc:sldLayoutChg chg="modSp mod">
          <pc:chgData name="Fake Test User" userId="SID-0" providerId="Test" clId="FakeClientId" dt="2021-08-02T07:07:54.489" v="4" actId="790"/>
          <pc:sldLayoutMkLst>
            <pc:docMk/>
            <pc:sldMasterMk cId="0" sldId="2147483648"/>
            <pc:sldLayoutMk cId="0" sldId="2147483649"/>
          </pc:sldLayoutMkLst>
          <pc:spChg chg="mod">
            <ac:chgData name="Fake Test User" userId="SID-0" providerId="Test" clId="FakeClientId" dt="2021-08-02T07:07:54.489" v="4" actId="790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mod">
            <ac:chgData name="Fake Test User" userId="SID-0" providerId="Test" clId="FakeClientId" dt="2021-08-02T07:07:54.489" v="4" actId="790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  <pc:spChg chg="mod">
            <ac:chgData name="Fake Test User" userId="SID-0" providerId="Test" clId="FakeClientId" dt="2021-08-02T07:07:54.489" v="4" actId="790"/>
            <ac:spMkLst>
              <pc:docMk/>
              <pc:sldMasterMk cId="0" sldId="2147483648"/>
              <pc:sldLayoutMk cId="0" sldId="2147483649"/>
              <ac:spMk id="4" creationId="{00000000-0000-0000-0000-000000000000}"/>
            </ac:spMkLst>
          </pc:spChg>
          <pc:spChg chg="mod">
            <ac:chgData name="Fake Test User" userId="SID-0" providerId="Test" clId="FakeClientId" dt="2021-08-02T07:07:54.489" v="4" actId="790"/>
            <ac:spMkLst>
              <pc:docMk/>
              <pc:sldMasterMk cId="0" sldId="2147483648"/>
              <pc:sldLayoutMk cId="0" sldId="2147483649"/>
              <ac:spMk id="5" creationId="{00000000-0000-0000-0000-000000000000}"/>
            </ac:spMkLst>
          </pc:spChg>
          <pc:spChg chg="mod">
            <ac:chgData name="Fake Test User" userId="SID-0" providerId="Test" clId="FakeClientId" dt="2021-08-02T07:07:54.489" v="4" actId="790"/>
            <ac:spMkLst>
              <pc:docMk/>
              <pc:sldMasterMk cId="0" sldId="2147483648"/>
              <pc:sldLayoutMk cId="0" sldId="2147483649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2T07:07:59.239" v="5" actId="790"/>
          <pc:sldLayoutMkLst>
            <pc:docMk/>
            <pc:sldMasterMk cId="0" sldId="2147483648"/>
            <pc:sldLayoutMk cId="0" sldId="2147483650"/>
          </pc:sldLayoutMkLst>
          <pc:spChg chg="mod">
            <ac:chgData name="Fake Test User" userId="SID-0" providerId="Test" clId="FakeClientId" dt="2021-08-02T07:07:59.239" v="5" actId="790"/>
            <ac:spMkLst>
              <pc:docMk/>
              <pc:sldMasterMk cId="0" sldId="2147483648"/>
              <pc:sldLayoutMk cId="0" sldId="2147483650"/>
              <ac:spMk id="2" creationId="{00000000-0000-0000-0000-000000000000}"/>
            </ac:spMkLst>
          </pc:spChg>
          <pc:spChg chg="mod">
            <ac:chgData name="Fake Test User" userId="SID-0" providerId="Test" clId="FakeClientId" dt="2021-08-02T07:07:59.239" v="5" actId="790"/>
            <ac:spMkLst>
              <pc:docMk/>
              <pc:sldMasterMk cId="0" sldId="2147483648"/>
              <pc:sldLayoutMk cId="0" sldId="2147483650"/>
              <ac:spMk id="3" creationId="{00000000-0000-0000-0000-000000000000}"/>
            </ac:spMkLst>
          </pc:spChg>
          <pc:spChg chg="mod">
            <ac:chgData name="Fake Test User" userId="SID-0" providerId="Test" clId="FakeClientId" dt="2021-08-02T07:07:59.239" v="5" actId="790"/>
            <ac:spMkLst>
              <pc:docMk/>
              <pc:sldMasterMk cId="0" sldId="2147483648"/>
              <pc:sldLayoutMk cId="0" sldId="2147483650"/>
              <ac:spMk id="4" creationId="{00000000-0000-0000-0000-000000000000}"/>
            </ac:spMkLst>
          </pc:spChg>
          <pc:spChg chg="mod">
            <ac:chgData name="Fake Test User" userId="SID-0" providerId="Test" clId="FakeClientId" dt="2021-08-02T07:07:59.239" v="5" actId="790"/>
            <ac:spMkLst>
              <pc:docMk/>
              <pc:sldMasterMk cId="0" sldId="2147483648"/>
              <pc:sldLayoutMk cId="0" sldId="2147483650"/>
              <ac:spMk id="5" creationId="{00000000-0000-0000-0000-000000000000}"/>
            </ac:spMkLst>
          </pc:spChg>
          <pc:spChg chg="mod">
            <ac:chgData name="Fake Test User" userId="SID-0" providerId="Test" clId="FakeClientId" dt="2021-08-02T07:07:59.239" v="5" actId="790"/>
            <ac:spMkLst>
              <pc:docMk/>
              <pc:sldMasterMk cId="0" sldId="2147483648"/>
              <pc:sldLayoutMk cId="0" sldId="2147483650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2T07:08:03.473" v="6" actId="790"/>
          <pc:sldLayoutMkLst>
            <pc:docMk/>
            <pc:sldMasterMk cId="0" sldId="2147483648"/>
            <pc:sldLayoutMk cId="0" sldId="2147483651"/>
          </pc:sldLayoutMkLst>
          <pc:spChg chg="mod">
            <ac:chgData name="Fake Test User" userId="SID-0" providerId="Test" clId="FakeClientId" dt="2021-08-02T07:08:03.473" v="6" actId="790"/>
            <ac:spMkLst>
              <pc:docMk/>
              <pc:sldMasterMk cId="0" sldId="2147483648"/>
              <pc:sldLayoutMk cId="0" sldId="2147483651"/>
              <ac:spMk id="2" creationId="{00000000-0000-0000-0000-000000000000}"/>
            </ac:spMkLst>
          </pc:spChg>
          <pc:spChg chg="mod">
            <ac:chgData name="Fake Test User" userId="SID-0" providerId="Test" clId="FakeClientId" dt="2021-08-02T07:08:03.473" v="6" actId="790"/>
            <ac:spMkLst>
              <pc:docMk/>
              <pc:sldMasterMk cId="0" sldId="2147483648"/>
              <pc:sldLayoutMk cId="0" sldId="2147483651"/>
              <ac:spMk id="3" creationId="{00000000-0000-0000-0000-000000000000}"/>
            </ac:spMkLst>
          </pc:spChg>
          <pc:spChg chg="mod">
            <ac:chgData name="Fake Test User" userId="SID-0" providerId="Test" clId="FakeClientId" dt="2021-08-02T07:08:03.473" v="6" actId="790"/>
            <ac:spMkLst>
              <pc:docMk/>
              <pc:sldMasterMk cId="0" sldId="2147483648"/>
              <pc:sldLayoutMk cId="0" sldId="2147483651"/>
              <ac:spMk id="4" creationId="{00000000-0000-0000-0000-000000000000}"/>
            </ac:spMkLst>
          </pc:spChg>
          <pc:spChg chg="mod">
            <ac:chgData name="Fake Test User" userId="SID-0" providerId="Test" clId="FakeClientId" dt="2021-08-02T07:08:03.473" v="6" actId="790"/>
            <ac:spMkLst>
              <pc:docMk/>
              <pc:sldMasterMk cId="0" sldId="2147483648"/>
              <pc:sldLayoutMk cId="0" sldId="2147483651"/>
              <ac:spMk id="5" creationId="{00000000-0000-0000-0000-000000000000}"/>
            </ac:spMkLst>
          </pc:spChg>
          <pc:spChg chg="mod">
            <ac:chgData name="Fake Test User" userId="SID-0" providerId="Test" clId="FakeClientId" dt="2021-08-02T07:08:03.473" v="6" actId="790"/>
            <ac:spMkLst>
              <pc:docMk/>
              <pc:sldMasterMk cId="0" sldId="2147483648"/>
              <pc:sldLayoutMk cId="0" sldId="2147483651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2T07:08:08.176" v="7" actId="790"/>
          <pc:sldLayoutMkLst>
            <pc:docMk/>
            <pc:sldMasterMk cId="0" sldId="2147483648"/>
            <pc:sldLayoutMk cId="0" sldId="2147483652"/>
          </pc:sldLayoutMkLst>
          <pc:spChg chg="mod">
            <ac:chgData name="Fake Test User" userId="SID-0" providerId="Test" clId="FakeClientId" dt="2021-08-02T07:08:08.176" v="7" actId="790"/>
            <ac:spMkLst>
              <pc:docMk/>
              <pc:sldMasterMk cId="0" sldId="2147483648"/>
              <pc:sldLayoutMk cId="0" sldId="2147483652"/>
              <ac:spMk id="2" creationId="{00000000-0000-0000-0000-000000000000}"/>
            </ac:spMkLst>
          </pc:spChg>
          <pc:spChg chg="mod">
            <ac:chgData name="Fake Test User" userId="SID-0" providerId="Test" clId="FakeClientId" dt="2021-08-02T07:08:08.176" v="7" actId="790"/>
            <ac:spMkLst>
              <pc:docMk/>
              <pc:sldMasterMk cId="0" sldId="2147483648"/>
              <pc:sldLayoutMk cId="0" sldId="2147483652"/>
              <ac:spMk id="3" creationId="{00000000-0000-0000-0000-000000000000}"/>
            </ac:spMkLst>
          </pc:spChg>
          <pc:spChg chg="mod">
            <ac:chgData name="Fake Test User" userId="SID-0" providerId="Test" clId="FakeClientId" dt="2021-08-02T07:08:08.176" v="7" actId="790"/>
            <ac:spMkLst>
              <pc:docMk/>
              <pc:sldMasterMk cId="0" sldId="2147483648"/>
              <pc:sldLayoutMk cId="0" sldId="2147483652"/>
              <ac:spMk id="4" creationId="{00000000-0000-0000-0000-000000000000}"/>
            </ac:spMkLst>
          </pc:spChg>
          <pc:spChg chg="mod">
            <ac:chgData name="Fake Test User" userId="SID-0" providerId="Test" clId="FakeClientId" dt="2021-08-02T07:08:08.176" v="7" actId="790"/>
            <ac:spMkLst>
              <pc:docMk/>
              <pc:sldMasterMk cId="0" sldId="2147483648"/>
              <pc:sldLayoutMk cId="0" sldId="2147483652"/>
              <ac:spMk id="5" creationId="{00000000-0000-0000-0000-000000000000}"/>
            </ac:spMkLst>
          </pc:spChg>
          <pc:spChg chg="mod">
            <ac:chgData name="Fake Test User" userId="SID-0" providerId="Test" clId="FakeClientId" dt="2021-08-02T07:08:08.176" v="7" actId="790"/>
            <ac:spMkLst>
              <pc:docMk/>
              <pc:sldMasterMk cId="0" sldId="2147483648"/>
              <pc:sldLayoutMk cId="0" sldId="2147483652"/>
              <ac:spMk id="6" creationId="{00000000-0000-0000-0000-000000000000}"/>
            </ac:spMkLst>
          </pc:spChg>
          <pc:spChg chg="mod">
            <ac:chgData name="Fake Test User" userId="SID-0" providerId="Test" clId="FakeClientId" dt="2021-08-02T07:08:08.176" v="7" actId="790"/>
            <ac:spMkLst>
              <pc:docMk/>
              <pc:sldMasterMk cId="0" sldId="2147483648"/>
              <pc:sldLayoutMk cId="0" sldId="2147483652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2T07:08:24.708" v="8" actId="790"/>
          <pc:sldLayoutMkLst>
            <pc:docMk/>
            <pc:sldMasterMk cId="0" sldId="2147483648"/>
            <pc:sldLayoutMk cId="0" sldId="2147483653"/>
          </pc:sldLayoutMkLst>
          <pc:spChg chg="mod">
            <ac:chgData name="Fake Test User" userId="SID-0" providerId="Test" clId="FakeClientId" dt="2021-08-02T07:08:24.708" v="8" actId="790"/>
            <ac:spMkLst>
              <pc:docMk/>
              <pc:sldMasterMk cId="0" sldId="2147483648"/>
              <pc:sldLayoutMk cId="0" sldId="2147483653"/>
              <ac:spMk id="2" creationId="{00000000-0000-0000-0000-000000000000}"/>
            </ac:spMkLst>
          </pc:spChg>
          <pc:spChg chg="mod">
            <ac:chgData name="Fake Test User" userId="SID-0" providerId="Test" clId="FakeClientId" dt="2021-08-02T07:08:24.708" v="8" actId="790"/>
            <ac:spMkLst>
              <pc:docMk/>
              <pc:sldMasterMk cId="0" sldId="2147483648"/>
              <pc:sldLayoutMk cId="0" sldId="2147483653"/>
              <ac:spMk id="3" creationId="{00000000-0000-0000-0000-000000000000}"/>
            </ac:spMkLst>
          </pc:spChg>
          <pc:spChg chg="mod">
            <ac:chgData name="Fake Test User" userId="SID-0" providerId="Test" clId="FakeClientId" dt="2021-08-02T07:08:24.708" v="8" actId="790"/>
            <ac:spMkLst>
              <pc:docMk/>
              <pc:sldMasterMk cId="0" sldId="2147483648"/>
              <pc:sldLayoutMk cId="0" sldId="2147483653"/>
              <ac:spMk id="4" creationId="{00000000-0000-0000-0000-000000000000}"/>
            </ac:spMkLst>
          </pc:spChg>
          <pc:spChg chg="mod">
            <ac:chgData name="Fake Test User" userId="SID-0" providerId="Test" clId="FakeClientId" dt="2021-08-02T07:08:24.708" v="8" actId="790"/>
            <ac:spMkLst>
              <pc:docMk/>
              <pc:sldMasterMk cId="0" sldId="2147483648"/>
              <pc:sldLayoutMk cId="0" sldId="2147483653"/>
              <ac:spMk id="5" creationId="{00000000-0000-0000-0000-000000000000}"/>
            </ac:spMkLst>
          </pc:spChg>
          <pc:spChg chg="mod">
            <ac:chgData name="Fake Test User" userId="SID-0" providerId="Test" clId="FakeClientId" dt="2021-08-02T07:08:24.708" v="8" actId="790"/>
            <ac:spMkLst>
              <pc:docMk/>
              <pc:sldMasterMk cId="0" sldId="2147483648"/>
              <pc:sldLayoutMk cId="0" sldId="2147483653"/>
              <ac:spMk id="6" creationId="{00000000-0000-0000-0000-000000000000}"/>
            </ac:spMkLst>
          </pc:spChg>
          <pc:spChg chg="mod">
            <ac:chgData name="Fake Test User" userId="SID-0" providerId="Test" clId="FakeClientId" dt="2021-08-02T07:08:24.708" v="8" actId="790"/>
            <ac:spMkLst>
              <pc:docMk/>
              <pc:sldMasterMk cId="0" sldId="2147483648"/>
              <pc:sldLayoutMk cId="0" sldId="2147483653"/>
              <ac:spMk id="7" creationId="{00000000-0000-0000-0000-000000000000}"/>
            </ac:spMkLst>
          </pc:spChg>
          <pc:spChg chg="mod">
            <ac:chgData name="Fake Test User" userId="SID-0" providerId="Test" clId="FakeClientId" dt="2021-08-02T07:08:24.708" v="8" actId="790"/>
            <ac:spMkLst>
              <pc:docMk/>
              <pc:sldMasterMk cId="0" sldId="2147483648"/>
              <pc:sldLayoutMk cId="0" sldId="2147483653"/>
              <ac:spMk id="8" creationId="{00000000-0000-0000-0000-000000000000}"/>
            </ac:spMkLst>
          </pc:spChg>
          <pc:spChg chg="mod">
            <ac:chgData name="Fake Test User" userId="SID-0" providerId="Test" clId="FakeClientId" dt="2021-08-02T07:08:24.708" v="8" actId="790"/>
            <ac:spMkLst>
              <pc:docMk/>
              <pc:sldMasterMk cId="0" sldId="2147483648"/>
              <pc:sldLayoutMk cId="0" sldId="2147483653"/>
              <ac:spMk id="9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2T07:08:28.911" v="9" actId="790"/>
          <pc:sldLayoutMkLst>
            <pc:docMk/>
            <pc:sldMasterMk cId="0" sldId="2147483648"/>
            <pc:sldLayoutMk cId="0" sldId="2147483654"/>
          </pc:sldLayoutMkLst>
          <pc:spChg chg="mod">
            <ac:chgData name="Fake Test User" userId="SID-0" providerId="Test" clId="FakeClientId" dt="2021-08-02T07:08:28.911" v="9" actId="790"/>
            <ac:spMkLst>
              <pc:docMk/>
              <pc:sldMasterMk cId="0" sldId="2147483648"/>
              <pc:sldLayoutMk cId="0" sldId="2147483654"/>
              <ac:spMk id="2" creationId="{00000000-0000-0000-0000-000000000000}"/>
            </ac:spMkLst>
          </pc:spChg>
          <pc:spChg chg="mod">
            <ac:chgData name="Fake Test User" userId="SID-0" providerId="Test" clId="FakeClientId" dt="2021-08-02T07:08:28.911" v="9" actId="790"/>
            <ac:spMkLst>
              <pc:docMk/>
              <pc:sldMasterMk cId="0" sldId="2147483648"/>
              <pc:sldLayoutMk cId="0" sldId="2147483654"/>
              <ac:spMk id="3" creationId="{00000000-0000-0000-0000-000000000000}"/>
            </ac:spMkLst>
          </pc:spChg>
          <pc:spChg chg="mod">
            <ac:chgData name="Fake Test User" userId="SID-0" providerId="Test" clId="FakeClientId" dt="2021-08-02T07:08:28.911" v="9" actId="790"/>
            <ac:spMkLst>
              <pc:docMk/>
              <pc:sldMasterMk cId="0" sldId="2147483648"/>
              <pc:sldLayoutMk cId="0" sldId="2147483654"/>
              <ac:spMk id="4" creationId="{00000000-0000-0000-0000-000000000000}"/>
            </ac:spMkLst>
          </pc:spChg>
          <pc:spChg chg="mod">
            <ac:chgData name="Fake Test User" userId="SID-0" providerId="Test" clId="FakeClientId" dt="2021-08-02T07:08:28.911" v="9" actId="790"/>
            <ac:spMkLst>
              <pc:docMk/>
              <pc:sldMasterMk cId="0" sldId="2147483648"/>
              <pc:sldLayoutMk cId="0" sldId="2147483654"/>
              <ac:spMk id="5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2T07:08:33.458" v="10" actId="790"/>
          <pc:sldLayoutMkLst>
            <pc:docMk/>
            <pc:sldMasterMk cId="0" sldId="2147483648"/>
            <pc:sldLayoutMk cId="0" sldId="2147483655"/>
          </pc:sldLayoutMkLst>
          <pc:spChg chg="mod">
            <ac:chgData name="Fake Test User" userId="SID-0" providerId="Test" clId="FakeClientId" dt="2021-08-02T07:08:33.458" v="10" actId="790"/>
            <ac:spMkLst>
              <pc:docMk/>
              <pc:sldMasterMk cId="0" sldId="2147483648"/>
              <pc:sldLayoutMk cId="0" sldId="2147483655"/>
              <ac:spMk id="2" creationId="{00000000-0000-0000-0000-000000000000}"/>
            </ac:spMkLst>
          </pc:spChg>
          <pc:spChg chg="mod">
            <ac:chgData name="Fake Test User" userId="SID-0" providerId="Test" clId="FakeClientId" dt="2021-08-02T07:08:33.458" v="10" actId="790"/>
            <ac:spMkLst>
              <pc:docMk/>
              <pc:sldMasterMk cId="0" sldId="2147483648"/>
              <pc:sldLayoutMk cId="0" sldId="2147483655"/>
              <ac:spMk id="3" creationId="{00000000-0000-0000-0000-000000000000}"/>
            </ac:spMkLst>
          </pc:spChg>
          <pc:spChg chg="mod">
            <ac:chgData name="Fake Test User" userId="SID-0" providerId="Test" clId="FakeClientId" dt="2021-08-02T07:08:33.458" v="10" actId="790"/>
            <ac:spMkLst>
              <pc:docMk/>
              <pc:sldMasterMk cId="0" sldId="2147483648"/>
              <pc:sldLayoutMk cId="0" sldId="2147483655"/>
              <ac:spMk id="4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2T07:08:44.708" v="11" actId="790"/>
          <pc:sldLayoutMkLst>
            <pc:docMk/>
            <pc:sldMasterMk cId="0" sldId="2147483648"/>
            <pc:sldLayoutMk cId="0" sldId="2147483656"/>
          </pc:sldLayoutMkLst>
          <pc:spChg chg="mod">
            <ac:chgData name="Fake Test User" userId="SID-0" providerId="Test" clId="FakeClientId" dt="2021-08-02T07:08:44.708" v="11" actId="790"/>
            <ac:spMkLst>
              <pc:docMk/>
              <pc:sldMasterMk cId="0" sldId="2147483648"/>
              <pc:sldLayoutMk cId="0" sldId="2147483656"/>
              <ac:spMk id="2" creationId="{00000000-0000-0000-0000-000000000000}"/>
            </ac:spMkLst>
          </pc:spChg>
          <pc:spChg chg="mod">
            <ac:chgData name="Fake Test User" userId="SID-0" providerId="Test" clId="FakeClientId" dt="2021-08-02T07:08:44.708" v="11" actId="790"/>
            <ac:spMkLst>
              <pc:docMk/>
              <pc:sldMasterMk cId="0" sldId="2147483648"/>
              <pc:sldLayoutMk cId="0" sldId="2147483656"/>
              <ac:spMk id="3" creationId="{00000000-0000-0000-0000-000000000000}"/>
            </ac:spMkLst>
          </pc:spChg>
          <pc:spChg chg="mod">
            <ac:chgData name="Fake Test User" userId="SID-0" providerId="Test" clId="FakeClientId" dt="2021-08-02T07:08:44.708" v="11" actId="790"/>
            <ac:spMkLst>
              <pc:docMk/>
              <pc:sldMasterMk cId="0" sldId="2147483648"/>
              <pc:sldLayoutMk cId="0" sldId="2147483656"/>
              <ac:spMk id="4" creationId="{00000000-0000-0000-0000-000000000000}"/>
            </ac:spMkLst>
          </pc:spChg>
          <pc:spChg chg="mod">
            <ac:chgData name="Fake Test User" userId="SID-0" providerId="Test" clId="FakeClientId" dt="2021-08-02T07:08:44.708" v="11" actId="790"/>
            <ac:spMkLst>
              <pc:docMk/>
              <pc:sldMasterMk cId="0" sldId="2147483648"/>
              <pc:sldLayoutMk cId="0" sldId="2147483656"/>
              <ac:spMk id="5" creationId="{00000000-0000-0000-0000-000000000000}"/>
            </ac:spMkLst>
          </pc:spChg>
          <pc:spChg chg="mod">
            <ac:chgData name="Fake Test User" userId="SID-0" providerId="Test" clId="FakeClientId" dt="2021-08-02T07:08:44.708" v="11" actId="790"/>
            <ac:spMkLst>
              <pc:docMk/>
              <pc:sldMasterMk cId="0" sldId="2147483648"/>
              <pc:sldLayoutMk cId="0" sldId="2147483656"/>
              <ac:spMk id="6" creationId="{00000000-0000-0000-0000-000000000000}"/>
            </ac:spMkLst>
          </pc:spChg>
          <pc:spChg chg="mod">
            <ac:chgData name="Fake Test User" userId="SID-0" providerId="Test" clId="FakeClientId" dt="2021-08-02T07:08:44.708" v="11" actId="790"/>
            <ac:spMkLst>
              <pc:docMk/>
              <pc:sldMasterMk cId="0" sldId="2147483648"/>
              <pc:sldLayoutMk cId="0" sldId="2147483656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2T07:09:19.474" v="12" actId="790"/>
          <pc:sldLayoutMkLst>
            <pc:docMk/>
            <pc:sldMasterMk cId="0" sldId="2147483648"/>
            <pc:sldLayoutMk cId="0" sldId="2147483657"/>
          </pc:sldLayoutMkLst>
          <pc:spChg chg="mod">
            <ac:chgData name="Fake Test User" userId="SID-0" providerId="Test" clId="FakeClientId" dt="2021-08-02T07:09:19.474" v="12" actId="790"/>
            <ac:spMkLst>
              <pc:docMk/>
              <pc:sldMasterMk cId="0" sldId="2147483648"/>
              <pc:sldLayoutMk cId="0" sldId="2147483657"/>
              <ac:spMk id="2" creationId="{00000000-0000-0000-0000-000000000000}"/>
            </ac:spMkLst>
          </pc:spChg>
          <pc:spChg chg="mod">
            <ac:chgData name="Fake Test User" userId="SID-0" providerId="Test" clId="FakeClientId" dt="2021-08-02T07:09:19.474" v="12" actId="790"/>
            <ac:spMkLst>
              <pc:docMk/>
              <pc:sldMasterMk cId="0" sldId="2147483648"/>
              <pc:sldLayoutMk cId="0" sldId="2147483657"/>
              <ac:spMk id="3" creationId="{00000000-0000-0000-0000-000000000000}"/>
            </ac:spMkLst>
          </pc:spChg>
          <pc:spChg chg="mod">
            <ac:chgData name="Fake Test User" userId="SID-0" providerId="Test" clId="FakeClientId" dt="2021-08-02T07:09:19.474" v="12" actId="790"/>
            <ac:spMkLst>
              <pc:docMk/>
              <pc:sldMasterMk cId="0" sldId="2147483648"/>
              <pc:sldLayoutMk cId="0" sldId="2147483657"/>
              <ac:spMk id="4" creationId="{00000000-0000-0000-0000-000000000000}"/>
            </ac:spMkLst>
          </pc:spChg>
          <pc:spChg chg="mod">
            <ac:chgData name="Fake Test User" userId="SID-0" providerId="Test" clId="FakeClientId" dt="2021-08-02T07:09:19.474" v="12" actId="790"/>
            <ac:spMkLst>
              <pc:docMk/>
              <pc:sldMasterMk cId="0" sldId="2147483648"/>
              <pc:sldLayoutMk cId="0" sldId="2147483657"/>
              <ac:spMk id="5" creationId="{00000000-0000-0000-0000-000000000000}"/>
            </ac:spMkLst>
          </pc:spChg>
          <pc:spChg chg="mod">
            <ac:chgData name="Fake Test User" userId="SID-0" providerId="Test" clId="FakeClientId" dt="2021-08-02T07:09:19.474" v="12" actId="790"/>
            <ac:spMkLst>
              <pc:docMk/>
              <pc:sldMasterMk cId="0" sldId="2147483648"/>
              <pc:sldLayoutMk cId="0" sldId="2147483657"/>
              <ac:spMk id="6" creationId="{00000000-0000-0000-0000-000000000000}"/>
            </ac:spMkLst>
          </pc:spChg>
          <pc:spChg chg="mod">
            <ac:chgData name="Fake Test User" userId="SID-0" providerId="Test" clId="FakeClientId" dt="2021-08-02T07:09:19.474" v="12" actId="790"/>
            <ac:spMkLst>
              <pc:docMk/>
              <pc:sldMasterMk cId="0" sldId="2147483648"/>
              <pc:sldLayoutMk cId="0" sldId="2147483657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2T07:12:10.655" v="20" actId="790"/>
          <pc:sldLayoutMkLst>
            <pc:docMk/>
            <pc:sldMasterMk cId="0" sldId="2147483648"/>
            <pc:sldLayoutMk cId="0" sldId="2147483658"/>
          </pc:sldLayoutMkLst>
          <pc:spChg chg="mod">
            <ac:chgData name="Fake Test User" userId="SID-0" providerId="Test" clId="FakeClientId" dt="2021-08-02T07:12:10.655" v="20" actId="790"/>
            <ac:spMkLst>
              <pc:docMk/>
              <pc:sldMasterMk cId="0" sldId="2147483648"/>
              <pc:sldLayoutMk cId="0" sldId="2147483658"/>
              <ac:spMk id="2" creationId="{00000000-0000-0000-0000-000000000000}"/>
            </ac:spMkLst>
          </pc:spChg>
          <pc:spChg chg="mod">
            <ac:chgData name="Fake Test User" userId="SID-0" providerId="Test" clId="FakeClientId" dt="2021-08-02T07:12:10.655" v="20" actId="790"/>
            <ac:spMkLst>
              <pc:docMk/>
              <pc:sldMasterMk cId="0" sldId="2147483648"/>
              <pc:sldLayoutMk cId="0" sldId="2147483658"/>
              <ac:spMk id="3" creationId="{00000000-0000-0000-0000-000000000000}"/>
            </ac:spMkLst>
          </pc:spChg>
          <pc:spChg chg="mod">
            <ac:chgData name="Fake Test User" userId="SID-0" providerId="Test" clId="FakeClientId" dt="2021-08-02T07:12:10.655" v="20" actId="790"/>
            <ac:spMkLst>
              <pc:docMk/>
              <pc:sldMasterMk cId="0" sldId="2147483648"/>
              <pc:sldLayoutMk cId="0" sldId="2147483658"/>
              <ac:spMk id="4" creationId="{00000000-0000-0000-0000-000000000000}"/>
            </ac:spMkLst>
          </pc:spChg>
          <pc:spChg chg="mod">
            <ac:chgData name="Fake Test User" userId="SID-0" providerId="Test" clId="FakeClientId" dt="2021-08-02T07:12:10.655" v="20" actId="790"/>
            <ac:spMkLst>
              <pc:docMk/>
              <pc:sldMasterMk cId="0" sldId="2147483648"/>
              <pc:sldLayoutMk cId="0" sldId="2147483658"/>
              <ac:spMk id="5" creationId="{00000000-0000-0000-0000-000000000000}"/>
            </ac:spMkLst>
          </pc:spChg>
          <pc:spChg chg="mod">
            <ac:chgData name="Fake Test User" userId="SID-0" providerId="Test" clId="FakeClientId" dt="2021-08-02T07:12:10.655" v="20" actId="790"/>
            <ac:spMkLst>
              <pc:docMk/>
              <pc:sldMasterMk cId="0" sldId="2147483648"/>
              <pc:sldLayoutMk cId="0" sldId="2147483658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2T07:13:05.031" v="22" actId="790"/>
          <pc:sldLayoutMkLst>
            <pc:docMk/>
            <pc:sldMasterMk cId="0" sldId="2147483648"/>
            <pc:sldLayoutMk cId="0" sldId="2147483659"/>
          </pc:sldLayoutMkLst>
          <pc:spChg chg="mod">
            <ac:chgData name="Fake Test User" userId="SID-0" providerId="Test" clId="FakeClientId" dt="2021-08-02T07:13:05.031" v="22" actId="790"/>
            <ac:spMkLst>
              <pc:docMk/>
              <pc:sldMasterMk cId="0" sldId="2147483648"/>
              <pc:sldLayoutMk cId="0" sldId="2147483659"/>
              <ac:spMk id="2" creationId="{00000000-0000-0000-0000-000000000000}"/>
            </ac:spMkLst>
          </pc:spChg>
          <pc:spChg chg="mod">
            <ac:chgData name="Fake Test User" userId="SID-0" providerId="Test" clId="FakeClientId" dt="2021-08-02T07:13:05.031" v="22" actId="790"/>
            <ac:spMkLst>
              <pc:docMk/>
              <pc:sldMasterMk cId="0" sldId="2147483648"/>
              <pc:sldLayoutMk cId="0" sldId="2147483659"/>
              <ac:spMk id="3" creationId="{00000000-0000-0000-0000-000000000000}"/>
            </ac:spMkLst>
          </pc:spChg>
          <pc:spChg chg="mod">
            <ac:chgData name="Fake Test User" userId="SID-0" providerId="Test" clId="FakeClientId" dt="2021-08-02T07:13:05.031" v="22" actId="790"/>
            <ac:spMkLst>
              <pc:docMk/>
              <pc:sldMasterMk cId="0" sldId="2147483648"/>
              <pc:sldLayoutMk cId="0" sldId="2147483659"/>
              <ac:spMk id="4" creationId="{00000000-0000-0000-0000-000000000000}"/>
            </ac:spMkLst>
          </pc:spChg>
          <pc:spChg chg="mod">
            <ac:chgData name="Fake Test User" userId="SID-0" providerId="Test" clId="FakeClientId" dt="2021-08-02T07:13:05.031" v="22" actId="790"/>
            <ac:spMkLst>
              <pc:docMk/>
              <pc:sldMasterMk cId="0" sldId="2147483648"/>
              <pc:sldLayoutMk cId="0" sldId="2147483659"/>
              <ac:spMk id="5" creationId="{00000000-0000-0000-0000-000000000000}"/>
            </ac:spMkLst>
          </pc:spChg>
          <pc:spChg chg="mod">
            <ac:chgData name="Fake Test User" userId="SID-0" providerId="Test" clId="FakeClientId" dt="2021-08-02T07:13:05.031" v="22" actId="790"/>
            <ac:spMkLst>
              <pc:docMk/>
              <pc:sldMasterMk cId="0" sldId="2147483648"/>
              <pc:sldLayoutMk cId="0" sldId="2147483659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2T07:09:55.638" v="13" actId="790"/>
          <pc:sldLayoutMkLst>
            <pc:docMk/>
            <pc:sldMasterMk cId="0" sldId="2147483648"/>
            <pc:sldLayoutMk cId="0" sldId="2147483660"/>
          </pc:sldLayoutMkLst>
          <pc:spChg chg="mod">
            <ac:chgData name="Fake Test User" userId="SID-0" providerId="Test" clId="FakeClientId" dt="2021-08-02T07:09:55.638" v="13" actId="790"/>
            <ac:spMkLst>
              <pc:docMk/>
              <pc:sldMasterMk cId="0" sldId="2147483648"/>
              <pc:sldLayoutMk cId="0" sldId="2147483660"/>
              <ac:spMk id="2" creationId="{00000000-0000-0000-0000-000000000000}"/>
            </ac:spMkLst>
          </pc:spChg>
          <pc:spChg chg="mod">
            <ac:chgData name="Fake Test User" userId="SID-0" providerId="Test" clId="FakeClientId" dt="2021-08-02T07:09:55.638" v="13" actId="790"/>
            <ac:spMkLst>
              <pc:docMk/>
              <pc:sldMasterMk cId="0" sldId="2147483648"/>
              <pc:sldLayoutMk cId="0" sldId="2147483660"/>
              <ac:spMk id="3" creationId="{00000000-0000-0000-0000-000000000000}"/>
            </ac:spMkLst>
          </pc:spChg>
          <pc:spChg chg="mod">
            <ac:chgData name="Fake Test User" userId="SID-0" providerId="Test" clId="FakeClientId" dt="2021-08-02T07:09:55.638" v="13" actId="790"/>
            <ac:spMkLst>
              <pc:docMk/>
              <pc:sldMasterMk cId="0" sldId="2147483648"/>
              <pc:sldLayoutMk cId="0" sldId="2147483660"/>
              <ac:spMk id="4" creationId="{00000000-0000-0000-0000-000000000000}"/>
            </ac:spMkLst>
          </pc:spChg>
          <pc:spChg chg="mod">
            <ac:chgData name="Fake Test User" userId="SID-0" providerId="Test" clId="FakeClientId" dt="2021-08-02T07:09:55.638" v="13" actId="790"/>
            <ac:spMkLst>
              <pc:docMk/>
              <pc:sldMasterMk cId="0" sldId="2147483648"/>
              <pc:sldLayoutMk cId="0" sldId="2147483660"/>
              <ac:spMk id="5" creationId="{00000000-0000-0000-0000-000000000000}"/>
            </ac:spMkLst>
          </pc:spChg>
          <pc:spChg chg="mod">
            <ac:chgData name="Fake Test User" userId="SID-0" providerId="Test" clId="FakeClientId" dt="2021-08-02T07:09:55.638" v="13" actId="790"/>
            <ac:spMkLst>
              <pc:docMk/>
              <pc:sldMasterMk cId="0" sldId="2147483648"/>
              <pc:sldLayoutMk cId="0" sldId="2147483660"/>
              <ac:spMk id="6" creationId="{00000000-0000-0000-0000-000000000000}"/>
            </ac:spMkLst>
          </pc:spChg>
          <pc:spChg chg="mod">
            <ac:chgData name="Fake Test User" userId="SID-0" providerId="Test" clId="FakeClientId" dt="2021-08-02T07:09:55.638" v="13" actId="790"/>
            <ac:spMkLst>
              <pc:docMk/>
              <pc:sldMasterMk cId="0" sldId="2147483648"/>
              <pc:sldLayoutMk cId="0" sldId="2147483660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2T07:10:00.950" v="14" actId="790"/>
          <pc:sldLayoutMkLst>
            <pc:docMk/>
            <pc:sldMasterMk cId="0" sldId="2147483648"/>
            <pc:sldLayoutMk cId="0" sldId="2147483661"/>
          </pc:sldLayoutMkLst>
          <pc:spChg chg="mod">
            <ac:chgData name="Fake Test User" userId="SID-0" providerId="Test" clId="FakeClientId" dt="2021-08-02T07:10:00.950" v="14" actId="790"/>
            <ac:spMkLst>
              <pc:docMk/>
              <pc:sldMasterMk cId="0" sldId="2147483648"/>
              <pc:sldLayoutMk cId="0" sldId="2147483661"/>
              <ac:spMk id="2" creationId="{00000000-0000-0000-0000-000000000000}"/>
            </ac:spMkLst>
          </pc:spChg>
          <pc:spChg chg="mod">
            <ac:chgData name="Fake Test User" userId="SID-0" providerId="Test" clId="FakeClientId" dt="2021-08-02T07:10:00.950" v="14" actId="790"/>
            <ac:spMkLst>
              <pc:docMk/>
              <pc:sldMasterMk cId="0" sldId="2147483648"/>
              <pc:sldLayoutMk cId="0" sldId="2147483661"/>
              <ac:spMk id="4" creationId="{00000000-0000-0000-0000-000000000000}"/>
            </ac:spMkLst>
          </pc:spChg>
          <pc:spChg chg="mod">
            <ac:chgData name="Fake Test User" userId="SID-0" providerId="Test" clId="FakeClientId" dt="2021-08-02T07:10:00.950" v="14" actId="790"/>
            <ac:spMkLst>
              <pc:docMk/>
              <pc:sldMasterMk cId="0" sldId="2147483648"/>
              <pc:sldLayoutMk cId="0" sldId="2147483661"/>
              <ac:spMk id="5" creationId="{00000000-0000-0000-0000-000000000000}"/>
            </ac:spMkLst>
          </pc:spChg>
          <pc:spChg chg="mod">
            <ac:chgData name="Fake Test User" userId="SID-0" providerId="Test" clId="FakeClientId" dt="2021-08-02T07:10:00.950" v="14" actId="790"/>
            <ac:spMkLst>
              <pc:docMk/>
              <pc:sldMasterMk cId="0" sldId="2147483648"/>
              <pc:sldLayoutMk cId="0" sldId="2147483661"/>
              <ac:spMk id="6" creationId="{00000000-0000-0000-0000-000000000000}"/>
            </ac:spMkLst>
          </pc:spChg>
          <pc:spChg chg="mod">
            <ac:chgData name="Fake Test User" userId="SID-0" providerId="Test" clId="FakeClientId" dt="2021-08-02T07:10:00.950" v="14" actId="790"/>
            <ac:spMkLst>
              <pc:docMk/>
              <pc:sldMasterMk cId="0" sldId="2147483648"/>
              <pc:sldLayoutMk cId="0" sldId="2147483661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2T07:11:12.779" v="16" actId="790"/>
          <pc:sldLayoutMkLst>
            <pc:docMk/>
            <pc:sldMasterMk cId="0" sldId="2147483648"/>
            <pc:sldLayoutMk cId="0" sldId="2147483663"/>
          </pc:sldLayoutMkLst>
          <pc:spChg chg="mod">
            <ac:chgData name="Fake Test User" userId="SID-0" providerId="Test" clId="FakeClientId" dt="2021-08-02T07:11:12.779" v="16" actId="790"/>
            <ac:spMkLst>
              <pc:docMk/>
              <pc:sldMasterMk cId="0" sldId="2147483648"/>
              <pc:sldLayoutMk cId="0" sldId="2147483663"/>
              <ac:spMk id="2" creationId="{00000000-0000-0000-0000-000000000000}"/>
            </ac:spMkLst>
          </pc:spChg>
          <pc:spChg chg="mod">
            <ac:chgData name="Fake Test User" userId="SID-0" providerId="Test" clId="FakeClientId" dt="2021-08-02T07:11:12.779" v="16" actId="790"/>
            <ac:spMkLst>
              <pc:docMk/>
              <pc:sldMasterMk cId="0" sldId="2147483648"/>
              <pc:sldLayoutMk cId="0" sldId="2147483663"/>
              <ac:spMk id="4" creationId="{00000000-0000-0000-0000-000000000000}"/>
            </ac:spMkLst>
          </pc:spChg>
          <pc:spChg chg="mod">
            <ac:chgData name="Fake Test User" userId="SID-0" providerId="Test" clId="FakeClientId" dt="2021-08-02T07:11:12.779" v="16" actId="790"/>
            <ac:spMkLst>
              <pc:docMk/>
              <pc:sldMasterMk cId="0" sldId="2147483648"/>
              <pc:sldLayoutMk cId="0" sldId="2147483663"/>
              <ac:spMk id="5" creationId="{00000000-0000-0000-0000-000000000000}"/>
            </ac:spMkLst>
          </pc:spChg>
          <pc:spChg chg="mod">
            <ac:chgData name="Fake Test User" userId="SID-0" providerId="Test" clId="FakeClientId" dt="2021-08-02T07:11:12.779" v="16" actId="790"/>
            <ac:spMkLst>
              <pc:docMk/>
              <pc:sldMasterMk cId="0" sldId="2147483648"/>
              <pc:sldLayoutMk cId="0" sldId="2147483663"/>
              <ac:spMk id="6" creationId="{00000000-0000-0000-0000-000000000000}"/>
            </ac:spMkLst>
          </pc:spChg>
          <pc:spChg chg="mod">
            <ac:chgData name="Fake Test User" userId="SID-0" providerId="Test" clId="FakeClientId" dt="2021-08-02T07:11:12.779" v="16" actId="790"/>
            <ac:spMkLst>
              <pc:docMk/>
              <pc:sldMasterMk cId="0" sldId="2147483648"/>
              <pc:sldLayoutMk cId="0" sldId="2147483663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2T07:10:54.810" v="15" actId="790"/>
          <pc:sldLayoutMkLst>
            <pc:docMk/>
            <pc:sldMasterMk cId="0" sldId="2147483648"/>
            <pc:sldLayoutMk cId="0" sldId="2147483666"/>
          </pc:sldLayoutMkLst>
          <pc:spChg chg="mod">
            <ac:chgData name="Fake Test User" userId="SID-0" providerId="Test" clId="FakeClientId" dt="2021-08-02T07:10:54.810" v="15" actId="790"/>
            <ac:spMkLst>
              <pc:docMk/>
              <pc:sldMasterMk cId="0" sldId="2147483648"/>
              <pc:sldLayoutMk cId="0" sldId="2147483666"/>
              <ac:spMk id="2" creationId="{00000000-0000-0000-0000-000000000000}"/>
            </ac:spMkLst>
          </pc:spChg>
          <pc:spChg chg="mod">
            <ac:chgData name="Fake Test User" userId="SID-0" providerId="Test" clId="FakeClientId" dt="2021-08-02T07:10:54.810" v="15" actId="790"/>
            <ac:spMkLst>
              <pc:docMk/>
              <pc:sldMasterMk cId="0" sldId="2147483648"/>
              <pc:sldLayoutMk cId="0" sldId="2147483666"/>
              <ac:spMk id="4" creationId="{00000000-0000-0000-0000-000000000000}"/>
            </ac:spMkLst>
          </pc:spChg>
          <pc:spChg chg="mod">
            <ac:chgData name="Fake Test User" userId="SID-0" providerId="Test" clId="FakeClientId" dt="2021-08-02T07:10:54.810" v="15" actId="790"/>
            <ac:spMkLst>
              <pc:docMk/>
              <pc:sldMasterMk cId="0" sldId="2147483648"/>
              <pc:sldLayoutMk cId="0" sldId="2147483666"/>
              <ac:spMk id="5" creationId="{00000000-0000-0000-0000-000000000000}"/>
            </ac:spMkLst>
          </pc:spChg>
          <pc:spChg chg="mod">
            <ac:chgData name="Fake Test User" userId="SID-0" providerId="Test" clId="FakeClientId" dt="2021-08-02T07:10:54.810" v="15" actId="790"/>
            <ac:spMkLst>
              <pc:docMk/>
              <pc:sldMasterMk cId="0" sldId="2147483648"/>
              <pc:sldLayoutMk cId="0" sldId="2147483666"/>
              <ac:spMk id="6" creationId="{00000000-0000-0000-0000-000000000000}"/>
            </ac:spMkLst>
          </pc:spChg>
          <pc:spChg chg="mod">
            <ac:chgData name="Fake Test User" userId="SID-0" providerId="Test" clId="FakeClientId" dt="2021-08-02T07:10:54.810" v="15" actId="790"/>
            <ac:spMkLst>
              <pc:docMk/>
              <pc:sldMasterMk cId="0" sldId="2147483648"/>
              <pc:sldLayoutMk cId="0" sldId="2147483666"/>
              <ac:spMk id="7" creationId="{00000000-0000-0000-0000-000000000000}"/>
            </ac:spMkLst>
          </pc:spChg>
          <pc:spChg chg="mod">
            <ac:chgData name="Fake Test User" userId="SID-0" providerId="Test" clId="FakeClientId" dt="2021-08-02T07:10:54.810" v="15" actId="790"/>
            <ac:spMkLst>
              <pc:docMk/>
              <pc:sldMasterMk cId="0" sldId="2147483648"/>
              <pc:sldLayoutMk cId="0" sldId="2147483666"/>
              <ac:spMk id="12" creationId="{00000000-0000-0000-0000-000000000000}"/>
            </ac:spMkLst>
          </pc:spChg>
          <pc:spChg chg="mod">
            <ac:chgData name="Fake Test User" userId="SID-0" providerId="Test" clId="FakeClientId" dt="2021-08-02T07:10:54.810" v="15" actId="790"/>
            <ac:spMkLst>
              <pc:docMk/>
              <pc:sldMasterMk cId="0" sldId="2147483648"/>
              <pc:sldLayoutMk cId="0" sldId="2147483666"/>
              <ac:spMk id="60" creationId="{00000000-0000-0000-0000-000000000000}"/>
            </ac:spMkLst>
          </pc:spChg>
          <pc:spChg chg="mod">
            <ac:chgData name="Fake Test User" userId="SID-0" providerId="Test" clId="FakeClientId" dt="2021-08-02T07:10:54.810" v="15" actId="790"/>
            <ac:spMkLst>
              <pc:docMk/>
              <pc:sldMasterMk cId="0" sldId="2147483648"/>
              <pc:sldLayoutMk cId="0" sldId="2147483666"/>
              <ac:spMk id="61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2T07:11:20.623" v="18" actId="790"/>
          <pc:sldLayoutMkLst>
            <pc:docMk/>
            <pc:sldMasterMk cId="0" sldId="2147483648"/>
            <pc:sldLayoutMk cId="0" sldId="2147483667"/>
          </pc:sldLayoutMkLst>
          <pc:spChg chg="mod">
            <ac:chgData name="Fake Test User" userId="SID-0" providerId="Test" clId="FakeClientId" dt="2021-08-02T07:11:20.623" v="18" actId="790"/>
            <ac:spMkLst>
              <pc:docMk/>
              <pc:sldMasterMk cId="0" sldId="2147483648"/>
              <pc:sldLayoutMk cId="0" sldId="2147483667"/>
              <ac:spMk id="3" creationId="{00000000-0000-0000-0000-000000000000}"/>
            </ac:spMkLst>
          </pc:spChg>
          <pc:spChg chg="mod">
            <ac:chgData name="Fake Test User" userId="SID-0" providerId="Test" clId="FakeClientId" dt="2021-08-02T07:11:20.623" v="18" actId="790"/>
            <ac:spMkLst>
              <pc:docMk/>
              <pc:sldMasterMk cId="0" sldId="2147483648"/>
              <pc:sldLayoutMk cId="0" sldId="2147483667"/>
              <ac:spMk id="4" creationId="{00000000-0000-0000-0000-000000000000}"/>
            </ac:spMkLst>
          </pc:spChg>
          <pc:spChg chg="mod">
            <ac:chgData name="Fake Test User" userId="SID-0" providerId="Test" clId="FakeClientId" dt="2021-08-02T07:11:20.623" v="18" actId="790"/>
            <ac:spMkLst>
              <pc:docMk/>
              <pc:sldMasterMk cId="0" sldId="2147483648"/>
              <pc:sldLayoutMk cId="0" sldId="2147483667"/>
              <ac:spMk id="5" creationId="{00000000-0000-0000-0000-000000000000}"/>
            </ac:spMkLst>
          </pc:spChg>
          <pc:spChg chg="mod">
            <ac:chgData name="Fake Test User" userId="SID-0" providerId="Test" clId="FakeClientId" dt="2021-08-02T07:11:20.623" v="18" actId="790"/>
            <ac:spMkLst>
              <pc:docMk/>
              <pc:sldMasterMk cId="0" sldId="2147483648"/>
              <pc:sldLayoutMk cId="0" sldId="2147483667"/>
              <ac:spMk id="7" creationId="{00000000-0000-0000-0000-000000000000}"/>
            </ac:spMkLst>
          </pc:spChg>
          <pc:spChg chg="mod">
            <ac:chgData name="Fake Test User" userId="SID-0" providerId="Test" clId="FakeClientId" dt="2021-08-02T07:11:20.623" v="18" actId="790"/>
            <ac:spMkLst>
              <pc:docMk/>
              <pc:sldMasterMk cId="0" sldId="2147483648"/>
              <pc:sldLayoutMk cId="0" sldId="2147483667"/>
              <ac:spMk id="8" creationId="{00000000-0000-0000-0000-000000000000}"/>
            </ac:spMkLst>
          </pc:spChg>
          <pc:spChg chg="mod">
            <ac:chgData name="Fake Test User" userId="SID-0" providerId="Test" clId="FakeClientId" dt="2021-08-02T07:11:20.623" v="18" actId="790"/>
            <ac:spMkLst>
              <pc:docMk/>
              <pc:sldMasterMk cId="0" sldId="2147483648"/>
              <pc:sldLayoutMk cId="0" sldId="2147483667"/>
              <ac:spMk id="9" creationId="{00000000-0000-0000-0000-000000000000}"/>
            </ac:spMkLst>
          </pc:spChg>
          <pc:spChg chg="mod">
            <ac:chgData name="Fake Test User" userId="SID-0" providerId="Test" clId="FakeClientId" dt="2021-08-02T07:11:20.623" v="18" actId="790"/>
            <ac:spMkLst>
              <pc:docMk/>
              <pc:sldMasterMk cId="0" sldId="2147483648"/>
              <pc:sldLayoutMk cId="0" sldId="2147483667"/>
              <ac:spMk id="10" creationId="{00000000-0000-0000-0000-000000000000}"/>
            </ac:spMkLst>
          </pc:spChg>
          <pc:spChg chg="mod">
            <ac:chgData name="Fake Test User" userId="SID-0" providerId="Test" clId="FakeClientId" dt="2021-08-02T07:11:20.623" v="18" actId="790"/>
            <ac:spMkLst>
              <pc:docMk/>
              <pc:sldMasterMk cId="0" sldId="2147483648"/>
              <pc:sldLayoutMk cId="0" sldId="2147483667"/>
              <ac:spMk id="11" creationId="{00000000-0000-0000-0000-000000000000}"/>
            </ac:spMkLst>
          </pc:spChg>
          <pc:spChg chg="mod">
            <ac:chgData name="Fake Test User" userId="SID-0" providerId="Test" clId="FakeClientId" dt="2021-08-02T07:11:20.623" v="18" actId="790"/>
            <ac:spMkLst>
              <pc:docMk/>
              <pc:sldMasterMk cId="0" sldId="2147483648"/>
              <pc:sldLayoutMk cId="0" sldId="2147483667"/>
              <ac:spMk id="12" creationId="{00000000-0000-0000-0000-000000000000}"/>
            </ac:spMkLst>
          </pc:spChg>
          <pc:spChg chg="mod">
            <ac:chgData name="Fake Test User" userId="SID-0" providerId="Test" clId="FakeClientId" dt="2021-08-02T07:11:20.623" v="18" actId="790"/>
            <ac:spMkLst>
              <pc:docMk/>
              <pc:sldMasterMk cId="0" sldId="2147483648"/>
              <pc:sldLayoutMk cId="0" sldId="2147483667"/>
              <ac:spMk id="15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2T07:12:06.514" v="19" actId="790"/>
          <pc:sldLayoutMkLst>
            <pc:docMk/>
            <pc:sldMasterMk cId="0" sldId="2147483648"/>
            <pc:sldLayoutMk cId="0" sldId="2147483668"/>
          </pc:sldLayoutMkLst>
          <pc:spChg chg="mod">
            <ac:chgData name="Fake Test User" userId="SID-0" providerId="Test" clId="FakeClientId" dt="2021-08-02T07:12:06.514" v="19" actId="790"/>
            <ac:spMkLst>
              <pc:docMk/>
              <pc:sldMasterMk cId="0" sldId="2147483648"/>
              <pc:sldLayoutMk cId="0" sldId="2147483668"/>
              <ac:spMk id="3" creationId="{00000000-0000-0000-0000-000000000000}"/>
            </ac:spMkLst>
          </pc:spChg>
          <pc:spChg chg="mod">
            <ac:chgData name="Fake Test User" userId="SID-0" providerId="Test" clId="FakeClientId" dt="2021-08-02T07:12:06.514" v="19" actId="790"/>
            <ac:spMkLst>
              <pc:docMk/>
              <pc:sldMasterMk cId="0" sldId="2147483648"/>
              <pc:sldLayoutMk cId="0" sldId="2147483668"/>
              <ac:spMk id="4" creationId="{00000000-0000-0000-0000-000000000000}"/>
            </ac:spMkLst>
          </pc:spChg>
          <pc:spChg chg="mod">
            <ac:chgData name="Fake Test User" userId="SID-0" providerId="Test" clId="FakeClientId" dt="2021-08-02T07:12:06.514" v="19" actId="790"/>
            <ac:spMkLst>
              <pc:docMk/>
              <pc:sldMasterMk cId="0" sldId="2147483648"/>
              <pc:sldLayoutMk cId="0" sldId="2147483668"/>
              <ac:spMk id="5" creationId="{00000000-0000-0000-0000-000000000000}"/>
            </ac:spMkLst>
          </pc:spChg>
          <pc:spChg chg="mod">
            <ac:chgData name="Fake Test User" userId="SID-0" providerId="Test" clId="FakeClientId" dt="2021-08-02T07:12:06.514" v="19" actId="790"/>
            <ac:spMkLst>
              <pc:docMk/>
              <pc:sldMasterMk cId="0" sldId="2147483648"/>
              <pc:sldLayoutMk cId="0" sldId="2147483668"/>
              <ac:spMk id="19" creationId="{00000000-0000-0000-0000-000000000000}"/>
            </ac:spMkLst>
          </pc:spChg>
          <pc:spChg chg="mod">
            <ac:chgData name="Fake Test User" userId="SID-0" providerId="Test" clId="FakeClientId" dt="2021-08-02T07:12:06.514" v="19" actId="790"/>
            <ac:spMkLst>
              <pc:docMk/>
              <pc:sldMasterMk cId="0" sldId="2147483648"/>
              <pc:sldLayoutMk cId="0" sldId="2147483668"/>
              <ac:spMk id="20" creationId="{00000000-0000-0000-0000-000000000000}"/>
            </ac:spMkLst>
          </pc:spChg>
          <pc:spChg chg="mod">
            <ac:chgData name="Fake Test User" userId="SID-0" providerId="Test" clId="FakeClientId" dt="2021-08-02T07:12:06.514" v="19" actId="790"/>
            <ac:spMkLst>
              <pc:docMk/>
              <pc:sldMasterMk cId="0" sldId="2147483648"/>
              <pc:sldLayoutMk cId="0" sldId="2147483668"/>
              <ac:spMk id="21" creationId="{00000000-0000-0000-0000-000000000000}"/>
            </ac:spMkLst>
          </pc:spChg>
          <pc:spChg chg="mod">
            <ac:chgData name="Fake Test User" userId="SID-0" providerId="Test" clId="FakeClientId" dt="2021-08-02T07:12:06.514" v="19" actId="790"/>
            <ac:spMkLst>
              <pc:docMk/>
              <pc:sldMasterMk cId="0" sldId="2147483648"/>
              <pc:sldLayoutMk cId="0" sldId="2147483668"/>
              <ac:spMk id="22" creationId="{00000000-0000-0000-0000-000000000000}"/>
            </ac:spMkLst>
          </pc:spChg>
          <pc:spChg chg="mod">
            <ac:chgData name="Fake Test User" userId="SID-0" providerId="Test" clId="FakeClientId" dt="2021-08-02T07:12:06.514" v="19" actId="790"/>
            <ac:spMkLst>
              <pc:docMk/>
              <pc:sldMasterMk cId="0" sldId="2147483648"/>
              <pc:sldLayoutMk cId="0" sldId="2147483668"/>
              <ac:spMk id="23" creationId="{00000000-0000-0000-0000-000000000000}"/>
            </ac:spMkLst>
          </pc:spChg>
          <pc:spChg chg="mod">
            <ac:chgData name="Fake Test User" userId="SID-0" providerId="Test" clId="FakeClientId" dt="2021-08-02T07:12:06.514" v="19" actId="790"/>
            <ac:spMkLst>
              <pc:docMk/>
              <pc:sldMasterMk cId="0" sldId="2147483648"/>
              <pc:sldLayoutMk cId="0" sldId="2147483668"/>
              <ac:spMk id="24" creationId="{00000000-0000-0000-0000-000000000000}"/>
            </ac:spMkLst>
          </pc:spChg>
          <pc:spChg chg="mod">
            <ac:chgData name="Fake Test User" userId="SID-0" providerId="Test" clId="FakeClientId" dt="2021-08-02T07:12:06.514" v="19" actId="790"/>
            <ac:spMkLst>
              <pc:docMk/>
              <pc:sldMasterMk cId="0" sldId="2147483648"/>
              <pc:sldLayoutMk cId="0" sldId="2147483668"/>
              <ac:spMk id="25" creationId="{00000000-0000-0000-0000-000000000000}"/>
            </ac:spMkLst>
          </pc:spChg>
          <pc:spChg chg="mod">
            <ac:chgData name="Fake Test User" userId="SID-0" providerId="Test" clId="FakeClientId" dt="2021-08-02T07:12:06.514" v="19" actId="790"/>
            <ac:spMkLst>
              <pc:docMk/>
              <pc:sldMasterMk cId="0" sldId="2147483648"/>
              <pc:sldLayoutMk cId="0" sldId="2147483668"/>
              <ac:spMk id="26" creationId="{00000000-0000-0000-0000-000000000000}"/>
            </ac:spMkLst>
          </pc:spChg>
          <pc:spChg chg="mod">
            <ac:chgData name="Fake Test User" userId="SID-0" providerId="Test" clId="FakeClientId" dt="2021-08-02T07:12:06.514" v="19" actId="790"/>
            <ac:spMkLst>
              <pc:docMk/>
              <pc:sldMasterMk cId="0" sldId="2147483648"/>
              <pc:sldLayoutMk cId="0" sldId="2147483668"/>
              <ac:spMk id="27" creationId="{00000000-0000-0000-0000-000000000000}"/>
            </ac:spMkLst>
          </pc:spChg>
          <pc:spChg chg="mod">
            <ac:chgData name="Fake Test User" userId="SID-0" providerId="Test" clId="FakeClientId" dt="2021-08-02T07:12:06.514" v="19" actId="790"/>
            <ac:spMkLst>
              <pc:docMk/>
              <pc:sldMasterMk cId="0" sldId="2147483648"/>
              <pc:sldLayoutMk cId="0" sldId="2147483668"/>
              <ac:spMk id="30" creationId="{00000000-0000-0000-0000-000000000000}"/>
            </ac:spMkLst>
          </pc:spChg>
        </pc:sldLayoutChg>
      </pc:sldMasterChg>
    </pc:docChg>
  </pc:docChgLst>
  <pc:docChgLst>
    <pc:chgData name="Bódog András" userId="S::bodog.andras@vmk.hu::df6a7ab9-128b-4602-bef3-4776b08909f6" providerId="AD" clId="Web-{9B8DD4A3-E679-B51A-C00F-99C4BE59BC63}"/>
    <pc:docChg chg="addSld modSld modMainMaster">
      <pc:chgData name="Bódog András" userId="S::bodog.andras@vmk.hu::df6a7ab9-128b-4602-bef3-4776b08909f6" providerId="AD" clId="Web-{9B8DD4A3-E679-B51A-C00F-99C4BE59BC63}" dt="2024-10-31T14:25:08.420" v="1959" actId="20577"/>
      <pc:docMkLst>
        <pc:docMk/>
      </pc:docMkLst>
      <pc:sldChg chg="addSp delSp modSp mod modClrScheme delDesignElem chgLayout">
        <pc:chgData name="Bódog András" userId="S::bodog.andras@vmk.hu::df6a7ab9-128b-4602-bef3-4776b08909f6" providerId="AD" clId="Web-{9B8DD4A3-E679-B51A-C00F-99C4BE59BC63}" dt="2024-10-31T14:23:35.933" v="1948"/>
        <pc:sldMkLst>
          <pc:docMk/>
          <pc:sldMk cId="3856144342" sldId="256"/>
        </pc:sldMkLst>
        <pc:spChg chg="mod ord">
          <ac:chgData name="Bódog András" userId="S::bodog.andras@vmk.hu::df6a7ab9-128b-4602-bef3-4776b08909f6" providerId="AD" clId="Web-{9B8DD4A3-E679-B51A-C00F-99C4BE59BC63}" dt="2024-10-31T14:23:35.933" v="1948"/>
          <ac:spMkLst>
            <pc:docMk/>
            <pc:sldMk cId="3856144342" sldId="256"/>
            <ac:spMk id="2" creationId="{00000000-0000-0000-0000-000000000000}"/>
          </ac:spMkLst>
        </pc:spChg>
        <pc:spChg chg="mod ord">
          <ac:chgData name="Bódog András" userId="S::bodog.andras@vmk.hu::df6a7ab9-128b-4602-bef3-4776b08909f6" providerId="AD" clId="Web-{9B8DD4A3-E679-B51A-C00F-99C4BE59BC63}" dt="2024-10-31T14:23:35.933" v="1948"/>
          <ac:spMkLst>
            <pc:docMk/>
            <pc:sldMk cId="3856144342" sldId="256"/>
            <ac:spMk id="3" creationId="{00000000-0000-0000-0000-000000000000}"/>
          </ac:spMkLst>
        </pc:spChg>
        <pc:spChg chg="add del mod ord">
          <ac:chgData name="Bódog András" userId="S::bodog.andras@vmk.hu::df6a7ab9-128b-4602-bef3-4776b08909f6" providerId="AD" clId="Web-{9B8DD4A3-E679-B51A-C00F-99C4BE59BC63}" dt="2024-10-31T14:23:35.933" v="1948"/>
          <ac:spMkLst>
            <pc:docMk/>
            <pc:sldMk cId="3856144342" sldId="256"/>
            <ac:spMk id="5" creationId="{2131E7DB-8C5A-ACC5-FEE8-B1C468219527}"/>
          </ac:spMkLst>
        </pc:spChg>
        <pc:spChg chg="add del">
          <ac:chgData name="Bódog András" userId="S::bodog.andras@vmk.hu::df6a7ab9-128b-4602-bef3-4776b08909f6" providerId="AD" clId="Web-{9B8DD4A3-E679-B51A-C00F-99C4BE59BC63}" dt="2024-10-31T14:23:35.933" v="1948"/>
          <ac:spMkLst>
            <pc:docMk/>
            <pc:sldMk cId="3856144342" sldId="256"/>
            <ac:spMk id="9" creationId="{00E45B9B-5690-F156-E2ED-D88478B7627A}"/>
          </ac:spMkLst>
        </pc:spChg>
        <pc:spChg chg="add del">
          <ac:chgData name="Bódog András" userId="S::bodog.andras@vmk.hu::df6a7ab9-128b-4602-bef3-4776b08909f6" providerId="AD" clId="Web-{9B8DD4A3-E679-B51A-C00F-99C4BE59BC63}" dt="2024-10-31T14:23:35.933" v="1948"/>
          <ac:spMkLst>
            <pc:docMk/>
            <pc:sldMk cId="3856144342" sldId="256"/>
            <ac:spMk id="11" creationId="{97081EE3-B6BE-9584-F5AF-E5F6484DA7A1}"/>
          </ac:spMkLst>
        </pc:spChg>
        <pc:spChg chg="add del">
          <ac:chgData name="Bódog András" userId="S::bodog.andras@vmk.hu::df6a7ab9-128b-4602-bef3-4776b08909f6" providerId="AD" clId="Web-{9B8DD4A3-E679-B51A-C00F-99C4BE59BC63}" dt="2024-10-31T14:23:35.933" v="1948"/>
          <ac:spMkLst>
            <pc:docMk/>
            <pc:sldMk cId="3856144342" sldId="256"/>
            <ac:spMk id="13" creationId="{41A03FE5-7938-1573-2D18-E168CC7C0ABF}"/>
          </ac:spMkLst>
        </pc:spChg>
        <pc:picChg chg="add del">
          <ac:chgData name="Bódog András" userId="S::bodog.andras@vmk.hu::df6a7ab9-128b-4602-bef3-4776b08909f6" providerId="AD" clId="Web-{9B8DD4A3-E679-B51A-C00F-99C4BE59BC63}" dt="2024-10-31T12:03:59.589" v="296"/>
          <ac:picMkLst>
            <pc:docMk/>
            <pc:sldMk cId="3856144342" sldId="256"/>
            <ac:picMk id="4" creationId="{7ADEC1A9-033F-BCCF-B409-3F7BFBB3924A}"/>
          </ac:picMkLst>
        </pc:picChg>
      </pc:sldChg>
      <pc:sldChg chg="mod">
        <pc:chgData name="Bódog András" userId="S::bodog.andras@vmk.hu::df6a7ab9-128b-4602-bef3-4776b08909f6" providerId="AD" clId="Web-{9B8DD4A3-E679-B51A-C00F-99C4BE59BC63}" dt="2024-10-31T12:03:59.589" v="296"/>
        <pc:sldMkLst>
          <pc:docMk/>
          <pc:sldMk cId="2281849176" sldId="257"/>
        </pc:sldMkLst>
      </pc:sldChg>
      <pc:sldChg chg="modSp mod">
        <pc:chgData name="Bódog András" userId="S::bodog.andras@vmk.hu::df6a7ab9-128b-4602-bef3-4776b08909f6" providerId="AD" clId="Web-{9B8DD4A3-E679-B51A-C00F-99C4BE59BC63}" dt="2024-10-31T14:22:03.820" v="1944" actId="20577"/>
        <pc:sldMkLst>
          <pc:docMk/>
          <pc:sldMk cId="46767504" sldId="258"/>
        </pc:sldMkLst>
        <pc:spChg chg="mod">
          <ac:chgData name="Bódog András" userId="S::bodog.andras@vmk.hu::df6a7ab9-128b-4602-bef3-4776b08909f6" providerId="AD" clId="Web-{9B8DD4A3-E679-B51A-C00F-99C4BE59BC63}" dt="2024-10-31T14:22:03.820" v="1944" actId="20577"/>
          <ac:spMkLst>
            <pc:docMk/>
            <pc:sldMk cId="46767504" sldId="258"/>
            <ac:spMk id="3" creationId="{2C4643C1-F563-E396-535E-45EFC5BB851D}"/>
          </ac:spMkLst>
        </pc:spChg>
      </pc:sldChg>
      <pc:sldChg chg="modSp mod">
        <pc:chgData name="Bódog András" userId="S::bodog.andras@vmk.hu::df6a7ab9-128b-4602-bef3-4776b08909f6" providerId="AD" clId="Web-{9B8DD4A3-E679-B51A-C00F-99C4BE59BC63}" dt="2024-10-31T13:04:11.646" v="872" actId="20577"/>
        <pc:sldMkLst>
          <pc:docMk/>
          <pc:sldMk cId="1381090844" sldId="259"/>
        </pc:sldMkLst>
        <pc:spChg chg="mod">
          <ac:chgData name="Bódog András" userId="S::bodog.andras@vmk.hu::df6a7ab9-128b-4602-bef3-4776b08909f6" providerId="AD" clId="Web-{9B8DD4A3-E679-B51A-C00F-99C4BE59BC63}" dt="2024-10-31T12:13:43.330" v="357" actId="20577"/>
          <ac:spMkLst>
            <pc:docMk/>
            <pc:sldMk cId="1381090844" sldId="259"/>
            <ac:spMk id="2" creationId="{BC631350-DEDF-874A-CC8E-A0BC94839634}"/>
          </ac:spMkLst>
        </pc:spChg>
        <pc:spChg chg="mod">
          <ac:chgData name="Bódog András" userId="S::bodog.andras@vmk.hu::df6a7ab9-128b-4602-bef3-4776b08909f6" providerId="AD" clId="Web-{9B8DD4A3-E679-B51A-C00F-99C4BE59BC63}" dt="2024-10-31T13:04:11.646" v="872" actId="20577"/>
          <ac:spMkLst>
            <pc:docMk/>
            <pc:sldMk cId="1381090844" sldId="259"/>
            <ac:spMk id="3" creationId="{CCD24AE2-8D98-38A1-2441-627F83ADF973}"/>
          </ac:spMkLst>
        </pc:spChg>
      </pc:sldChg>
      <pc:sldChg chg="modSp new">
        <pc:chgData name="Bódog András" userId="S::bodog.andras@vmk.hu::df6a7ab9-128b-4602-bef3-4776b08909f6" providerId="AD" clId="Web-{9B8DD4A3-E679-B51A-C00F-99C4BE59BC63}" dt="2024-10-31T14:20:32.411" v="1933" actId="20577"/>
        <pc:sldMkLst>
          <pc:docMk/>
          <pc:sldMk cId="1179159045" sldId="260"/>
        </pc:sldMkLst>
        <pc:spChg chg="mod">
          <ac:chgData name="Bódog András" userId="S::bodog.andras@vmk.hu::df6a7ab9-128b-4602-bef3-4776b08909f6" providerId="AD" clId="Web-{9B8DD4A3-E679-B51A-C00F-99C4BE59BC63}" dt="2024-10-31T13:02:14.357" v="850" actId="1076"/>
          <ac:spMkLst>
            <pc:docMk/>
            <pc:sldMk cId="1179159045" sldId="260"/>
            <ac:spMk id="2" creationId="{24DB47AB-F391-A765-203A-0F6CA90971B5}"/>
          </ac:spMkLst>
        </pc:spChg>
        <pc:spChg chg="mod">
          <ac:chgData name="Bódog András" userId="S::bodog.andras@vmk.hu::df6a7ab9-128b-4602-bef3-4776b08909f6" providerId="AD" clId="Web-{9B8DD4A3-E679-B51A-C00F-99C4BE59BC63}" dt="2024-10-31T14:20:32.411" v="1933" actId="20577"/>
          <ac:spMkLst>
            <pc:docMk/>
            <pc:sldMk cId="1179159045" sldId="260"/>
            <ac:spMk id="3" creationId="{7AD9E5D3-78A5-E3BA-3E2D-51CBD0B7A0FC}"/>
          </ac:spMkLst>
        </pc:spChg>
      </pc:sldChg>
      <pc:sldChg chg="modSp new">
        <pc:chgData name="Bódog András" userId="S::bodog.andras@vmk.hu::df6a7ab9-128b-4602-bef3-4776b08909f6" providerId="AD" clId="Web-{9B8DD4A3-E679-B51A-C00F-99C4BE59BC63}" dt="2024-10-31T13:08:49.104" v="959" actId="20577"/>
        <pc:sldMkLst>
          <pc:docMk/>
          <pc:sldMk cId="2397009139" sldId="261"/>
        </pc:sldMkLst>
        <pc:spChg chg="mod">
          <ac:chgData name="Bódog András" userId="S::bodog.andras@vmk.hu::df6a7ab9-128b-4602-bef3-4776b08909f6" providerId="AD" clId="Web-{9B8DD4A3-E679-B51A-C00F-99C4BE59BC63}" dt="2024-10-31T13:08:49.104" v="959" actId="20577"/>
          <ac:spMkLst>
            <pc:docMk/>
            <pc:sldMk cId="2397009139" sldId="261"/>
            <ac:spMk id="2" creationId="{250F4B24-F8A8-6729-DDE3-63F850722A7C}"/>
          </ac:spMkLst>
        </pc:spChg>
      </pc:sldChg>
      <pc:sldChg chg="modSp new">
        <pc:chgData name="Bódog András" userId="S::bodog.andras@vmk.hu::df6a7ab9-128b-4602-bef3-4776b08909f6" providerId="AD" clId="Web-{9B8DD4A3-E679-B51A-C00F-99C4BE59BC63}" dt="2024-10-31T13:45:04.817" v="1457" actId="20577"/>
        <pc:sldMkLst>
          <pc:docMk/>
          <pc:sldMk cId="8218480" sldId="262"/>
        </pc:sldMkLst>
        <pc:spChg chg="mod">
          <ac:chgData name="Bódog András" userId="S::bodog.andras@vmk.hu::df6a7ab9-128b-4602-bef3-4776b08909f6" providerId="AD" clId="Web-{9B8DD4A3-E679-B51A-C00F-99C4BE59BC63}" dt="2024-10-31T13:41:21.317" v="1254" actId="1076"/>
          <ac:spMkLst>
            <pc:docMk/>
            <pc:sldMk cId="8218480" sldId="262"/>
            <ac:spMk id="2" creationId="{DDECFB9F-4F17-AFE7-0DC8-EB1E0B3E6742}"/>
          </ac:spMkLst>
        </pc:spChg>
        <pc:spChg chg="mod">
          <ac:chgData name="Bódog András" userId="S::bodog.andras@vmk.hu::df6a7ab9-128b-4602-bef3-4776b08909f6" providerId="AD" clId="Web-{9B8DD4A3-E679-B51A-C00F-99C4BE59BC63}" dt="2024-10-31T13:45:04.817" v="1457" actId="20577"/>
          <ac:spMkLst>
            <pc:docMk/>
            <pc:sldMk cId="8218480" sldId="262"/>
            <ac:spMk id="3" creationId="{01EA2648-5FF1-55EF-79F9-27D38D7DF2FB}"/>
          </ac:spMkLst>
        </pc:spChg>
      </pc:sldChg>
      <pc:sldChg chg="modSp new">
        <pc:chgData name="Bódog András" userId="S::bodog.andras@vmk.hu::df6a7ab9-128b-4602-bef3-4776b08909f6" providerId="AD" clId="Web-{9B8DD4A3-E679-B51A-C00F-99C4BE59BC63}" dt="2024-10-31T14:06:03.757" v="1479" actId="20577"/>
        <pc:sldMkLst>
          <pc:docMk/>
          <pc:sldMk cId="2697150386" sldId="263"/>
        </pc:sldMkLst>
        <pc:spChg chg="mod">
          <ac:chgData name="Bódog András" userId="S::bodog.andras@vmk.hu::df6a7ab9-128b-4602-bef3-4776b08909f6" providerId="AD" clId="Web-{9B8DD4A3-E679-B51A-C00F-99C4BE59BC63}" dt="2024-10-31T14:06:03.757" v="1479" actId="20577"/>
          <ac:spMkLst>
            <pc:docMk/>
            <pc:sldMk cId="2697150386" sldId="263"/>
            <ac:spMk id="2" creationId="{D5C15FC9-A113-C37D-77F7-BACF6D0F50CE}"/>
          </ac:spMkLst>
        </pc:spChg>
      </pc:sldChg>
      <pc:sldChg chg="modSp new">
        <pc:chgData name="Bódog András" userId="S::bodog.andras@vmk.hu::df6a7ab9-128b-4602-bef3-4776b08909f6" providerId="AD" clId="Web-{9B8DD4A3-E679-B51A-C00F-99C4BE59BC63}" dt="2024-10-31T14:25:08.420" v="1959" actId="20577"/>
        <pc:sldMkLst>
          <pc:docMk/>
          <pc:sldMk cId="2488647179" sldId="264"/>
        </pc:sldMkLst>
        <pc:spChg chg="mod">
          <ac:chgData name="Bódog András" userId="S::bodog.andras@vmk.hu::df6a7ab9-128b-4602-bef3-4776b08909f6" providerId="AD" clId="Web-{9B8DD4A3-E679-B51A-C00F-99C4BE59BC63}" dt="2024-10-31T14:18:20.532" v="1737" actId="20577"/>
          <ac:spMkLst>
            <pc:docMk/>
            <pc:sldMk cId="2488647179" sldId="264"/>
            <ac:spMk id="2" creationId="{334CF388-36A3-548C-9E9B-CBE8B21FBD8F}"/>
          </ac:spMkLst>
        </pc:spChg>
        <pc:spChg chg="mod">
          <ac:chgData name="Bódog András" userId="S::bodog.andras@vmk.hu::df6a7ab9-128b-4602-bef3-4776b08909f6" providerId="AD" clId="Web-{9B8DD4A3-E679-B51A-C00F-99C4BE59BC63}" dt="2024-10-31T14:25:08.420" v="1959" actId="20577"/>
          <ac:spMkLst>
            <pc:docMk/>
            <pc:sldMk cId="2488647179" sldId="264"/>
            <ac:spMk id="3" creationId="{D1BA59A6-4244-1291-6E1B-C3543BE40B8C}"/>
          </ac:spMkLst>
        </pc:spChg>
      </pc:sldChg>
      <pc:sldChg chg="modSp new">
        <pc:chgData name="Bódog András" userId="S::bodog.andras@vmk.hu::df6a7ab9-128b-4602-bef3-4776b08909f6" providerId="AD" clId="Web-{9B8DD4A3-E679-B51A-C00F-99C4BE59BC63}" dt="2024-10-31T14:24:36.091" v="1956" actId="20577"/>
        <pc:sldMkLst>
          <pc:docMk/>
          <pc:sldMk cId="4105890199" sldId="265"/>
        </pc:sldMkLst>
        <pc:spChg chg="mod">
          <ac:chgData name="Bódog András" userId="S::bodog.andras@vmk.hu::df6a7ab9-128b-4602-bef3-4776b08909f6" providerId="AD" clId="Web-{9B8DD4A3-E679-B51A-C00F-99C4BE59BC63}" dt="2024-10-31T14:24:36.091" v="1956" actId="20577"/>
          <ac:spMkLst>
            <pc:docMk/>
            <pc:sldMk cId="4105890199" sldId="265"/>
            <ac:spMk id="2" creationId="{09E86E8D-F31A-DE77-D98C-44056BBBE487}"/>
          </ac:spMkLst>
        </pc:spChg>
      </pc:sldChg>
      <pc:sldMasterChg chg="mod setBg modSldLayout">
        <pc:chgData name="Bódog András" userId="S::bodog.andras@vmk.hu::df6a7ab9-128b-4602-bef3-4776b08909f6" providerId="AD" clId="Web-{9B8DD4A3-E679-B51A-C00F-99C4BE59BC63}" dt="2024-10-31T12:03:59.589" v="296"/>
        <pc:sldMasterMkLst>
          <pc:docMk/>
          <pc:sldMasterMk cId="2028679285" sldId="2147483699"/>
        </pc:sldMasterMkLst>
        <pc:sldLayoutChg chg="mod setFolMasterObjs">
          <pc:chgData name="Bódog András" userId="S::bodog.andras@vmk.hu::df6a7ab9-128b-4602-bef3-4776b08909f6" providerId="AD" clId="Web-{9B8DD4A3-E679-B51A-C00F-99C4BE59BC63}" dt="2024-10-31T12:03:59.589" v="296"/>
          <pc:sldLayoutMkLst>
            <pc:docMk/>
            <pc:sldMasterMk cId="2028679285" sldId="2147483699"/>
            <pc:sldLayoutMk cId="2779448401" sldId="2147483688"/>
          </pc:sldLayoutMkLst>
        </pc:sldLayoutChg>
        <pc:sldLayoutChg chg="mod setFolMasterObjs">
          <pc:chgData name="Bódog András" userId="S::bodog.andras@vmk.hu::df6a7ab9-128b-4602-bef3-4776b08909f6" providerId="AD" clId="Web-{9B8DD4A3-E679-B51A-C00F-99C4BE59BC63}" dt="2024-10-31T12:03:59.589" v="296"/>
          <pc:sldLayoutMkLst>
            <pc:docMk/>
            <pc:sldMasterMk cId="2028679285" sldId="2147483699"/>
            <pc:sldLayoutMk cId="2621398765" sldId="2147483689"/>
          </pc:sldLayoutMkLst>
        </pc:sldLayoutChg>
        <pc:sldLayoutChg chg="mod setFolMasterObjs">
          <pc:chgData name="Bódog András" userId="S::bodog.andras@vmk.hu::df6a7ab9-128b-4602-bef3-4776b08909f6" providerId="AD" clId="Web-{9B8DD4A3-E679-B51A-C00F-99C4BE59BC63}" dt="2024-10-31T12:03:59.589" v="296"/>
          <pc:sldLayoutMkLst>
            <pc:docMk/>
            <pc:sldMasterMk cId="2028679285" sldId="2147483699"/>
            <pc:sldLayoutMk cId="2231059320" sldId="2147483690"/>
          </pc:sldLayoutMkLst>
        </pc:sldLayoutChg>
        <pc:sldLayoutChg chg="mod">
          <pc:chgData name="Bódog András" userId="S::bodog.andras@vmk.hu::df6a7ab9-128b-4602-bef3-4776b08909f6" providerId="AD" clId="Web-{9B8DD4A3-E679-B51A-C00F-99C4BE59BC63}" dt="2024-10-31T12:03:59.589" v="296"/>
          <pc:sldLayoutMkLst>
            <pc:docMk/>
            <pc:sldMasterMk cId="2028679285" sldId="2147483699"/>
            <pc:sldLayoutMk cId="2271632728" sldId="2147483691"/>
          </pc:sldLayoutMkLst>
        </pc:sldLayoutChg>
        <pc:sldLayoutChg chg="mod">
          <pc:chgData name="Bódog András" userId="S::bodog.andras@vmk.hu::df6a7ab9-128b-4602-bef3-4776b08909f6" providerId="AD" clId="Web-{9B8DD4A3-E679-B51A-C00F-99C4BE59BC63}" dt="2024-10-31T12:03:59.589" v="296"/>
          <pc:sldLayoutMkLst>
            <pc:docMk/>
            <pc:sldMasterMk cId="2028679285" sldId="2147483699"/>
            <pc:sldLayoutMk cId="3709909549" sldId="2147483692"/>
          </pc:sldLayoutMkLst>
        </pc:sldLayoutChg>
        <pc:sldLayoutChg chg="mod">
          <pc:chgData name="Bódog András" userId="S::bodog.andras@vmk.hu::df6a7ab9-128b-4602-bef3-4776b08909f6" providerId="AD" clId="Web-{9B8DD4A3-E679-B51A-C00F-99C4BE59BC63}" dt="2024-10-31T12:03:59.589" v="296"/>
          <pc:sldLayoutMkLst>
            <pc:docMk/>
            <pc:sldMasterMk cId="2028679285" sldId="2147483699"/>
            <pc:sldLayoutMk cId="3899381828" sldId="2147483693"/>
          </pc:sldLayoutMkLst>
        </pc:sldLayoutChg>
        <pc:sldLayoutChg chg="mod">
          <pc:chgData name="Bódog András" userId="S::bodog.andras@vmk.hu::df6a7ab9-128b-4602-bef3-4776b08909f6" providerId="AD" clId="Web-{9B8DD4A3-E679-B51A-C00F-99C4BE59BC63}" dt="2024-10-31T12:03:59.589" v="296"/>
          <pc:sldLayoutMkLst>
            <pc:docMk/>
            <pc:sldMasterMk cId="2028679285" sldId="2147483699"/>
            <pc:sldLayoutMk cId="3786269037" sldId="2147483694"/>
          </pc:sldLayoutMkLst>
        </pc:sldLayoutChg>
        <pc:sldLayoutChg chg="mod">
          <pc:chgData name="Bódog András" userId="S::bodog.andras@vmk.hu::df6a7ab9-128b-4602-bef3-4776b08909f6" providerId="AD" clId="Web-{9B8DD4A3-E679-B51A-C00F-99C4BE59BC63}" dt="2024-10-31T12:03:59.589" v="296"/>
          <pc:sldLayoutMkLst>
            <pc:docMk/>
            <pc:sldMasterMk cId="2028679285" sldId="2147483699"/>
            <pc:sldLayoutMk cId="52873144" sldId="2147483695"/>
          </pc:sldLayoutMkLst>
        </pc:sldLayoutChg>
        <pc:sldLayoutChg chg="mod">
          <pc:chgData name="Bódog András" userId="S::bodog.andras@vmk.hu::df6a7ab9-128b-4602-bef3-4776b08909f6" providerId="AD" clId="Web-{9B8DD4A3-E679-B51A-C00F-99C4BE59BC63}" dt="2024-10-31T12:03:59.589" v="296"/>
          <pc:sldLayoutMkLst>
            <pc:docMk/>
            <pc:sldMasterMk cId="2028679285" sldId="2147483699"/>
            <pc:sldLayoutMk cId="2792195667" sldId="2147483696"/>
          </pc:sldLayoutMkLst>
        </pc:sldLayoutChg>
        <pc:sldLayoutChg chg="mod">
          <pc:chgData name="Bódog András" userId="S::bodog.andras@vmk.hu::df6a7ab9-128b-4602-bef3-4776b08909f6" providerId="AD" clId="Web-{9B8DD4A3-E679-B51A-C00F-99C4BE59BC63}" dt="2024-10-31T12:03:59.589" v="296"/>
          <pc:sldLayoutMkLst>
            <pc:docMk/>
            <pc:sldMasterMk cId="2028679285" sldId="2147483699"/>
            <pc:sldLayoutMk cId="2547920960" sldId="2147483697"/>
          </pc:sldLayoutMkLst>
        </pc:sldLayoutChg>
        <pc:sldLayoutChg chg="mod setFolMasterObjs">
          <pc:chgData name="Bódog András" userId="S::bodog.andras@vmk.hu::df6a7ab9-128b-4602-bef3-4776b08909f6" providerId="AD" clId="Web-{9B8DD4A3-E679-B51A-C00F-99C4BE59BC63}" dt="2024-10-31T12:03:59.589" v="296"/>
          <pc:sldLayoutMkLst>
            <pc:docMk/>
            <pc:sldMasterMk cId="2028679285" sldId="2147483699"/>
            <pc:sldLayoutMk cId="1470300144" sldId="2147483698"/>
          </pc:sldLayoutMkLst>
        </pc:sldLayoutChg>
      </pc:sldMasterChg>
    </pc:docChg>
  </pc:docChgLst>
  <pc:docChgLst>
    <pc:chgData name="Bódog András" userId="S::bodog.andras@vmk.hu::df6a7ab9-128b-4602-bef3-4776b08909f6" providerId="AD" clId="Web-{53A2B70A-03E0-01F3-4AA5-F7D390E3ED32}"/>
    <pc:docChg chg="modSld">
      <pc:chgData name="Bódog András" userId="S::bodog.andras@vmk.hu::df6a7ab9-128b-4602-bef3-4776b08909f6" providerId="AD" clId="Web-{53A2B70A-03E0-01F3-4AA5-F7D390E3ED32}" dt="2024-11-05T09:42:14.913" v="5"/>
      <pc:docMkLst>
        <pc:docMk/>
      </pc:docMkLst>
      <pc:sldChg chg="addSp modSp addAnim delAnim modAnim">
        <pc:chgData name="Bódog András" userId="S::bodog.andras@vmk.hu::df6a7ab9-128b-4602-bef3-4776b08909f6" providerId="AD" clId="Web-{53A2B70A-03E0-01F3-4AA5-F7D390E3ED32}" dt="2024-11-05T09:42:14.913" v="5"/>
        <pc:sldMkLst>
          <pc:docMk/>
          <pc:sldMk cId="4105890199" sldId="265"/>
        </pc:sldMkLst>
        <pc:picChg chg="add mod">
          <ac:chgData name="Bódog András" userId="S::bodog.andras@vmk.hu::df6a7ab9-128b-4602-bef3-4776b08909f6" providerId="AD" clId="Web-{53A2B70A-03E0-01F3-4AA5-F7D390E3ED32}" dt="2024-11-05T09:41:09.833" v="0"/>
          <ac:picMkLst>
            <pc:docMk/>
            <pc:sldMk cId="4105890199" sldId="265"/>
            <ac:picMk id="6" creationId="{530AD1EF-81E1-91B4-3AA8-B5F358C00AF0}"/>
          </ac:picMkLst>
        </pc:picChg>
      </pc:sldChg>
    </pc:docChg>
  </pc:docChgLst>
  <pc:docChgLst>
    <pc:chgData name="Bódog András" userId="S::bodog.andras@vmk.hu::df6a7ab9-128b-4602-bef3-4776b08909f6" providerId="AD" clId="Web-{E594EF83-5F5D-833A-C6D0-CF719289DB96}"/>
    <pc:docChg chg="modSld modMainMaster">
      <pc:chgData name="Bódog András" userId="S::bodog.andras@vmk.hu::df6a7ab9-128b-4602-bef3-4776b08909f6" providerId="AD" clId="Web-{E594EF83-5F5D-833A-C6D0-CF719289DB96}" dt="2024-11-05T07:07:19.990" v="4"/>
      <pc:docMkLst>
        <pc:docMk/>
      </pc:docMkLst>
      <pc:sldChg chg="mod">
        <pc:chgData name="Bódog András" userId="S::bodog.andras@vmk.hu::df6a7ab9-128b-4602-bef3-4776b08909f6" providerId="AD" clId="Web-{E594EF83-5F5D-833A-C6D0-CF719289DB96}" dt="2024-11-05T07:07:19.990" v="4"/>
        <pc:sldMkLst>
          <pc:docMk/>
          <pc:sldMk cId="3856144342" sldId="256"/>
        </pc:sldMkLst>
      </pc:sldChg>
      <pc:sldChg chg="mod">
        <pc:chgData name="Bódog András" userId="S::bodog.andras@vmk.hu::df6a7ab9-128b-4602-bef3-4776b08909f6" providerId="AD" clId="Web-{E594EF83-5F5D-833A-C6D0-CF719289DB96}" dt="2024-11-05T07:07:19.990" v="4"/>
        <pc:sldMkLst>
          <pc:docMk/>
          <pc:sldMk cId="2281849176" sldId="257"/>
        </pc:sldMkLst>
      </pc:sldChg>
      <pc:sldChg chg="mod">
        <pc:chgData name="Bódog András" userId="S::bodog.andras@vmk.hu::df6a7ab9-128b-4602-bef3-4776b08909f6" providerId="AD" clId="Web-{E594EF83-5F5D-833A-C6D0-CF719289DB96}" dt="2024-11-05T07:07:19.990" v="4"/>
        <pc:sldMkLst>
          <pc:docMk/>
          <pc:sldMk cId="46767504" sldId="258"/>
        </pc:sldMkLst>
      </pc:sldChg>
      <pc:sldChg chg="mod">
        <pc:chgData name="Bódog András" userId="S::bodog.andras@vmk.hu::df6a7ab9-128b-4602-bef3-4776b08909f6" providerId="AD" clId="Web-{E594EF83-5F5D-833A-C6D0-CF719289DB96}" dt="2024-11-05T07:07:19.990" v="4"/>
        <pc:sldMkLst>
          <pc:docMk/>
          <pc:sldMk cId="1381090844" sldId="259"/>
        </pc:sldMkLst>
      </pc:sldChg>
      <pc:sldChg chg="mod">
        <pc:chgData name="Bódog András" userId="S::bodog.andras@vmk.hu::df6a7ab9-128b-4602-bef3-4776b08909f6" providerId="AD" clId="Web-{E594EF83-5F5D-833A-C6D0-CF719289DB96}" dt="2024-11-05T07:07:19.990" v="4"/>
        <pc:sldMkLst>
          <pc:docMk/>
          <pc:sldMk cId="1179159045" sldId="260"/>
        </pc:sldMkLst>
      </pc:sldChg>
      <pc:sldChg chg="mod">
        <pc:chgData name="Bódog András" userId="S::bodog.andras@vmk.hu::df6a7ab9-128b-4602-bef3-4776b08909f6" providerId="AD" clId="Web-{E594EF83-5F5D-833A-C6D0-CF719289DB96}" dt="2024-11-05T07:07:19.990" v="4"/>
        <pc:sldMkLst>
          <pc:docMk/>
          <pc:sldMk cId="2397009139" sldId="261"/>
        </pc:sldMkLst>
      </pc:sldChg>
      <pc:sldChg chg="mod">
        <pc:chgData name="Bódog András" userId="S::bodog.andras@vmk.hu::df6a7ab9-128b-4602-bef3-4776b08909f6" providerId="AD" clId="Web-{E594EF83-5F5D-833A-C6D0-CF719289DB96}" dt="2024-11-05T07:07:19.990" v="4"/>
        <pc:sldMkLst>
          <pc:docMk/>
          <pc:sldMk cId="8218480" sldId="262"/>
        </pc:sldMkLst>
      </pc:sldChg>
      <pc:sldChg chg="mod">
        <pc:chgData name="Bódog András" userId="S::bodog.andras@vmk.hu::df6a7ab9-128b-4602-bef3-4776b08909f6" providerId="AD" clId="Web-{E594EF83-5F5D-833A-C6D0-CF719289DB96}" dt="2024-11-05T07:07:19.990" v="4"/>
        <pc:sldMkLst>
          <pc:docMk/>
          <pc:sldMk cId="2697150386" sldId="263"/>
        </pc:sldMkLst>
      </pc:sldChg>
      <pc:sldChg chg="mod">
        <pc:chgData name="Bódog András" userId="S::bodog.andras@vmk.hu::df6a7ab9-128b-4602-bef3-4776b08909f6" providerId="AD" clId="Web-{E594EF83-5F5D-833A-C6D0-CF719289DB96}" dt="2024-11-05T07:07:19.990" v="4"/>
        <pc:sldMkLst>
          <pc:docMk/>
          <pc:sldMk cId="2488647179" sldId="264"/>
        </pc:sldMkLst>
      </pc:sldChg>
      <pc:sldChg chg="addSp delSp modSp mod">
        <pc:chgData name="Bódog András" userId="S::bodog.andras@vmk.hu::df6a7ab9-128b-4602-bef3-4776b08909f6" providerId="AD" clId="Web-{E594EF83-5F5D-833A-C6D0-CF719289DB96}" dt="2024-11-05T07:07:19.990" v="4"/>
        <pc:sldMkLst>
          <pc:docMk/>
          <pc:sldMk cId="4105890199" sldId="265"/>
        </pc:sldMkLst>
        <pc:picChg chg="add del ord">
          <ac:chgData name="Bódog András" userId="S::bodog.andras@vmk.hu::df6a7ab9-128b-4602-bef3-4776b08909f6" providerId="AD" clId="Web-{E594EF83-5F5D-833A-C6D0-CF719289DB96}" dt="2024-11-05T07:07:19.990" v="4"/>
          <ac:picMkLst>
            <pc:docMk/>
            <pc:sldMk cId="4105890199" sldId="265"/>
            <ac:picMk id="6" creationId="{E950CF1D-287E-56B7-8C72-9594E717DAF2}"/>
          </ac:picMkLst>
        </pc:picChg>
      </pc:sldChg>
      <pc:sldMasterChg chg="mod setBg modSldLayout">
        <pc:chgData name="Bódog András" userId="S::bodog.andras@vmk.hu::df6a7ab9-128b-4602-bef3-4776b08909f6" providerId="AD" clId="Web-{E594EF83-5F5D-833A-C6D0-CF719289DB96}" dt="2024-11-05T07:07:19.990" v="4"/>
        <pc:sldMasterMkLst>
          <pc:docMk/>
          <pc:sldMasterMk cId="2028679285" sldId="2147483699"/>
        </pc:sldMasterMkLst>
        <pc:sldLayoutChg chg="mod setFolMasterObjs">
          <pc:chgData name="Bódog András" userId="S::bodog.andras@vmk.hu::df6a7ab9-128b-4602-bef3-4776b08909f6" providerId="AD" clId="Web-{E594EF83-5F5D-833A-C6D0-CF719289DB96}" dt="2024-11-05T07:07:19.990" v="4"/>
          <pc:sldLayoutMkLst>
            <pc:docMk/>
            <pc:sldMasterMk cId="2028679285" sldId="2147483699"/>
            <pc:sldLayoutMk cId="2779448401" sldId="2147483688"/>
          </pc:sldLayoutMkLst>
        </pc:sldLayoutChg>
        <pc:sldLayoutChg chg="mod setFolMasterObjs">
          <pc:chgData name="Bódog András" userId="S::bodog.andras@vmk.hu::df6a7ab9-128b-4602-bef3-4776b08909f6" providerId="AD" clId="Web-{E594EF83-5F5D-833A-C6D0-CF719289DB96}" dt="2024-11-05T07:07:19.990" v="4"/>
          <pc:sldLayoutMkLst>
            <pc:docMk/>
            <pc:sldMasterMk cId="2028679285" sldId="2147483699"/>
            <pc:sldLayoutMk cId="2621398765" sldId="2147483689"/>
          </pc:sldLayoutMkLst>
        </pc:sldLayoutChg>
        <pc:sldLayoutChg chg="mod setFolMasterObjs">
          <pc:chgData name="Bódog András" userId="S::bodog.andras@vmk.hu::df6a7ab9-128b-4602-bef3-4776b08909f6" providerId="AD" clId="Web-{E594EF83-5F5D-833A-C6D0-CF719289DB96}" dt="2024-11-05T07:07:19.990" v="4"/>
          <pc:sldLayoutMkLst>
            <pc:docMk/>
            <pc:sldMasterMk cId="2028679285" sldId="2147483699"/>
            <pc:sldLayoutMk cId="2231059320" sldId="2147483690"/>
          </pc:sldLayoutMkLst>
        </pc:sldLayoutChg>
        <pc:sldLayoutChg chg="mod">
          <pc:chgData name="Bódog András" userId="S::bodog.andras@vmk.hu::df6a7ab9-128b-4602-bef3-4776b08909f6" providerId="AD" clId="Web-{E594EF83-5F5D-833A-C6D0-CF719289DB96}" dt="2024-11-05T07:07:19.990" v="4"/>
          <pc:sldLayoutMkLst>
            <pc:docMk/>
            <pc:sldMasterMk cId="2028679285" sldId="2147483699"/>
            <pc:sldLayoutMk cId="2271632728" sldId="2147483691"/>
          </pc:sldLayoutMkLst>
        </pc:sldLayoutChg>
        <pc:sldLayoutChg chg="mod">
          <pc:chgData name="Bódog András" userId="S::bodog.andras@vmk.hu::df6a7ab9-128b-4602-bef3-4776b08909f6" providerId="AD" clId="Web-{E594EF83-5F5D-833A-C6D0-CF719289DB96}" dt="2024-11-05T07:07:19.990" v="4"/>
          <pc:sldLayoutMkLst>
            <pc:docMk/>
            <pc:sldMasterMk cId="2028679285" sldId="2147483699"/>
            <pc:sldLayoutMk cId="3709909549" sldId="2147483692"/>
          </pc:sldLayoutMkLst>
        </pc:sldLayoutChg>
        <pc:sldLayoutChg chg="mod">
          <pc:chgData name="Bódog András" userId="S::bodog.andras@vmk.hu::df6a7ab9-128b-4602-bef3-4776b08909f6" providerId="AD" clId="Web-{E594EF83-5F5D-833A-C6D0-CF719289DB96}" dt="2024-11-05T07:07:19.990" v="4"/>
          <pc:sldLayoutMkLst>
            <pc:docMk/>
            <pc:sldMasterMk cId="2028679285" sldId="2147483699"/>
            <pc:sldLayoutMk cId="3899381828" sldId="2147483693"/>
          </pc:sldLayoutMkLst>
        </pc:sldLayoutChg>
        <pc:sldLayoutChg chg="mod">
          <pc:chgData name="Bódog András" userId="S::bodog.andras@vmk.hu::df6a7ab9-128b-4602-bef3-4776b08909f6" providerId="AD" clId="Web-{E594EF83-5F5D-833A-C6D0-CF719289DB96}" dt="2024-11-05T07:07:19.990" v="4"/>
          <pc:sldLayoutMkLst>
            <pc:docMk/>
            <pc:sldMasterMk cId="2028679285" sldId="2147483699"/>
            <pc:sldLayoutMk cId="3786269037" sldId="2147483694"/>
          </pc:sldLayoutMkLst>
        </pc:sldLayoutChg>
        <pc:sldLayoutChg chg="mod">
          <pc:chgData name="Bódog András" userId="S::bodog.andras@vmk.hu::df6a7ab9-128b-4602-bef3-4776b08909f6" providerId="AD" clId="Web-{E594EF83-5F5D-833A-C6D0-CF719289DB96}" dt="2024-11-05T07:07:19.990" v="4"/>
          <pc:sldLayoutMkLst>
            <pc:docMk/>
            <pc:sldMasterMk cId="2028679285" sldId="2147483699"/>
            <pc:sldLayoutMk cId="52873144" sldId="2147483695"/>
          </pc:sldLayoutMkLst>
        </pc:sldLayoutChg>
        <pc:sldLayoutChg chg="mod">
          <pc:chgData name="Bódog András" userId="S::bodog.andras@vmk.hu::df6a7ab9-128b-4602-bef3-4776b08909f6" providerId="AD" clId="Web-{E594EF83-5F5D-833A-C6D0-CF719289DB96}" dt="2024-11-05T07:07:19.990" v="4"/>
          <pc:sldLayoutMkLst>
            <pc:docMk/>
            <pc:sldMasterMk cId="2028679285" sldId="2147483699"/>
            <pc:sldLayoutMk cId="2792195667" sldId="2147483696"/>
          </pc:sldLayoutMkLst>
        </pc:sldLayoutChg>
        <pc:sldLayoutChg chg="mod">
          <pc:chgData name="Bódog András" userId="S::bodog.andras@vmk.hu::df6a7ab9-128b-4602-bef3-4776b08909f6" providerId="AD" clId="Web-{E594EF83-5F5D-833A-C6D0-CF719289DB96}" dt="2024-11-05T07:07:19.990" v="4"/>
          <pc:sldLayoutMkLst>
            <pc:docMk/>
            <pc:sldMasterMk cId="2028679285" sldId="2147483699"/>
            <pc:sldLayoutMk cId="2547920960" sldId="2147483697"/>
          </pc:sldLayoutMkLst>
        </pc:sldLayoutChg>
        <pc:sldLayoutChg chg="mod setFolMasterObjs">
          <pc:chgData name="Bódog András" userId="S::bodog.andras@vmk.hu::df6a7ab9-128b-4602-bef3-4776b08909f6" providerId="AD" clId="Web-{E594EF83-5F5D-833A-C6D0-CF719289DB96}" dt="2024-11-05T07:07:19.990" v="4"/>
          <pc:sldLayoutMkLst>
            <pc:docMk/>
            <pc:sldMasterMk cId="2028679285" sldId="2147483699"/>
            <pc:sldLayoutMk cId="1470300144" sldId="2147483698"/>
          </pc:sldLayoutMkLst>
        </pc:sldLayoutChg>
      </pc:sldMasterChg>
    </pc:docChg>
  </pc:docChgLst>
  <pc:docChgLst>
    <pc:chgData name="Bódog András" userId="S::bodog.andras@vmk.hu::df6a7ab9-128b-4602-bef3-4776b08909f6" providerId="AD" clId="Web-{D895FC0D-FE86-91E6-9652-4450E368C6B3}"/>
    <pc:docChg chg="modSld addMainMaster delMainMaster">
      <pc:chgData name="Bódog András" userId="S::bodog.andras@vmk.hu::df6a7ab9-128b-4602-bef3-4776b08909f6" providerId="AD" clId="Web-{D895FC0D-FE86-91E6-9652-4450E368C6B3}" dt="2024-10-31T07:48:32.052" v="145" actId="1076"/>
      <pc:docMkLst>
        <pc:docMk/>
      </pc:docMkLst>
      <pc:sldChg chg="addSp delSp modSp mod setBg modClrScheme chgLayout">
        <pc:chgData name="Bódog András" userId="S::bodog.andras@vmk.hu::df6a7ab9-128b-4602-bef3-4776b08909f6" providerId="AD" clId="Web-{D895FC0D-FE86-91E6-9652-4450E368C6B3}" dt="2024-10-31T07:48:32.052" v="145" actId="1076"/>
        <pc:sldMkLst>
          <pc:docMk/>
          <pc:sldMk cId="3856144342" sldId="256"/>
        </pc:sldMkLst>
        <pc:spChg chg="mod ord">
          <ac:chgData name="Bódog András" userId="S::bodog.andras@vmk.hu::df6a7ab9-128b-4602-bef3-4776b08909f6" providerId="AD" clId="Web-{D895FC0D-FE86-91E6-9652-4450E368C6B3}" dt="2024-10-31T07:36:13.385" v="64"/>
          <ac:spMkLst>
            <pc:docMk/>
            <pc:sldMk cId="3856144342" sldId="256"/>
            <ac:spMk id="2" creationId="{00000000-0000-0000-0000-000000000000}"/>
          </ac:spMkLst>
        </pc:spChg>
        <pc:spChg chg="mod ord">
          <ac:chgData name="Bódog András" userId="S::bodog.andras@vmk.hu::df6a7ab9-128b-4602-bef3-4776b08909f6" providerId="AD" clId="Web-{D895FC0D-FE86-91E6-9652-4450E368C6B3}" dt="2024-10-31T07:43:15.744" v="65" actId="20577"/>
          <ac:spMkLst>
            <pc:docMk/>
            <pc:sldMk cId="3856144342" sldId="256"/>
            <ac:spMk id="3" creationId="{00000000-0000-0000-0000-000000000000}"/>
          </ac:spMkLst>
        </pc:spChg>
        <pc:spChg chg="add mod">
          <ac:chgData name="Bódog András" userId="S::bodog.andras@vmk.hu::df6a7ab9-128b-4602-bef3-4776b08909f6" providerId="AD" clId="Web-{D895FC0D-FE86-91E6-9652-4450E368C6B3}" dt="2024-10-31T07:45:59.094" v="104" actId="1076"/>
          <ac:spMkLst>
            <pc:docMk/>
            <pc:sldMk cId="3856144342" sldId="256"/>
            <ac:spMk id="6" creationId="{AB1EA74E-CD03-1B3C-BA65-60BCE370117F}"/>
          </ac:spMkLst>
        </pc:spChg>
        <pc:spChg chg="add mod">
          <ac:chgData name="Bódog András" userId="S::bodog.andras@vmk.hu::df6a7ab9-128b-4602-bef3-4776b08909f6" providerId="AD" clId="Web-{D895FC0D-FE86-91E6-9652-4450E368C6B3}" dt="2024-10-31T07:48:32.052" v="145" actId="1076"/>
          <ac:spMkLst>
            <pc:docMk/>
            <pc:sldMk cId="3856144342" sldId="256"/>
            <ac:spMk id="7" creationId="{6692A0A3-DD85-CFA5-72C4-42379E874497}"/>
          </ac:spMkLst>
        </pc:spChg>
        <pc:spChg chg="add del">
          <ac:chgData name="Bódog András" userId="S::bodog.andras@vmk.hu::df6a7ab9-128b-4602-bef3-4776b08909f6" providerId="AD" clId="Web-{D895FC0D-FE86-91E6-9652-4450E368C6B3}" dt="2024-10-31T07:36:13.385" v="64"/>
          <ac:spMkLst>
            <pc:docMk/>
            <pc:sldMk cId="3856144342" sldId="256"/>
            <ac:spMk id="9" creationId="{00E45B9B-5690-F156-E2ED-D88478B7627A}"/>
          </ac:spMkLst>
        </pc:spChg>
        <pc:spChg chg="add del">
          <ac:chgData name="Bódog András" userId="S::bodog.andras@vmk.hu::df6a7ab9-128b-4602-bef3-4776b08909f6" providerId="AD" clId="Web-{D895FC0D-FE86-91E6-9652-4450E368C6B3}" dt="2024-10-31T07:36:13.385" v="64"/>
          <ac:spMkLst>
            <pc:docMk/>
            <pc:sldMk cId="3856144342" sldId="256"/>
            <ac:spMk id="11" creationId="{97081EE3-B6BE-9584-F5AF-E5F6484DA7A1}"/>
          </ac:spMkLst>
        </pc:spChg>
        <pc:spChg chg="add del">
          <ac:chgData name="Bódog András" userId="S::bodog.andras@vmk.hu::df6a7ab9-128b-4602-bef3-4776b08909f6" providerId="AD" clId="Web-{D895FC0D-FE86-91E6-9652-4450E368C6B3}" dt="2024-10-31T07:36:13.385" v="64"/>
          <ac:spMkLst>
            <pc:docMk/>
            <pc:sldMk cId="3856144342" sldId="256"/>
            <ac:spMk id="13" creationId="{41A03FE5-7938-1573-2D18-E168CC7C0ABF}"/>
          </ac:spMkLst>
        </pc:spChg>
        <pc:spChg chg="add del">
          <ac:chgData name="Bódog András" userId="S::bodog.andras@vmk.hu::df6a7ab9-128b-4602-bef3-4776b08909f6" providerId="AD" clId="Web-{D895FC0D-FE86-91E6-9652-4450E368C6B3}" dt="2024-10-31T07:35:45.525" v="58"/>
          <ac:spMkLst>
            <pc:docMk/>
            <pc:sldMk cId="3856144342" sldId="256"/>
            <ac:spMk id="18" creationId="{4EFE82FE-7465-AE46-88DF-34D347E83B84}"/>
          </ac:spMkLst>
        </pc:spChg>
        <pc:spChg chg="add del">
          <ac:chgData name="Bódog András" userId="S::bodog.andras@vmk.hu::df6a7ab9-128b-4602-bef3-4776b08909f6" providerId="AD" clId="Web-{D895FC0D-FE86-91E6-9652-4450E368C6B3}" dt="2024-10-31T07:35:51.775" v="60"/>
          <ac:spMkLst>
            <pc:docMk/>
            <pc:sldMk cId="3856144342" sldId="256"/>
            <ac:spMk id="30" creationId="{A522F91C-13A0-4045-B4E2-25FF178AF784}"/>
          </ac:spMkLst>
        </pc:spChg>
        <pc:spChg chg="add del">
          <ac:chgData name="Bódog András" userId="S::bodog.andras@vmk.hu::df6a7ab9-128b-4602-bef3-4776b08909f6" providerId="AD" clId="Web-{D895FC0D-FE86-91E6-9652-4450E368C6B3}" dt="2024-10-31T07:35:51.775" v="60"/>
          <ac:spMkLst>
            <pc:docMk/>
            <pc:sldMk cId="3856144342" sldId="256"/>
            <ac:spMk id="31" creationId="{DEBD76B7-54D8-42FC-9B31-4C196064E992}"/>
          </ac:spMkLst>
        </pc:spChg>
        <pc:spChg chg="add del">
          <ac:chgData name="Bódog András" userId="S::bodog.andras@vmk.hu::df6a7ab9-128b-4602-bef3-4776b08909f6" providerId="AD" clId="Web-{D895FC0D-FE86-91E6-9652-4450E368C6B3}" dt="2024-10-31T07:35:51.775" v="60"/>
          <ac:spMkLst>
            <pc:docMk/>
            <pc:sldMk cId="3856144342" sldId="256"/>
            <ac:spMk id="33" creationId="{67DC46D8-8B3D-4CC5-876B-F13C1801E38D}"/>
          </ac:spMkLst>
        </pc:spChg>
        <pc:spChg chg="add del">
          <ac:chgData name="Bódog András" userId="S::bodog.andras@vmk.hu::df6a7ab9-128b-4602-bef3-4776b08909f6" providerId="AD" clId="Web-{D895FC0D-FE86-91E6-9652-4450E368C6B3}" dt="2024-10-31T07:35:51.775" v="60"/>
          <ac:spMkLst>
            <pc:docMk/>
            <pc:sldMk cId="3856144342" sldId="256"/>
            <ac:spMk id="34" creationId="{41FDA080-F01C-42CF-A628-EEEF92F9FA7A}"/>
          </ac:spMkLst>
        </pc:spChg>
        <pc:spChg chg="add del">
          <ac:chgData name="Bódog András" userId="S::bodog.andras@vmk.hu::df6a7ab9-128b-4602-bef3-4776b08909f6" providerId="AD" clId="Web-{D895FC0D-FE86-91E6-9652-4450E368C6B3}" dt="2024-10-31T07:35:51.775" v="60"/>
          <ac:spMkLst>
            <pc:docMk/>
            <pc:sldMk cId="3856144342" sldId="256"/>
            <ac:spMk id="38" creationId="{F1175869-B135-4DD2-B445-77EA229178EA}"/>
          </ac:spMkLst>
        </pc:spChg>
        <pc:spChg chg="add del">
          <ac:chgData name="Bódog András" userId="S::bodog.andras@vmk.hu::df6a7ab9-128b-4602-bef3-4776b08909f6" providerId="AD" clId="Web-{D895FC0D-FE86-91E6-9652-4450E368C6B3}" dt="2024-10-31T07:35:59.900" v="62"/>
          <ac:spMkLst>
            <pc:docMk/>
            <pc:sldMk cId="3856144342" sldId="256"/>
            <ac:spMk id="198" creationId="{489B7BFD-8F45-4093-AD9C-91B15B0503D9}"/>
          </ac:spMkLst>
        </pc:spChg>
        <pc:spChg chg="add del">
          <ac:chgData name="Bódog András" userId="S::bodog.andras@vmk.hu::df6a7ab9-128b-4602-bef3-4776b08909f6" providerId="AD" clId="Web-{D895FC0D-FE86-91E6-9652-4450E368C6B3}" dt="2024-10-31T07:35:59.900" v="62"/>
          <ac:spMkLst>
            <pc:docMk/>
            <pc:sldMk cId="3856144342" sldId="256"/>
            <ac:spMk id="199" creationId="{4D4C00DC-4DC6-4CD2-9E31-F17E6CEBC5A6}"/>
          </ac:spMkLst>
        </pc:spChg>
        <pc:spChg chg="add del">
          <ac:chgData name="Bódog András" userId="S::bodog.andras@vmk.hu::df6a7ab9-128b-4602-bef3-4776b08909f6" providerId="AD" clId="Web-{D895FC0D-FE86-91E6-9652-4450E368C6B3}" dt="2024-10-31T07:35:59.900" v="62"/>
          <ac:spMkLst>
            <pc:docMk/>
            <pc:sldMk cId="3856144342" sldId="256"/>
            <ac:spMk id="200" creationId="{A499C65A-9B02-4D7F-BD68-CD38D880551F}"/>
          </ac:spMkLst>
        </pc:spChg>
        <pc:spChg chg="add del">
          <ac:chgData name="Bódog András" userId="S::bodog.andras@vmk.hu::df6a7ab9-128b-4602-bef3-4776b08909f6" providerId="AD" clId="Web-{D895FC0D-FE86-91E6-9652-4450E368C6B3}" dt="2024-10-31T07:36:13.385" v="64"/>
          <ac:spMkLst>
            <pc:docMk/>
            <pc:sldMk cId="3856144342" sldId="256"/>
            <ac:spMk id="211" creationId="{60220DBA-8988-4873-8FCD-3FFAC3CF13F6}"/>
          </ac:spMkLst>
        </pc:spChg>
        <pc:grpChg chg="add del">
          <ac:chgData name="Bódog András" userId="S::bodog.andras@vmk.hu::df6a7ab9-128b-4602-bef3-4776b08909f6" providerId="AD" clId="Web-{D895FC0D-FE86-91E6-9652-4450E368C6B3}" dt="2024-10-31T07:35:45.525" v="58"/>
          <ac:grpSpMkLst>
            <pc:docMk/>
            <pc:sldMk cId="3856144342" sldId="256"/>
            <ac:grpSpMk id="20" creationId="{26C321DA-1EDE-3E4B-8B73-6477B2C6D046}"/>
          </ac:grpSpMkLst>
        </pc:grpChg>
        <pc:grpChg chg="add del">
          <ac:chgData name="Bódog András" userId="S::bodog.andras@vmk.hu::df6a7ab9-128b-4602-bef3-4776b08909f6" providerId="AD" clId="Web-{D895FC0D-FE86-91E6-9652-4450E368C6B3}" dt="2024-10-31T07:35:51.775" v="60"/>
          <ac:grpSpMkLst>
            <pc:docMk/>
            <pc:sldMk cId="3856144342" sldId="256"/>
            <ac:grpSpMk id="22" creationId="{D5AFE826-4330-4926-ABD8-F6BF6375FA77}"/>
          </ac:grpSpMkLst>
        </pc:grpChg>
        <pc:grpChg chg="add del">
          <ac:chgData name="Bódog András" userId="S::bodog.andras@vmk.hu::df6a7ab9-128b-4602-bef3-4776b08909f6" providerId="AD" clId="Web-{D895FC0D-FE86-91E6-9652-4450E368C6B3}" dt="2024-10-31T07:35:59.900" v="62"/>
          <ac:grpSpMkLst>
            <pc:docMk/>
            <pc:sldMk cId="3856144342" sldId="256"/>
            <ac:grpSpMk id="24" creationId="{66FB5A75-BDE2-4F12-A95B-C48788A7685C}"/>
          </ac:grpSpMkLst>
        </pc:grpChg>
        <pc:grpChg chg="add del">
          <ac:chgData name="Bódog András" userId="S::bodog.andras@vmk.hu::df6a7ab9-128b-4602-bef3-4776b08909f6" providerId="AD" clId="Web-{D895FC0D-FE86-91E6-9652-4450E368C6B3}" dt="2024-10-31T07:35:59.900" v="62"/>
          <ac:grpSpMkLst>
            <pc:docMk/>
            <pc:sldMk cId="3856144342" sldId="256"/>
            <ac:grpSpMk id="28" creationId="{1F4896D7-5AD0-4505-BCCD-82262CFEE2E1}"/>
          </ac:grpSpMkLst>
        </pc:grpChg>
        <pc:picChg chg="add mod ord">
          <ac:chgData name="Bódog András" userId="S::bodog.andras@vmk.hu::df6a7ab9-128b-4602-bef3-4776b08909f6" providerId="AD" clId="Web-{D895FC0D-FE86-91E6-9652-4450E368C6B3}" dt="2024-10-31T07:43:29.667" v="67" actId="1076"/>
          <ac:picMkLst>
            <pc:docMk/>
            <pc:sldMk cId="3856144342" sldId="256"/>
            <ac:picMk id="4" creationId="{7ADEC1A9-033F-BCCF-B409-3F7BFBB3924A}"/>
          </ac:picMkLst>
        </pc:picChg>
        <pc:picChg chg="add del">
          <ac:chgData name="Bódog András" userId="S::bodog.andras@vmk.hu::df6a7ab9-128b-4602-bef3-4776b08909f6" providerId="AD" clId="Web-{D895FC0D-FE86-91E6-9652-4450E368C6B3}" dt="2024-10-31T07:35:51.775" v="60"/>
          <ac:picMkLst>
            <pc:docMk/>
            <pc:sldMk cId="3856144342" sldId="256"/>
            <ac:picMk id="32" creationId="{8A7A0AD8-45B3-43F2-91F2-4773D87AD2A2}"/>
          </ac:picMkLst>
        </pc:picChg>
        <pc:picChg chg="add del">
          <ac:chgData name="Bódog András" userId="S::bodog.andras@vmk.hu::df6a7ab9-128b-4602-bef3-4776b08909f6" providerId="AD" clId="Web-{D895FC0D-FE86-91E6-9652-4450E368C6B3}" dt="2024-10-31T07:35:51.775" v="60"/>
          <ac:picMkLst>
            <pc:docMk/>
            <pc:sldMk cId="3856144342" sldId="256"/>
            <ac:picMk id="36" creationId="{FD792E61-6BBA-42EA-968C-AC238B961D02}"/>
          </ac:picMkLst>
        </pc:picChg>
        <pc:picChg chg="add del">
          <ac:chgData name="Bódog András" userId="S::bodog.andras@vmk.hu::df6a7ab9-128b-4602-bef3-4776b08909f6" providerId="AD" clId="Web-{D895FC0D-FE86-91E6-9652-4450E368C6B3}" dt="2024-10-31T07:35:51.775" v="60"/>
          <ac:picMkLst>
            <pc:docMk/>
            <pc:sldMk cId="3856144342" sldId="256"/>
            <ac:picMk id="40" creationId="{76A07FAC-AD48-4C3E-8C06-58EA812307BA}"/>
          </ac:picMkLst>
        </pc:picChg>
        <pc:cxnChg chg="add del">
          <ac:chgData name="Bódog András" userId="S::bodog.andras@vmk.hu::df6a7ab9-128b-4602-bef3-4776b08909f6" providerId="AD" clId="Web-{D895FC0D-FE86-91E6-9652-4450E368C6B3}" dt="2024-10-31T07:35:45.525" v="58"/>
          <ac:cxnSpMkLst>
            <pc:docMk/>
            <pc:sldMk cId="3856144342" sldId="256"/>
            <ac:cxnSpMk id="29" creationId="{EEA70831-9A8D-3B4D-8EA5-EE32F93E94E9}"/>
          </ac:cxnSpMkLst>
        </pc:cxnChg>
        <pc:cxnChg chg="add del">
          <ac:chgData name="Bódog András" userId="S::bodog.andras@vmk.hu::df6a7ab9-128b-4602-bef3-4776b08909f6" providerId="AD" clId="Web-{D895FC0D-FE86-91E6-9652-4450E368C6B3}" dt="2024-10-31T07:36:13.385" v="64"/>
          <ac:cxnSpMkLst>
            <pc:docMk/>
            <pc:sldMk cId="3856144342" sldId="256"/>
            <ac:cxnSpMk id="212" creationId="{3A8CB1B5-064D-4590-A7F2-70C604854D32}"/>
          </ac:cxnSpMkLst>
        </pc:cxnChg>
        <pc:cxnChg chg="add del">
          <ac:chgData name="Bódog András" userId="S::bodog.andras@vmk.hu::df6a7ab9-128b-4602-bef3-4776b08909f6" providerId="AD" clId="Web-{D895FC0D-FE86-91E6-9652-4450E368C6B3}" dt="2024-10-31T07:36:13.385" v="64"/>
          <ac:cxnSpMkLst>
            <pc:docMk/>
            <pc:sldMk cId="3856144342" sldId="256"/>
            <ac:cxnSpMk id="213" creationId="{923F81E2-AE9A-4D71-87B5-D24817F30684}"/>
          </ac:cxnSpMkLst>
        </pc:cxnChg>
        <pc:cxnChg chg="add del">
          <ac:chgData name="Bódog András" userId="S::bodog.andras@vmk.hu::df6a7ab9-128b-4602-bef3-4776b08909f6" providerId="AD" clId="Web-{D895FC0D-FE86-91E6-9652-4450E368C6B3}" dt="2024-10-31T07:36:13.385" v="64"/>
          <ac:cxnSpMkLst>
            <pc:docMk/>
            <pc:sldMk cId="3856144342" sldId="256"/>
            <ac:cxnSpMk id="214" creationId="{95C0F619-4F98-49B2-B92F-39B242F38F5D}"/>
          </ac:cxnSpMkLst>
        </pc:cxnChg>
      </pc:sldChg>
      <pc:sldMasterChg chg="add del addSldLayout delSldLayout">
        <pc:chgData name="Bódog András" userId="S::bodog.andras@vmk.hu::df6a7ab9-128b-4602-bef3-4776b08909f6" providerId="AD" clId="Web-{D895FC0D-FE86-91E6-9652-4450E368C6B3}" dt="2024-10-31T07:33:49.849" v="10"/>
        <pc:sldMasterMkLst>
          <pc:docMk/>
          <pc:sldMasterMk cId="0" sldId="2147483648"/>
        </pc:sldMasterMkLst>
        <pc:sldLayoutChg chg="add del">
          <pc:chgData name="Bódog András" userId="S::bodog.andras@vmk.hu::df6a7ab9-128b-4602-bef3-4776b08909f6" providerId="AD" clId="Web-{D895FC0D-FE86-91E6-9652-4450E368C6B3}" dt="2024-10-31T07:33:49.849" v="10"/>
          <pc:sldLayoutMkLst>
            <pc:docMk/>
            <pc:sldMasterMk cId="0" sldId="2147483648"/>
            <pc:sldLayoutMk cId="0" sldId="2147483649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3:49.849" v="10"/>
          <pc:sldLayoutMkLst>
            <pc:docMk/>
            <pc:sldMasterMk cId="0" sldId="2147483648"/>
            <pc:sldLayoutMk cId="0" sldId="2147483650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3:49.849" v="10"/>
          <pc:sldLayoutMkLst>
            <pc:docMk/>
            <pc:sldMasterMk cId="0" sldId="2147483648"/>
            <pc:sldLayoutMk cId="0" sldId="2147483651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3:49.849" v="10"/>
          <pc:sldLayoutMkLst>
            <pc:docMk/>
            <pc:sldMasterMk cId="0" sldId="2147483648"/>
            <pc:sldLayoutMk cId="0" sldId="2147483652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3:49.849" v="10"/>
          <pc:sldLayoutMkLst>
            <pc:docMk/>
            <pc:sldMasterMk cId="0" sldId="2147483648"/>
            <pc:sldLayoutMk cId="0" sldId="2147483653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3:49.849" v="10"/>
          <pc:sldLayoutMkLst>
            <pc:docMk/>
            <pc:sldMasterMk cId="0" sldId="2147483648"/>
            <pc:sldLayoutMk cId="0" sldId="2147483654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3:49.849" v="10"/>
          <pc:sldLayoutMkLst>
            <pc:docMk/>
            <pc:sldMasterMk cId="0" sldId="2147483648"/>
            <pc:sldLayoutMk cId="0" sldId="2147483655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3:49.849" v="10"/>
          <pc:sldLayoutMkLst>
            <pc:docMk/>
            <pc:sldMasterMk cId="0" sldId="2147483648"/>
            <pc:sldLayoutMk cId="0" sldId="2147483656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3:49.849" v="10"/>
          <pc:sldLayoutMkLst>
            <pc:docMk/>
            <pc:sldMasterMk cId="0" sldId="2147483648"/>
            <pc:sldLayoutMk cId="0" sldId="2147483657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3:49.849" v="10"/>
          <pc:sldLayoutMkLst>
            <pc:docMk/>
            <pc:sldMasterMk cId="0" sldId="2147483648"/>
            <pc:sldLayoutMk cId="0" sldId="2147483658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3:49.849" v="10"/>
          <pc:sldLayoutMkLst>
            <pc:docMk/>
            <pc:sldMasterMk cId="0" sldId="2147483648"/>
            <pc:sldLayoutMk cId="0" sldId="2147483659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3:49.849" v="10"/>
          <pc:sldLayoutMkLst>
            <pc:docMk/>
            <pc:sldMasterMk cId="0" sldId="2147483648"/>
            <pc:sldLayoutMk cId="0" sldId="2147483660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3:49.849" v="10"/>
          <pc:sldLayoutMkLst>
            <pc:docMk/>
            <pc:sldMasterMk cId="0" sldId="2147483648"/>
            <pc:sldLayoutMk cId="0" sldId="2147483661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3:49.849" v="10"/>
          <pc:sldLayoutMkLst>
            <pc:docMk/>
            <pc:sldMasterMk cId="0" sldId="2147483648"/>
            <pc:sldLayoutMk cId="0" sldId="2147483663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3:49.849" v="10"/>
          <pc:sldLayoutMkLst>
            <pc:docMk/>
            <pc:sldMasterMk cId="0" sldId="2147483648"/>
            <pc:sldLayoutMk cId="0" sldId="2147483666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3:49.849" v="10"/>
          <pc:sldLayoutMkLst>
            <pc:docMk/>
            <pc:sldMasterMk cId="0" sldId="2147483648"/>
            <pc:sldLayoutMk cId="0" sldId="2147483667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3:49.849" v="10"/>
          <pc:sldLayoutMkLst>
            <pc:docMk/>
            <pc:sldMasterMk cId="0" sldId="2147483648"/>
            <pc:sldLayoutMk cId="0" sldId="2147483668"/>
          </pc:sldLayoutMkLst>
        </pc:sldLayoutChg>
      </pc:sldMasterChg>
      <pc:sldMasterChg chg="add del addSldLayout delSldLayout modSldLayout">
        <pc:chgData name="Bódog András" userId="S::bodog.andras@vmk.hu::df6a7ab9-128b-4602-bef3-4776b08909f6" providerId="AD" clId="Web-{D895FC0D-FE86-91E6-9652-4450E368C6B3}" dt="2024-10-31T07:33:36.880" v="9"/>
        <pc:sldMasterMkLst>
          <pc:docMk/>
          <pc:sldMasterMk cId="608445075" sldId="2147483669"/>
        </pc:sldMasterMkLst>
        <pc:sldLayoutChg chg="add del mod replId">
          <pc:chgData name="Bódog András" userId="S::bodog.andras@vmk.hu::df6a7ab9-128b-4602-bef3-4776b08909f6" providerId="AD" clId="Web-{D895FC0D-FE86-91E6-9652-4450E368C6B3}" dt="2024-10-31T07:33:36.880" v="9"/>
          <pc:sldLayoutMkLst>
            <pc:docMk/>
            <pc:sldMasterMk cId="608445075" sldId="2147483669"/>
            <pc:sldLayoutMk cId="1907934090" sldId="2147483670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6.880" v="9"/>
          <pc:sldLayoutMkLst>
            <pc:docMk/>
            <pc:sldMasterMk cId="608445075" sldId="2147483669"/>
            <pc:sldLayoutMk cId="104496981" sldId="2147483671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6.880" v="9"/>
          <pc:sldLayoutMkLst>
            <pc:docMk/>
            <pc:sldMasterMk cId="608445075" sldId="2147483669"/>
            <pc:sldLayoutMk cId="4182775774" sldId="2147483672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6.880" v="9"/>
          <pc:sldLayoutMkLst>
            <pc:docMk/>
            <pc:sldMasterMk cId="608445075" sldId="2147483669"/>
            <pc:sldLayoutMk cId="3235470627" sldId="2147483673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6.880" v="9"/>
          <pc:sldLayoutMkLst>
            <pc:docMk/>
            <pc:sldMasterMk cId="608445075" sldId="2147483669"/>
            <pc:sldLayoutMk cId="2585488372" sldId="2147483674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6.880" v="9"/>
          <pc:sldLayoutMkLst>
            <pc:docMk/>
            <pc:sldMasterMk cId="608445075" sldId="2147483669"/>
            <pc:sldLayoutMk cId="97538144" sldId="2147483675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6.880" v="9"/>
          <pc:sldLayoutMkLst>
            <pc:docMk/>
            <pc:sldMasterMk cId="608445075" sldId="2147483669"/>
            <pc:sldLayoutMk cId="2433519305" sldId="2147483676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6.880" v="9"/>
          <pc:sldLayoutMkLst>
            <pc:docMk/>
            <pc:sldMasterMk cId="608445075" sldId="2147483669"/>
            <pc:sldLayoutMk cId="4286202222" sldId="2147483677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6.880" v="9"/>
          <pc:sldLayoutMkLst>
            <pc:docMk/>
            <pc:sldMasterMk cId="608445075" sldId="2147483669"/>
            <pc:sldLayoutMk cId="2122966806" sldId="2147483678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6.880" v="9"/>
          <pc:sldLayoutMkLst>
            <pc:docMk/>
            <pc:sldMasterMk cId="608445075" sldId="2147483669"/>
            <pc:sldLayoutMk cId="2775824498" sldId="2147483679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6.880" v="9"/>
          <pc:sldLayoutMkLst>
            <pc:docMk/>
            <pc:sldMasterMk cId="608445075" sldId="2147483669"/>
            <pc:sldLayoutMk cId="1694422800" sldId="2147483680"/>
          </pc:sldLayoutMkLst>
        </pc:sldLayoutChg>
      </pc:sldMasterChg>
      <pc:sldMasterChg chg="add del addSldLayout delSldLayout modSldLayout">
        <pc:chgData name="Bódog András" userId="S::bodog.andras@vmk.hu::df6a7ab9-128b-4602-bef3-4776b08909f6" providerId="AD" clId="Web-{D895FC0D-FE86-91E6-9652-4450E368C6B3}" dt="2024-10-31T07:33:35.942" v="8"/>
        <pc:sldMasterMkLst>
          <pc:docMk/>
          <pc:sldMasterMk cId="2384091481" sldId="2147483681"/>
        </pc:sldMasterMkLst>
        <pc:sldLayoutChg chg="add del mod replId">
          <pc:chgData name="Bódog András" userId="S::bodog.andras@vmk.hu::df6a7ab9-128b-4602-bef3-4776b08909f6" providerId="AD" clId="Web-{D895FC0D-FE86-91E6-9652-4450E368C6B3}" dt="2024-10-31T07:33:35.942" v="8"/>
          <pc:sldLayoutMkLst>
            <pc:docMk/>
            <pc:sldMasterMk cId="2384091481" sldId="2147483681"/>
            <pc:sldLayoutMk cId="2774958263" sldId="2147483682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5.942" v="8"/>
          <pc:sldLayoutMkLst>
            <pc:docMk/>
            <pc:sldMasterMk cId="2384091481" sldId="2147483681"/>
            <pc:sldLayoutMk cId="2443871595" sldId="2147483683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5.942" v="8"/>
          <pc:sldLayoutMkLst>
            <pc:docMk/>
            <pc:sldMasterMk cId="2384091481" sldId="2147483681"/>
            <pc:sldLayoutMk cId="569323988" sldId="2147483684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5.942" v="8"/>
          <pc:sldLayoutMkLst>
            <pc:docMk/>
            <pc:sldMasterMk cId="2384091481" sldId="2147483681"/>
            <pc:sldLayoutMk cId="1817639293" sldId="2147483685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5.942" v="8"/>
          <pc:sldLayoutMkLst>
            <pc:docMk/>
            <pc:sldMasterMk cId="2384091481" sldId="2147483681"/>
            <pc:sldLayoutMk cId="3763457393" sldId="2147483686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5.942" v="8"/>
          <pc:sldLayoutMkLst>
            <pc:docMk/>
            <pc:sldMasterMk cId="2384091481" sldId="2147483681"/>
            <pc:sldLayoutMk cId="2565859629" sldId="2147483687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5.942" v="8"/>
          <pc:sldLayoutMkLst>
            <pc:docMk/>
            <pc:sldMasterMk cId="2384091481" sldId="2147483681"/>
            <pc:sldLayoutMk cId="4129045733" sldId="2147483688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5.942" v="8"/>
          <pc:sldLayoutMkLst>
            <pc:docMk/>
            <pc:sldMasterMk cId="2384091481" sldId="2147483681"/>
            <pc:sldLayoutMk cId="1690589678" sldId="2147483689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5.942" v="8"/>
          <pc:sldLayoutMkLst>
            <pc:docMk/>
            <pc:sldMasterMk cId="2384091481" sldId="2147483681"/>
            <pc:sldLayoutMk cId="4157966358" sldId="2147483690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5.942" v="8"/>
          <pc:sldLayoutMkLst>
            <pc:docMk/>
            <pc:sldMasterMk cId="2384091481" sldId="2147483681"/>
            <pc:sldLayoutMk cId="1335760058" sldId="2147483691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5.942" v="8"/>
          <pc:sldLayoutMkLst>
            <pc:docMk/>
            <pc:sldMasterMk cId="2384091481" sldId="2147483681"/>
            <pc:sldLayoutMk cId="4185882563" sldId="2147483692"/>
          </pc:sldLayoutMkLst>
        </pc:sldLayoutChg>
      </pc:sldMasterChg>
      <pc:sldMasterChg chg="add del addSldLayout delSldLayout modSldLayout">
        <pc:chgData name="Bódog András" userId="S::bodog.andras@vmk.hu::df6a7ab9-128b-4602-bef3-4776b08909f6" providerId="AD" clId="Web-{D895FC0D-FE86-91E6-9652-4450E368C6B3}" dt="2024-10-31T07:33:34.942" v="7"/>
        <pc:sldMasterMkLst>
          <pc:docMk/>
          <pc:sldMasterMk cId="159562679" sldId="2147483693"/>
        </pc:sldMasterMkLst>
        <pc:sldLayoutChg chg="add del mod replId">
          <pc:chgData name="Bódog András" userId="S::bodog.andras@vmk.hu::df6a7ab9-128b-4602-bef3-4776b08909f6" providerId="AD" clId="Web-{D895FC0D-FE86-91E6-9652-4450E368C6B3}" dt="2024-10-31T07:33:34.942" v="7"/>
          <pc:sldLayoutMkLst>
            <pc:docMk/>
            <pc:sldMasterMk cId="159562679" sldId="2147483693"/>
            <pc:sldLayoutMk cId="2806736547" sldId="2147483694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4.942" v="7"/>
          <pc:sldLayoutMkLst>
            <pc:docMk/>
            <pc:sldMasterMk cId="159562679" sldId="2147483693"/>
            <pc:sldLayoutMk cId="2661205105" sldId="2147483695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4.942" v="7"/>
          <pc:sldLayoutMkLst>
            <pc:docMk/>
            <pc:sldMasterMk cId="159562679" sldId="2147483693"/>
            <pc:sldLayoutMk cId="2516017402" sldId="2147483696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4.942" v="7"/>
          <pc:sldLayoutMkLst>
            <pc:docMk/>
            <pc:sldMasterMk cId="159562679" sldId="2147483693"/>
            <pc:sldLayoutMk cId="258050556" sldId="2147483697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4.942" v="7"/>
          <pc:sldLayoutMkLst>
            <pc:docMk/>
            <pc:sldMasterMk cId="159562679" sldId="2147483693"/>
            <pc:sldLayoutMk cId="2273164987" sldId="2147483698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4.942" v="7"/>
          <pc:sldLayoutMkLst>
            <pc:docMk/>
            <pc:sldMasterMk cId="159562679" sldId="2147483693"/>
            <pc:sldLayoutMk cId="1310719199" sldId="2147483699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4.942" v="7"/>
          <pc:sldLayoutMkLst>
            <pc:docMk/>
            <pc:sldMasterMk cId="159562679" sldId="2147483693"/>
            <pc:sldLayoutMk cId="2124788171" sldId="2147483700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4.942" v="7"/>
          <pc:sldLayoutMkLst>
            <pc:docMk/>
            <pc:sldMasterMk cId="159562679" sldId="2147483693"/>
            <pc:sldLayoutMk cId="1776206926" sldId="2147483701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4.942" v="7"/>
          <pc:sldLayoutMkLst>
            <pc:docMk/>
            <pc:sldMasterMk cId="159562679" sldId="2147483693"/>
            <pc:sldLayoutMk cId="3439218216" sldId="2147483702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4.942" v="7"/>
          <pc:sldLayoutMkLst>
            <pc:docMk/>
            <pc:sldMasterMk cId="159562679" sldId="2147483693"/>
            <pc:sldLayoutMk cId="2705955987" sldId="2147483703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4.942" v="7"/>
          <pc:sldLayoutMkLst>
            <pc:docMk/>
            <pc:sldMasterMk cId="159562679" sldId="2147483693"/>
            <pc:sldLayoutMk cId="896281475" sldId="2147483704"/>
          </pc:sldLayoutMkLst>
        </pc:sldLayoutChg>
      </pc:sldMasterChg>
      <pc:sldMasterChg chg="add del addSldLayout delSldLayout">
        <pc:chgData name="Bódog András" userId="S::bodog.andras@vmk.hu::df6a7ab9-128b-4602-bef3-4776b08909f6" providerId="AD" clId="Web-{D895FC0D-FE86-91E6-9652-4450E368C6B3}" dt="2024-10-31T07:36:13.385" v="64"/>
        <pc:sldMasterMkLst>
          <pc:docMk/>
          <pc:sldMasterMk cId="2028679285" sldId="2147483699"/>
        </pc:sldMasterMkLst>
        <pc:sldLayoutChg chg="add del">
          <pc:chgData name="Bódog András" userId="S::bodog.andras@vmk.hu::df6a7ab9-128b-4602-bef3-4776b08909f6" providerId="AD" clId="Web-{D895FC0D-FE86-91E6-9652-4450E368C6B3}" dt="2024-10-31T07:36:13.385" v="64"/>
          <pc:sldLayoutMkLst>
            <pc:docMk/>
            <pc:sldMasterMk cId="2028679285" sldId="2147483699"/>
            <pc:sldLayoutMk cId="2779448401" sldId="2147483688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6:13.385" v="64"/>
          <pc:sldLayoutMkLst>
            <pc:docMk/>
            <pc:sldMasterMk cId="2028679285" sldId="2147483699"/>
            <pc:sldLayoutMk cId="2621398765" sldId="2147483689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6:13.385" v="64"/>
          <pc:sldLayoutMkLst>
            <pc:docMk/>
            <pc:sldMasterMk cId="2028679285" sldId="2147483699"/>
            <pc:sldLayoutMk cId="2231059320" sldId="2147483690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6:13.385" v="64"/>
          <pc:sldLayoutMkLst>
            <pc:docMk/>
            <pc:sldMasterMk cId="2028679285" sldId="2147483699"/>
            <pc:sldLayoutMk cId="2271632728" sldId="2147483691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6:13.385" v="64"/>
          <pc:sldLayoutMkLst>
            <pc:docMk/>
            <pc:sldMasterMk cId="2028679285" sldId="2147483699"/>
            <pc:sldLayoutMk cId="3709909549" sldId="2147483692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6:13.385" v="64"/>
          <pc:sldLayoutMkLst>
            <pc:docMk/>
            <pc:sldMasterMk cId="2028679285" sldId="2147483699"/>
            <pc:sldLayoutMk cId="3899381828" sldId="2147483693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6:13.385" v="64"/>
          <pc:sldLayoutMkLst>
            <pc:docMk/>
            <pc:sldMasterMk cId="2028679285" sldId="2147483699"/>
            <pc:sldLayoutMk cId="3786269037" sldId="2147483694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6:13.385" v="64"/>
          <pc:sldLayoutMkLst>
            <pc:docMk/>
            <pc:sldMasterMk cId="2028679285" sldId="2147483699"/>
            <pc:sldLayoutMk cId="52873144" sldId="2147483695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6:13.385" v="64"/>
          <pc:sldLayoutMkLst>
            <pc:docMk/>
            <pc:sldMasterMk cId="2028679285" sldId="2147483699"/>
            <pc:sldLayoutMk cId="2792195667" sldId="2147483696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6:13.385" v="64"/>
          <pc:sldLayoutMkLst>
            <pc:docMk/>
            <pc:sldMasterMk cId="2028679285" sldId="2147483699"/>
            <pc:sldLayoutMk cId="2547920960" sldId="2147483697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6:13.385" v="64"/>
          <pc:sldLayoutMkLst>
            <pc:docMk/>
            <pc:sldMasterMk cId="2028679285" sldId="2147483699"/>
            <pc:sldLayoutMk cId="1470300144" sldId="2147483698"/>
          </pc:sldLayoutMkLst>
        </pc:sldLayoutChg>
      </pc:sldMasterChg>
      <pc:sldMasterChg chg="add del addSldLayout delSldLayout">
        <pc:chgData name="Bódog András" userId="S::bodog.andras@vmk.hu::df6a7ab9-128b-4602-bef3-4776b08909f6" providerId="AD" clId="Web-{D895FC0D-FE86-91E6-9652-4450E368C6B3}" dt="2024-10-31T07:35:45.525" v="58"/>
        <pc:sldMasterMkLst>
          <pc:docMk/>
          <pc:sldMasterMk cId="1649521883" sldId="2147483700"/>
        </pc:sldMasterMkLst>
        <pc:sldLayoutChg chg="add del">
          <pc:chgData name="Bódog András" userId="S::bodog.andras@vmk.hu::df6a7ab9-128b-4602-bef3-4776b08909f6" providerId="AD" clId="Web-{D895FC0D-FE86-91E6-9652-4450E368C6B3}" dt="2024-10-31T07:35:45.525" v="58"/>
          <pc:sldLayoutMkLst>
            <pc:docMk/>
            <pc:sldMasterMk cId="1649521883" sldId="2147483700"/>
            <pc:sldLayoutMk cId="1970513236" sldId="2147483701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5:45.525" v="58"/>
          <pc:sldLayoutMkLst>
            <pc:docMk/>
            <pc:sldMasterMk cId="1649521883" sldId="2147483700"/>
            <pc:sldLayoutMk cId="2475694005" sldId="2147483702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5:45.525" v="58"/>
          <pc:sldLayoutMkLst>
            <pc:docMk/>
            <pc:sldMasterMk cId="1649521883" sldId="2147483700"/>
            <pc:sldLayoutMk cId="2813737670" sldId="2147483703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5:45.525" v="58"/>
          <pc:sldLayoutMkLst>
            <pc:docMk/>
            <pc:sldMasterMk cId="1649521883" sldId="2147483700"/>
            <pc:sldLayoutMk cId="1694838793" sldId="2147483704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5:45.525" v="58"/>
          <pc:sldLayoutMkLst>
            <pc:docMk/>
            <pc:sldMasterMk cId="1649521883" sldId="2147483700"/>
            <pc:sldLayoutMk cId="4276298306" sldId="2147483705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5:45.525" v="58"/>
          <pc:sldLayoutMkLst>
            <pc:docMk/>
            <pc:sldMasterMk cId="1649521883" sldId="2147483700"/>
            <pc:sldLayoutMk cId="3022116616" sldId="2147483706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5:45.525" v="58"/>
          <pc:sldLayoutMkLst>
            <pc:docMk/>
            <pc:sldMasterMk cId="1649521883" sldId="2147483700"/>
            <pc:sldLayoutMk cId="3750383952" sldId="2147483707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5:45.525" v="58"/>
          <pc:sldLayoutMkLst>
            <pc:docMk/>
            <pc:sldMasterMk cId="1649521883" sldId="2147483700"/>
            <pc:sldLayoutMk cId="171456452" sldId="2147483708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5:45.525" v="58"/>
          <pc:sldLayoutMkLst>
            <pc:docMk/>
            <pc:sldMasterMk cId="1649521883" sldId="2147483700"/>
            <pc:sldLayoutMk cId="3183376415" sldId="2147483709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5:45.525" v="58"/>
          <pc:sldLayoutMkLst>
            <pc:docMk/>
            <pc:sldMasterMk cId="1649521883" sldId="2147483700"/>
            <pc:sldLayoutMk cId="2036039513" sldId="2147483710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5:45.525" v="58"/>
          <pc:sldLayoutMkLst>
            <pc:docMk/>
            <pc:sldMasterMk cId="1649521883" sldId="2147483700"/>
            <pc:sldLayoutMk cId="1238558289" sldId="2147483711"/>
          </pc:sldLayoutMkLst>
        </pc:sldLayoutChg>
      </pc:sldMasterChg>
      <pc:sldMasterChg chg="add del addSldLayout delSldLayout modSldLayout">
        <pc:chgData name="Bódog András" userId="S::bodog.andras@vmk.hu::df6a7ab9-128b-4602-bef3-4776b08909f6" providerId="AD" clId="Web-{D895FC0D-FE86-91E6-9652-4450E368C6B3}" dt="2024-10-31T07:33:34.067" v="6"/>
        <pc:sldMasterMkLst>
          <pc:docMk/>
          <pc:sldMasterMk cId="3220668748" sldId="2147483705"/>
        </pc:sldMasterMkLst>
        <pc:sldLayoutChg chg="add del mod replId">
          <pc:chgData name="Bódog András" userId="S::bodog.andras@vmk.hu::df6a7ab9-128b-4602-bef3-4776b08909f6" providerId="AD" clId="Web-{D895FC0D-FE86-91E6-9652-4450E368C6B3}" dt="2024-10-31T07:33:34.067" v="6"/>
          <pc:sldLayoutMkLst>
            <pc:docMk/>
            <pc:sldMasterMk cId="3220668748" sldId="2147483705"/>
            <pc:sldLayoutMk cId="1646285727" sldId="2147483706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4.067" v="6"/>
          <pc:sldLayoutMkLst>
            <pc:docMk/>
            <pc:sldMasterMk cId="3220668748" sldId="2147483705"/>
            <pc:sldLayoutMk cId="1659395476" sldId="2147483707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4.067" v="6"/>
          <pc:sldLayoutMkLst>
            <pc:docMk/>
            <pc:sldMasterMk cId="3220668748" sldId="2147483705"/>
            <pc:sldLayoutMk cId="2056721987" sldId="2147483708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4.067" v="6"/>
          <pc:sldLayoutMkLst>
            <pc:docMk/>
            <pc:sldMasterMk cId="3220668748" sldId="2147483705"/>
            <pc:sldLayoutMk cId="2830182150" sldId="2147483709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4.067" v="6"/>
          <pc:sldLayoutMkLst>
            <pc:docMk/>
            <pc:sldMasterMk cId="3220668748" sldId="2147483705"/>
            <pc:sldLayoutMk cId="1731154781" sldId="2147483710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4.067" v="6"/>
          <pc:sldLayoutMkLst>
            <pc:docMk/>
            <pc:sldMasterMk cId="3220668748" sldId="2147483705"/>
            <pc:sldLayoutMk cId="1049847375" sldId="2147483711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4.067" v="6"/>
          <pc:sldLayoutMkLst>
            <pc:docMk/>
            <pc:sldMasterMk cId="3220668748" sldId="2147483705"/>
            <pc:sldLayoutMk cId="3910394790" sldId="2147483712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4.067" v="6"/>
          <pc:sldLayoutMkLst>
            <pc:docMk/>
            <pc:sldMasterMk cId="3220668748" sldId="2147483705"/>
            <pc:sldLayoutMk cId="3517087317" sldId="2147483713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4.067" v="6"/>
          <pc:sldLayoutMkLst>
            <pc:docMk/>
            <pc:sldMasterMk cId="3220668748" sldId="2147483705"/>
            <pc:sldLayoutMk cId="2541512149" sldId="2147483714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4.067" v="6"/>
          <pc:sldLayoutMkLst>
            <pc:docMk/>
            <pc:sldMasterMk cId="3220668748" sldId="2147483705"/>
            <pc:sldLayoutMk cId="3240270366" sldId="2147483715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4.067" v="6"/>
          <pc:sldLayoutMkLst>
            <pc:docMk/>
            <pc:sldMasterMk cId="3220668748" sldId="2147483705"/>
            <pc:sldLayoutMk cId="3200297328" sldId="2147483716"/>
          </pc:sldLayoutMkLst>
        </pc:sldLayoutChg>
      </pc:sldMasterChg>
      <pc:sldMasterChg chg="add del addSldLayout delSldLayout modSldLayout">
        <pc:chgData name="Bódog András" userId="S::bodog.andras@vmk.hu::df6a7ab9-128b-4602-bef3-4776b08909f6" providerId="AD" clId="Web-{D895FC0D-FE86-91E6-9652-4450E368C6B3}" dt="2024-10-31T07:33:31.051" v="5"/>
        <pc:sldMasterMkLst>
          <pc:docMk/>
          <pc:sldMasterMk cId="3321979477" sldId="2147483717"/>
        </pc:sldMasterMkLst>
        <pc:sldLayoutChg chg="add del mod replId">
          <pc:chgData name="Bódog András" userId="S::bodog.andras@vmk.hu::df6a7ab9-128b-4602-bef3-4776b08909f6" providerId="AD" clId="Web-{D895FC0D-FE86-91E6-9652-4450E368C6B3}" dt="2024-10-31T07:33:31.051" v="5"/>
          <pc:sldLayoutMkLst>
            <pc:docMk/>
            <pc:sldMasterMk cId="3321979477" sldId="2147483717"/>
            <pc:sldLayoutMk cId="2668401850" sldId="2147483718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1.051" v="5"/>
          <pc:sldLayoutMkLst>
            <pc:docMk/>
            <pc:sldMasterMk cId="3321979477" sldId="2147483717"/>
            <pc:sldLayoutMk cId="1649494837" sldId="2147483719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1.051" v="5"/>
          <pc:sldLayoutMkLst>
            <pc:docMk/>
            <pc:sldMasterMk cId="3321979477" sldId="2147483717"/>
            <pc:sldLayoutMk cId="4026865735" sldId="2147483720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1.051" v="5"/>
          <pc:sldLayoutMkLst>
            <pc:docMk/>
            <pc:sldMasterMk cId="3321979477" sldId="2147483717"/>
            <pc:sldLayoutMk cId="2311702575" sldId="2147483721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1.051" v="5"/>
          <pc:sldLayoutMkLst>
            <pc:docMk/>
            <pc:sldMasterMk cId="3321979477" sldId="2147483717"/>
            <pc:sldLayoutMk cId="2728873877" sldId="2147483722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1.051" v="5"/>
          <pc:sldLayoutMkLst>
            <pc:docMk/>
            <pc:sldMasterMk cId="3321979477" sldId="2147483717"/>
            <pc:sldLayoutMk cId="11708004" sldId="2147483723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1.051" v="5"/>
          <pc:sldLayoutMkLst>
            <pc:docMk/>
            <pc:sldMasterMk cId="3321979477" sldId="2147483717"/>
            <pc:sldLayoutMk cId="2376130335" sldId="2147483724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1.051" v="5"/>
          <pc:sldLayoutMkLst>
            <pc:docMk/>
            <pc:sldMasterMk cId="3321979477" sldId="2147483717"/>
            <pc:sldLayoutMk cId="179393934" sldId="2147483725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1.051" v="5"/>
          <pc:sldLayoutMkLst>
            <pc:docMk/>
            <pc:sldMasterMk cId="3321979477" sldId="2147483717"/>
            <pc:sldLayoutMk cId="1044248888" sldId="2147483726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1.051" v="5"/>
          <pc:sldLayoutMkLst>
            <pc:docMk/>
            <pc:sldMasterMk cId="3321979477" sldId="2147483717"/>
            <pc:sldLayoutMk cId="3192617842" sldId="2147483727"/>
          </pc:sldLayoutMkLst>
        </pc:sldLayoutChg>
        <pc:sldLayoutChg chg="add del mod replId">
          <pc:chgData name="Bódog András" userId="S::bodog.andras@vmk.hu::df6a7ab9-128b-4602-bef3-4776b08909f6" providerId="AD" clId="Web-{D895FC0D-FE86-91E6-9652-4450E368C6B3}" dt="2024-10-31T07:33:31.051" v="5"/>
          <pc:sldLayoutMkLst>
            <pc:docMk/>
            <pc:sldMasterMk cId="3321979477" sldId="2147483717"/>
            <pc:sldLayoutMk cId="1833432871" sldId="2147483728"/>
          </pc:sldLayoutMkLst>
        </pc:sldLayoutChg>
      </pc:sldMasterChg>
      <pc:sldMasterChg chg="add del addSldLayout delSldLayout">
        <pc:chgData name="Bódog András" userId="S::bodog.andras@vmk.hu::df6a7ab9-128b-4602-bef3-4776b08909f6" providerId="AD" clId="Web-{D895FC0D-FE86-91E6-9652-4450E368C6B3}" dt="2024-10-31T07:35:51.775" v="60"/>
        <pc:sldMasterMkLst>
          <pc:docMk/>
          <pc:sldMasterMk cId="135070126" sldId="2147483736"/>
        </pc:sldMasterMkLst>
        <pc:sldLayoutChg chg="add del">
          <pc:chgData name="Bódog András" userId="S::bodog.andras@vmk.hu::df6a7ab9-128b-4602-bef3-4776b08909f6" providerId="AD" clId="Web-{D895FC0D-FE86-91E6-9652-4450E368C6B3}" dt="2024-10-31T07:35:51.775" v="60"/>
          <pc:sldLayoutMkLst>
            <pc:docMk/>
            <pc:sldMasterMk cId="135070126" sldId="2147483736"/>
            <pc:sldLayoutMk cId="1593075484" sldId="2147483725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5:51.775" v="60"/>
          <pc:sldLayoutMkLst>
            <pc:docMk/>
            <pc:sldMasterMk cId="135070126" sldId="2147483736"/>
            <pc:sldLayoutMk cId="1962004925" sldId="2147483726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5:51.775" v="60"/>
          <pc:sldLayoutMkLst>
            <pc:docMk/>
            <pc:sldMasterMk cId="135070126" sldId="2147483736"/>
            <pc:sldLayoutMk cId="2378324175" sldId="2147483727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5:51.775" v="60"/>
          <pc:sldLayoutMkLst>
            <pc:docMk/>
            <pc:sldMasterMk cId="135070126" sldId="2147483736"/>
            <pc:sldLayoutMk cId="2441518954" sldId="2147483728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5:51.775" v="60"/>
          <pc:sldLayoutMkLst>
            <pc:docMk/>
            <pc:sldMasterMk cId="135070126" sldId="2147483736"/>
            <pc:sldLayoutMk cId="2402533130" sldId="2147483729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5:51.775" v="60"/>
          <pc:sldLayoutMkLst>
            <pc:docMk/>
            <pc:sldMasterMk cId="135070126" sldId="2147483736"/>
            <pc:sldLayoutMk cId="125247357" sldId="2147483730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5:51.775" v="60"/>
          <pc:sldLayoutMkLst>
            <pc:docMk/>
            <pc:sldMasterMk cId="135070126" sldId="2147483736"/>
            <pc:sldLayoutMk cId="755659030" sldId="2147483731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5:51.775" v="60"/>
          <pc:sldLayoutMkLst>
            <pc:docMk/>
            <pc:sldMasterMk cId="135070126" sldId="2147483736"/>
            <pc:sldLayoutMk cId="3248982982" sldId="2147483732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5:51.775" v="60"/>
          <pc:sldLayoutMkLst>
            <pc:docMk/>
            <pc:sldMasterMk cId="135070126" sldId="2147483736"/>
            <pc:sldLayoutMk cId="3938942085" sldId="2147483733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5:51.775" v="60"/>
          <pc:sldLayoutMkLst>
            <pc:docMk/>
            <pc:sldMasterMk cId="135070126" sldId="2147483736"/>
            <pc:sldLayoutMk cId="4056061106" sldId="2147483734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5:51.775" v="60"/>
          <pc:sldLayoutMkLst>
            <pc:docMk/>
            <pc:sldMasterMk cId="135070126" sldId="2147483736"/>
            <pc:sldLayoutMk cId="1517668769" sldId="2147483735"/>
          </pc:sldLayoutMkLst>
        </pc:sldLayoutChg>
      </pc:sldMasterChg>
      <pc:sldMasterChg chg="add del addSldLayout delSldLayout">
        <pc:chgData name="Bódog András" userId="S::bodog.andras@vmk.hu::df6a7ab9-128b-4602-bef3-4776b08909f6" providerId="AD" clId="Web-{D895FC0D-FE86-91E6-9652-4450E368C6B3}" dt="2024-10-31T07:35:59.900" v="62"/>
        <pc:sldMasterMkLst>
          <pc:docMk/>
          <pc:sldMasterMk cId="1146882287" sldId="2147483762"/>
        </pc:sldMasterMkLst>
        <pc:sldLayoutChg chg="add del">
          <pc:chgData name="Bódog András" userId="S::bodog.andras@vmk.hu::df6a7ab9-128b-4602-bef3-4776b08909f6" providerId="AD" clId="Web-{D895FC0D-FE86-91E6-9652-4450E368C6B3}" dt="2024-10-31T07:35:59.900" v="62"/>
          <pc:sldLayoutMkLst>
            <pc:docMk/>
            <pc:sldMasterMk cId="1146882287" sldId="2147483762"/>
            <pc:sldLayoutMk cId="242138050" sldId="2147483751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5:59.900" v="62"/>
          <pc:sldLayoutMkLst>
            <pc:docMk/>
            <pc:sldMasterMk cId="1146882287" sldId="2147483762"/>
            <pc:sldLayoutMk cId="2616952787" sldId="2147483752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5:59.900" v="62"/>
          <pc:sldLayoutMkLst>
            <pc:docMk/>
            <pc:sldMasterMk cId="1146882287" sldId="2147483762"/>
            <pc:sldLayoutMk cId="1153190732" sldId="2147483753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5:59.900" v="62"/>
          <pc:sldLayoutMkLst>
            <pc:docMk/>
            <pc:sldMasterMk cId="1146882287" sldId="2147483762"/>
            <pc:sldLayoutMk cId="1971346292" sldId="2147483754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5:59.900" v="62"/>
          <pc:sldLayoutMkLst>
            <pc:docMk/>
            <pc:sldMasterMk cId="1146882287" sldId="2147483762"/>
            <pc:sldLayoutMk cId="1714085213" sldId="2147483755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5:59.900" v="62"/>
          <pc:sldLayoutMkLst>
            <pc:docMk/>
            <pc:sldMasterMk cId="1146882287" sldId="2147483762"/>
            <pc:sldLayoutMk cId="4049866860" sldId="2147483756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5:59.900" v="62"/>
          <pc:sldLayoutMkLst>
            <pc:docMk/>
            <pc:sldMasterMk cId="1146882287" sldId="2147483762"/>
            <pc:sldLayoutMk cId="3116322185" sldId="2147483757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5:59.900" v="62"/>
          <pc:sldLayoutMkLst>
            <pc:docMk/>
            <pc:sldMasterMk cId="1146882287" sldId="2147483762"/>
            <pc:sldLayoutMk cId="803641660" sldId="2147483758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5:59.900" v="62"/>
          <pc:sldLayoutMkLst>
            <pc:docMk/>
            <pc:sldMasterMk cId="1146882287" sldId="2147483762"/>
            <pc:sldLayoutMk cId="3123822238" sldId="2147483759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5:59.900" v="62"/>
          <pc:sldLayoutMkLst>
            <pc:docMk/>
            <pc:sldMasterMk cId="1146882287" sldId="2147483762"/>
            <pc:sldLayoutMk cId="3207840150" sldId="2147483760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5:59.900" v="62"/>
          <pc:sldLayoutMkLst>
            <pc:docMk/>
            <pc:sldMasterMk cId="1146882287" sldId="2147483762"/>
            <pc:sldLayoutMk cId="1200889408" sldId="2147483761"/>
          </pc:sldLayoutMkLst>
        </pc:sldLayoutChg>
      </pc:sldMasterChg>
      <pc:sldMasterChg chg="add del addSldLayout delSldLayout">
        <pc:chgData name="Bódog András" userId="S::bodog.andras@vmk.hu::df6a7ab9-128b-4602-bef3-4776b08909f6" providerId="AD" clId="Web-{D895FC0D-FE86-91E6-9652-4450E368C6B3}" dt="2024-10-31T07:36:13.385" v="64"/>
        <pc:sldMasterMkLst>
          <pc:docMk/>
          <pc:sldMasterMk cId="969338157" sldId="2147483788"/>
        </pc:sldMasterMkLst>
        <pc:sldLayoutChg chg="add del">
          <pc:chgData name="Bódog András" userId="S::bodog.andras@vmk.hu::df6a7ab9-128b-4602-bef3-4776b08909f6" providerId="AD" clId="Web-{D895FC0D-FE86-91E6-9652-4450E368C6B3}" dt="2024-10-31T07:36:13.385" v="64"/>
          <pc:sldLayoutMkLst>
            <pc:docMk/>
            <pc:sldMasterMk cId="969338157" sldId="2147483788"/>
            <pc:sldLayoutMk cId="1722359444" sldId="2147483777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6:13.385" v="64"/>
          <pc:sldLayoutMkLst>
            <pc:docMk/>
            <pc:sldMasterMk cId="969338157" sldId="2147483788"/>
            <pc:sldLayoutMk cId="1314155972" sldId="2147483778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6:13.385" v="64"/>
          <pc:sldLayoutMkLst>
            <pc:docMk/>
            <pc:sldMasterMk cId="969338157" sldId="2147483788"/>
            <pc:sldLayoutMk cId="1196119657" sldId="2147483779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6:13.385" v="64"/>
          <pc:sldLayoutMkLst>
            <pc:docMk/>
            <pc:sldMasterMk cId="969338157" sldId="2147483788"/>
            <pc:sldLayoutMk cId="4208652700" sldId="2147483780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6:13.385" v="64"/>
          <pc:sldLayoutMkLst>
            <pc:docMk/>
            <pc:sldMasterMk cId="969338157" sldId="2147483788"/>
            <pc:sldLayoutMk cId="350623424" sldId="2147483781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6:13.385" v="64"/>
          <pc:sldLayoutMkLst>
            <pc:docMk/>
            <pc:sldMasterMk cId="969338157" sldId="2147483788"/>
            <pc:sldLayoutMk cId="1636688179" sldId="2147483782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6:13.385" v="64"/>
          <pc:sldLayoutMkLst>
            <pc:docMk/>
            <pc:sldMasterMk cId="969338157" sldId="2147483788"/>
            <pc:sldLayoutMk cId="714910610" sldId="2147483783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6:13.385" v="64"/>
          <pc:sldLayoutMkLst>
            <pc:docMk/>
            <pc:sldMasterMk cId="969338157" sldId="2147483788"/>
            <pc:sldLayoutMk cId="100618442" sldId="2147483784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6:13.385" v="64"/>
          <pc:sldLayoutMkLst>
            <pc:docMk/>
            <pc:sldMasterMk cId="969338157" sldId="2147483788"/>
            <pc:sldLayoutMk cId="2481100028" sldId="2147483785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6:13.385" v="64"/>
          <pc:sldLayoutMkLst>
            <pc:docMk/>
            <pc:sldMasterMk cId="969338157" sldId="2147483788"/>
            <pc:sldLayoutMk cId="932730619" sldId="2147483786"/>
          </pc:sldLayoutMkLst>
        </pc:sldLayoutChg>
        <pc:sldLayoutChg chg="add del">
          <pc:chgData name="Bódog András" userId="S::bodog.andras@vmk.hu::df6a7ab9-128b-4602-bef3-4776b08909f6" providerId="AD" clId="Web-{D895FC0D-FE86-91E6-9652-4450E368C6B3}" dt="2024-10-31T07:36:13.385" v="64"/>
          <pc:sldLayoutMkLst>
            <pc:docMk/>
            <pc:sldMasterMk cId="969338157" sldId="2147483788"/>
            <pc:sldLayoutMk cId="3307959743" sldId="2147483787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734276-76B2-4653-8F08-C0AD917B6810}" type="doc">
      <dgm:prSet loTypeId="urn:microsoft.com/office/officeart/2005/8/layout/hProcess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D03E3B8F-B75F-4B41-857F-EAF6925447E9}">
      <dgm:prSet phldrT="[Szöveg]" custT="1"/>
      <dgm:spPr/>
      <dgm:t>
        <a:bodyPr/>
        <a:lstStyle/>
        <a:p>
          <a:r>
            <a:rPr lang="hu-HU" sz="1400" b="1" dirty="0">
              <a:latin typeface="Calibri" panose="020F0502020204030204" pitchFamily="34" charset="0"/>
              <a:cs typeface="Calibri" panose="020F0502020204030204" pitchFamily="34" charset="0"/>
            </a:rPr>
            <a:t>Előkészítés</a:t>
          </a:r>
        </a:p>
      </dgm:t>
    </dgm:pt>
    <dgm:pt modelId="{C3ECD61F-71F6-4C69-8BB6-B2E7CE31280F}" type="parTrans" cxnId="{CE8A2F2D-0479-4572-A0FD-718ECF507F5F}">
      <dgm:prSet/>
      <dgm:spPr/>
      <dgm:t>
        <a:bodyPr/>
        <a:lstStyle/>
        <a:p>
          <a:endParaRPr lang="hu-HU"/>
        </a:p>
      </dgm:t>
    </dgm:pt>
    <dgm:pt modelId="{6F379553-974F-4958-A9B3-C881304A648D}" type="sibTrans" cxnId="{CE8A2F2D-0479-4572-A0FD-718ECF507F5F}">
      <dgm:prSet/>
      <dgm:spPr/>
      <dgm:t>
        <a:bodyPr/>
        <a:lstStyle/>
        <a:p>
          <a:endParaRPr lang="hu-HU"/>
        </a:p>
      </dgm:t>
    </dgm:pt>
    <dgm:pt modelId="{A51A0438-A825-426A-86A4-12600FF10DFE}">
      <dgm:prSet phldrT="[Szöveg]"/>
      <dgm:spPr/>
      <dgm:t>
        <a:bodyPr/>
        <a:lstStyle/>
        <a:p>
          <a:r>
            <a:rPr lang="hu-HU" dirty="0">
              <a:latin typeface="Calibri" panose="020F0502020204030204" pitchFamily="34" charset="0"/>
              <a:cs typeface="Calibri" panose="020F0502020204030204" pitchFamily="34" charset="0"/>
            </a:rPr>
            <a:t>tartalom</a:t>
          </a:r>
        </a:p>
      </dgm:t>
    </dgm:pt>
    <dgm:pt modelId="{DA161D42-26C3-4394-80C5-D8B2CF7D2661}" type="parTrans" cxnId="{2C780CCC-3B11-43D3-83C0-9A73954DE4B4}">
      <dgm:prSet/>
      <dgm:spPr/>
      <dgm:t>
        <a:bodyPr/>
        <a:lstStyle/>
        <a:p>
          <a:endParaRPr lang="hu-HU"/>
        </a:p>
      </dgm:t>
    </dgm:pt>
    <dgm:pt modelId="{03BC2BBB-D0C9-4926-AF37-AA3DF03308B5}" type="sibTrans" cxnId="{2C780CCC-3B11-43D3-83C0-9A73954DE4B4}">
      <dgm:prSet/>
      <dgm:spPr/>
      <dgm:t>
        <a:bodyPr/>
        <a:lstStyle/>
        <a:p>
          <a:endParaRPr lang="hu-HU"/>
        </a:p>
      </dgm:t>
    </dgm:pt>
    <dgm:pt modelId="{9D07F7EA-BA52-412E-B046-20212FE6CD25}">
      <dgm:prSet phldrT="[Szöveg]"/>
      <dgm:spPr/>
      <dgm:t>
        <a:bodyPr/>
        <a:lstStyle/>
        <a:p>
          <a:r>
            <a:rPr lang="hu-HU" dirty="0" err="1">
              <a:latin typeface="Calibri" panose="020F0502020204030204" pitchFamily="34" charset="0"/>
              <a:cs typeface="Calibri" panose="020F0502020204030204" pitchFamily="34" charset="0"/>
            </a:rPr>
            <a:t>seedlista</a:t>
          </a:r>
          <a:endParaRPr lang="hu-H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E29EA2-14F0-47CF-AE26-221FB5D6B107}" type="parTrans" cxnId="{F45CED8A-B3DC-4C24-9C97-8A6007C393B9}">
      <dgm:prSet/>
      <dgm:spPr/>
      <dgm:t>
        <a:bodyPr/>
        <a:lstStyle/>
        <a:p>
          <a:endParaRPr lang="hu-HU"/>
        </a:p>
      </dgm:t>
    </dgm:pt>
    <dgm:pt modelId="{836C4EF9-68DC-4C02-98B7-4550838E7E16}" type="sibTrans" cxnId="{F45CED8A-B3DC-4C24-9C97-8A6007C393B9}">
      <dgm:prSet/>
      <dgm:spPr/>
      <dgm:t>
        <a:bodyPr/>
        <a:lstStyle/>
        <a:p>
          <a:endParaRPr lang="hu-HU"/>
        </a:p>
      </dgm:t>
    </dgm:pt>
    <dgm:pt modelId="{A89CC2FD-E520-4114-80C7-5703220856FE}">
      <dgm:prSet phldrT="[Szöveg]" custT="1"/>
      <dgm:spPr/>
      <dgm:t>
        <a:bodyPr/>
        <a:lstStyle/>
        <a:p>
          <a:r>
            <a:rPr lang="hu-HU" sz="1400" b="1" dirty="0">
              <a:latin typeface="Calibri" panose="020F0502020204030204" pitchFamily="34" charset="0"/>
              <a:cs typeface="Calibri" panose="020F0502020204030204" pitchFamily="34" charset="0"/>
            </a:rPr>
            <a:t>Archiválás</a:t>
          </a:r>
        </a:p>
      </dgm:t>
    </dgm:pt>
    <dgm:pt modelId="{1EAC451D-FBAC-48BA-8130-9D5FC99D7F1B}" type="parTrans" cxnId="{C6398448-876A-4AA9-9BDF-0B73CFB138EC}">
      <dgm:prSet/>
      <dgm:spPr/>
      <dgm:t>
        <a:bodyPr/>
        <a:lstStyle/>
        <a:p>
          <a:endParaRPr lang="hu-HU"/>
        </a:p>
      </dgm:t>
    </dgm:pt>
    <dgm:pt modelId="{3DF42254-3EAB-432F-9952-18AAD072DF3C}" type="sibTrans" cxnId="{C6398448-876A-4AA9-9BDF-0B73CFB138EC}">
      <dgm:prSet/>
      <dgm:spPr/>
      <dgm:t>
        <a:bodyPr/>
        <a:lstStyle/>
        <a:p>
          <a:endParaRPr lang="hu-HU"/>
        </a:p>
      </dgm:t>
    </dgm:pt>
    <dgm:pt modelId="{F3A9A7AB-57BB-470C-8451-DA34A6311049}">
      <dgm:prSet phldrT="[Szöveg]"/>
      <dgm:spPr/>
      <dgm:t>
        <a:bodyPr/>
        <a:lstStyle/>
        <a:p>
          <a:r>
            <a:rPr lang="hu-HU" dirty="0" err="1">
              <a:latin typeface="Calibri" panose="020F0502020204030204" pitchFamily="34" charset="0"/>
              <a:cs typeface="Calibri" panose="020F0502020204030204" pitchFamily="34" charset="0"/>
            </a:rPr>
            <a:t>metaadatolás</a:t>
          </a:r>
          <a:endParaRPr lang="hu-H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AA1407-E101-4638-A6E4-62A497C20982}" type="parTrans" cxnId="{11A53D38-0335-4DD0-89E9-C6B233F25B80}">
      <dgm:prSet/>
      <dgm:spPr/>
      <dgm:t>
        <a:bodyPr/>
        <a:lstStyle/>
        <a:p>
          <a:endParaRPr lang="hu-HU"/>
        </a:p>
      </dgm:t>
    </dgm:pt>
    <dgm:pt modelId="{57E2C647-6CFF-4287-A71D-DBF1F13E086D}" type="sibTrans" cxnId="{11A53D38-0335-4DD0-89E9-C6B233F25B80}">
      <dgm:prSet/>
      <dgm:spPr/>
      <dgm:t>
        <a:bodyPr/>
        <a:lstStyle/>
        <a:p>
          <a:endParaRPr lang="hu-HU"/>
        </a:p>
      </dgm:t>
    </dgm:pt>
    <dgm:pt modelId="{964D674B-9768-4E30-8F18-A64B390A1F24}">
      <dgm:prSet phldrT="[Szöveg]"/>
      <dgm:spPr/>
      <dgm:t>
        <a:bodyPr/>
        <a:lstStyle/>
        <a:p>
          <a:r>
            <a:rPr lang="hu-HU" dirty="0">
              <a:latin typeface="Calibri" panose="020F0502020204030204" pitchFamily="34" charset="0"/>
              <a:cs typeface="Calibri" panose="020F0502020204030204" pitchFamily="34" charset="0"/>
            </a:rPr>
            <a:t>webaratás</a:t>
          </a:r>
        </a:p>
      </dgm:t>
    </dgm:pt>
    <dgm:pt modelId="{0073E157-69EF-4042-9D6C-024D20C492C3}" type="parTrans" cxnId="{705F2D06-BD63-4B6F-8FDB-DA8173EEB1A4}">
      <dgm:prSet/>
      <dgm:spPr/>
      <dgm:t>
        <a:bodyPr/>
        <a:lstStyle/>
        <a:p>
          <a:endParaRPr lang="hu-HU"/>
        </a:p>
      </dgm:t>
    </dgm:pt>
    <dgm:pt modelId="{5204A571-6ACD-4284-B986-83E72B098A9C}" type="sibTrans" cxnId="{705F2D06-BD63-4B6F-8FDB-DA8173EEB1A4}">
      <dgm:prSet/>
      <dgm:spPr/>
      <dgm:t>
        <a:bodyPr/>
        <a:lstStyle/>
        <a:p>
          <a:endParaRPr lang="hu-HU"/>
        </a:p>
      </dgm:t>
    </dgm:pt>
    <dgm:pt modelId="{7E05256D-89E7-436C-8FA3-97DB2AEA0B0B}">
      <dgm:prSet phldrT="[Szöveg]" custT="1"/>
      <dgm:spPr/>
      <dgm:t>
        <a:bodyPr/>
        <a:lstStyle/>
        <a:p>
          <a:r>
            <a:rPr lang="hu-HU" sz="1400" b="1" dirty="0">
              <a:latin typeface="Calibri" panose="020F0502020204030204" pitchFamily="34" charset="0"/>
              <a:cs typeface="Calibri" panose="020F0502020204030204" pitchFamily="34" charset="0"/>
            </a:rPr>
            <a:t>Szolgáltatás</a:t>
          </a:r>
        </a:p>
      </dgm:t>
    </dgm:pt>
    <dgm:pt modelId="{44C4DF46-41BF-4638-A9BE-560A5D93A4F3}" type="parTrans" cxnId="{B0E98490-4B40-4B66-865F-238B39A683E8}">
      <dgm:prSet/>
      <dgm:spPr/>
      <dgm:t>
        <a:bodyPr/>
        <a:lstStyle/>
        <a:p>
          <a:endParaRPr lang="hu-HU"/>
        </a:p>
      </dgm:t>
    </dgm:pt>
    <dgm:pt modelId="{5907DA7A-80A0-41FD-8AAE-460E891CC4AF}" type="sibTrans" cxnId="{B0E98490-4B40-4B66-865F-238B39A683E8}">
      <dgm:prSet/>
      <dgm:spPr/>
      <dgm:t>
        <a:bodyPr/>
        <a:lstStyle/>
        <a:p>
          <a:endParaRPr lang="hu-HU"/>
        </a:p>
      </dgm:t>
    </dgm:pt>
    <dgm:pt modelId="{88F1984B-78E6-4D8F-8FAF-1989342A7686}">
      <dgm:prSet phldrT="[Szöveg]"/>
      <dgm:spPr/>
      <dgm:t>
        <a:bodyPr/>
        <a:lstStyle/>
        <a:p>
          <a:r>
            <a:rPr lang="hu-HU" dirty="0">
              <a:latin typeface="Calibri" panose="020F0502020204030204" pitchFamily="34" charset="0"/>
              <a:cs typeface="Calibri" panose="020F0502020204030204" pitchFamily="34" charset="0"/>
            </a:rPr>
            <a:t>weboldal</a:t>
          </a:r>
        </a:p>
      </dgm:t>
    </dgm:pt>
    <dgm:pt modelId="{F40BA34A-84B8-43DF-BDE7-FB01D2CCED9A}" type="parTrans" cxnId="{25D39DA0-55BE-4079-BAF2-6206CC8E11BC}">
      <dgm:prSet/>
      <dgm:spPr/>
      <dgm:t>
        <a:bodyPr/>
        <a:lstStyle/>
        <a:p>
          <a:endParaRPr lang="hu-HU"/>
        </a:p>
      </dgm:t>
    </dgm:pt>
    <dgm:pt modelId="{8688DDEA-E685-43F3-8CD3-CFAC91E50F46}" type="sibTrans" cxnId="{25D39DA0-55BE-4079-BAF2-6206CC8E11BC}">
      <dgm:prSet/>
      <dgm:spPr/>
      <dgm:t>
        <a:bodyPr/>
        <a:lstStyle/>
        <a:p>
          <a:endParaRPr lang="hu-HU"/>
        </a:p>
      </dgm:t>
    </dgm:pt>
    <dgm:pt modelId="{5DF167D5-33DE-4C10-B2B8-BA5620CAAF46}">
      <dgm:prSet phldrT="[Szöveg]"/>
      <dgm:spPr/>
      <dgm:t>
        <a:bodyPr/>
        <a:lstStyle/>
        <a:p>
          <a:r>
            <a:rPr lang="hu-HU" dirty="0">
              <a:latin typeface="Calibri" panose="020F0502020204030204" pitchFamily="34" charset="0"/>
              <a:cs typeface="Calibri" panose="020F0502020204030204" pitchFamily="34" charset="0"/>
            </a:rPr>
            <a:t>tartalombővítés</a:t>
          </a:r>
        </a:p>
      </dgm:t>
    </dgm:pt>
    <dgm:pt modelId="{13F1542B-94C2-4765-B087-99719D0ABDC6}" type="parTrans" cxnId="{C3E0B356-A4F8-4B82-BBE2-BC1DA436EC45}">
      <dgm:prSet/>
      <dgm:spPr/>
      <dgm:t>
        <a:bodyPr/>
        <a:lstStyle/>
        <a:p>
          <a:endParaRPr lang="hu-HU"/>
        </a:p>
      </dgm:t>
    </dgm:pt>
    <dgm:pt modelId="{E3587A10-11AC-48E1-951D-ADADFDAA48C7}" type="sibTrans" cxnId="{C3E0B356-A4F8-4B82-BBE2-BC1DA436EC45}">
      <dgm:prSet/>
      <dgm:spPr/>
      <dgm:t>
        <a:bodyPr/>
        <a:lstStyle/>
        <a:p>
          <a:endParaRPr lang="hu-HU"/>
        </a:p>
      </dgm:t>
    </dgm:pt>
    <dgm:pt modelId="{80737CC1-D334-42BA-BB8D-3581DB04AA29}">
      <dgm:prSet phldrT="[Szöveg]"/>
      <dgm:spPr/>
      <dgm:t>
        <a:bodyPr/>
        <a:lstStyle/>
        <a:p>
          <a:r>
            <a:rPr lang="hu-HU" dirty="0">
              <a:latin typeface="Calibri" panose="020F0502020204030204" pitchFamily="34" charset="0"/>
              <a:cs typeface="Calibri" panose="020F0502020204030204" pitchFamily="34" charset="0"/>
            </a:rPr>
            <a:t>háttéradatbázis</a:t>
          </a:r>
        </a:p>
      </dgm:t>
    </dgm:pt>
    <dgm:pt modelId="{9D2B8E63-FE52-4C44-9AB1-7B4374AA841F}" type="parTrans" cxnId="{6EAD9847-E40C-4F5B-B833-1C4DE58AEA96}">
      <dgm:prSet/>
      <dgm:spPr/>
      <dgm:t>
        <a:bodyPr/>
        <a:lstStyle/>
        <a:p>
          <a:endParaRPr lang="hu-HU"/>
        </a:p>
      </dgm:t>
    </dgm:pt>
    <dgm:pt modelId="{D49F24F4-8E72-45A5-A330-D9DF62F8F567}" type="sibTrans" cxnId="{6EAD9847-E40C-4F5B-B833-1C4DE58AEA96}">
      <dgm:prSet/>
      <dgm:spPr/>
      <dgm:t>
        <a:bodyPr/>
        <a:lstStyle/>
        <a:p>
          <a:endParaRPr lang="hu-HU"/>
        </a:p>
      </dgm:t>
    </dgm:pt>
    <dgm:pt modelId="{AD763737-4F12-4D34-9F0E-0184363B6351}">
      <dgm:prSet phldrT="[Szöveg]"/>
      <dgm:spPr/>
      <dgm:t>
        <a:bodyPr/>
        <a:lstStyle/>
        <a:p>
          <a:r>
            <a:rPr lang="hu-HU" dirty="0">
              <a:latin typeface="Calibri" panose="020F0502020204030204" pitchFamily="34" charset="0"/>
              <a:cs typeface="Calibri" panose="020F0502020204030204" pitchFamily="34" charset="0"/>
            </a:rPr>
            <a:t>munkacsoport</a:t>
          </a:r>
        </a:p>
      </dgm:t>
    </dgm:pt>
    <dgm:pt modelId="{2D507E0F-65EB-4416-B7C5-353CE87CBACF}" type="parTrans" cxnId="{02648959-1A30-4345-8479-23F902C0C9A5}">
      <dgm:prSet/>
      <dgm:spPr/>
      <dgm:t>
        <a:bodyPr/>
        <a:lstStyle/>
        <a:p>
          <a:endParaRPr lang="hu-HU"/>
        </a:p>
      </dgm:t>
    </dgm:pt>
    <dgm:pt modelId="{7A4F947F-5904-4A7A-863E-4C9C9E081BA6}" type="sibTrans" cxnId="{02648959-1A30-4345-8479-23F902C0C9A5}">
      <dgm:prSet/>
      <dgm:spPr/>
      <dgm:t>
        <a:bodyPr/>
        <a:lstStyle/>
        <a:p>
          <a:endParaRPr lang="hu-HU"/>
        </a:p>
      </dgm:t>
    </dgm:pt>
    <dgm:pt modelId="{36517E43-9183-44BC-96E6-58AFB1D5577C}">
      <dgm:prSet phldrT="[Szöveg]"/>
      <dgm:spPr/>
      <dgm:t>
        <a:bodyPr/>
        <a:lstStyle/>
        <a:p>
          <a:r>
            <a:rPr lang="hu-HU" dirty="0">
              <a:latin typeface="Calibri" panose="020F0502020204030204" pitchFamily="34" charset="0"/>
              <a:cs typeface="Calibri" panose="020F0502020204030204" pitchFamily="34" charset="0"/>
            </a:rPr>
            <a:t>fenntartás</a:t>
          </a:r>
        </a:p>
      </dgm:t>
    </dgm:pt>
    <dgm:pt modelId="{F5E5C54F-A13D-44D3-AE77-AD0F220AB5A0}" type="parTrans" cxnId="{6E8096FB-C027-492B-A910-3BA2D8D9B9F2}">
      <dgm:prSet/>
      <dgm:spPr/>
      <dgm:t>
        <a:bodyPr/>
        <a:lstStyle/>
        <a:p>
          <a:endParaRPr lang="hu-HU"/>
        </a:p>
      </dgm:t>
    </dgm:pt>
    <dgm:pt modelId="{B36916A1-E866-4ADB-98FB-3846ED343DD3}" type="sibTrans" cxnId="{6E8096FB-C027-492B-A910-3BA2D8D9B9F2}">
      <dgm:prSet/>
      <dgm:spPr/>
      <dgm:t>
        <a:bodyPr/>
        <a:lstStyle/>
        <a:p>
          <a:endParaRPr lang="hu-HU"/>
        </a:p>
      </dgm:t>
    </dgm:pt>
    <dgm:pt modelId="{CD11AEEB-4F60-4B7A-9A72-8F9512C5A06B}" type="pres">
      <dgm:prSet presAssocID="{DF734276-76B2-4653-8F08-C0AD917B681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02427D3-76BB-4C04-A3D8-3EA3CFCBF359}" type="pres">
      <dgm:prSet presAssocID="{D03E3B8F-B75F-4B41-857F-EAF6925447E9}" presName="compNode" presStyleCnt="0"/>
      <dgm:spPr/>
    </dgm:pt>
    <dgm:pt modelId="{43520235-B9AF-4A82-9E83-6966C34954C9}" type="pres">
      <dgm:prSet presAssocID="{D03E3B8F-B75F-4B41-857F-EAF6925447E9}" presName="noGeometry" presStyleCnt="0"/>
      <dgm:spPr/>
    </dgm:pt>
    <dgm:pt modelId="{E59F3101-701B-4B5C-9366-470EB4E0F29A}" type="pres">
      <dgm:prSet presAssocID="{D03E3B8F-B75F-4B41-857F-EAF6925447E9}" presName="childTextVisible" presStyleLbl="bgAccFollowNode1" presStyleIdx="0" presStyleCnt="3" custScaleY="85502" custLinFactNeighborX="2694" custLinFactNeighborY="8938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BDC1522-40D4-4DDB-8AE9-6CC684A7B682}" type="pres">
      <dgm:prSet presAssocID="{D03E3B8F-B75F-4B41-857F-EAF6925447E9}" presName="childTextHidden" presStyleLbl="bgAccFollowNode1" presStyleIdx="0" presStyleCnt="3"/>
      <dgm:spPr/>
      <dgm:t>
        <a:bodyPr/>
        <a:lstStyle/>
        <a:p>
          <a:endParaRPr lang="hu-HU"/>
        </a:p>
      </dgm:t>
    </dgm:pt>
    <dgm:pt modelId="{B3D39678-058A-44EF-AC8B-C8CF4BE4E371}" type="pres">
      <dgm:prSet presAssocID="{D03E3B8F-B75F-4B41-857F-EAF6925447E9}" presName="parentText" presStyleLbl="node1" presStyleIdx="0" presStyleCnt="3" custLinFactNeighborX="1394" custLinFactNeighborY="43006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3FD986F-FD5D-40AE-8BE6-5BA4984A84A7}" type="pres">
      <dgm:prSet presAssocID="{D03E3B8F-B75F-4B41-857F-EAF6925447E9}" presName="aSpace" presStyleCnt="0"/>
      <dgm:spPr/>
    </dgm:pt>
    <dgm:pt modelId="{99AFD24D-CC60-4D28-B4A0-CF2602581713}" type="pres">
      <dgm:prSet presAssocID="{A89CC2FD-E520-4114-80C7-5703220856FE}" presName="compNode" presStyleCnt="0"/>
      <dgm:spPr/>
    </dgm:pt>
    <dgm:pt modelId="{8B133D59-87DB-4880-BAF7-75BFB1D89363}" type="pres">
      <dgm:prSet presAssocID="{A89CC2FD-E520-4114-80C7-5703220856FE}" presName="noGeometry" presStyleCnt="0"/>
      <dgm:spPr/>
    </dgm:pt>
    <dgm:pt modelId="{2AE0EE7C-EC37-4C0C-A366-EEB7538F38F7}" type="pres">
      <dgm:prSet presAssocID="{A89CC2FD-E520-4114-80C7-5703220856FE}" presName="childTextVisible" presStyleLbl="bgAccFollowNode1" presStyleIdx="1" presStyleCnt="3" custScaleY="81336" custLinFactNeighborX="-539" custLinFactNeighborY="8663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070E253-EB46-4387-85DD-4762717305DA}" type="pres">
      <dgm:prSet presAssocID="{A89CC2FD-E520-4114-80C7-5703220856FE}" presName="childTextHidden" presStyleLbl="bgAccFollowNode1" presStyleIdx="1" presStyleCnt="3"/>
      <dgm:spPr/>
      <dgm:t>
        <a:bodyPr/>
        <a:lstStyle/>
        <a:p>
          <a:endParaRPr lang="hu-HU"/>
        </a:p>
      </dgm:t>
    </dgm:pt>
    <dgm:pt modelId="{AD6C0D66-995C-4CA2-8459-7EDF58C4633F}" type="pres">
      <dgm:prSet presAssocID="{A89CC2FD-E520-4114-80C7-5703220856FE}" presName="parentText" presStyleLbl="node1" presStyleIdx="1" presStyleCnt="3" custLinFactY="3538" custLinFactNeighborX="-24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5048E73-502E-4E64-8654-E725D2515944}" type="pres">
      <dgm:prSet presAssocID="{A89CC2FD-E520-4114-80C7-5703220856FE}" presName="aSpace" presStyleCnt="0"/>
      <dgm:spPr/>
    </dgm:pt>
    <dgm:pt modelId="{A2155FF1-594C-47CB-91D1-4992A9A1EE16}" type="pres">
      <dgm:prSet presAssocID="{7E05256D-89E7-436C-8FA3-97DB2AEA0B0B}" presName="compNode" presStyleCnt="0"/>
      <dgm:spPr/>
    </dgm:pt>
    <dgm:pt modelId="{1410DEA3-D848-4815-B00A-62E5A3629201}" type="pres">
      <dgm:prSet presAssocID="{7E05256D-89E7-436C-8FA3-97DB2AEA0B0B}" presName="noGeometry" presStyleCnt="0"/>
      <dgm:spPr/>
    </dgm:pt>
    <dgm:pt modelId="{2B0707FD-5C43-401E-B55A-82007FF688EF}" type="pres">
      <dgm:prSet presAssocID="{7E05256D-89E7-436C-8FA3-97DB2AEA0B0B}" presName="childTextVisible" presStyleLbl="bgAccFollowNode1" presStyleIdx="2" presStyleCnt="3" custScaleY="81336" custLinFactNeighborX="-539" custLinFactNeighborY="8663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3CF86F6-948E-4ADA-A1FB-8510F865843F}" type="pres">
      <dgm:prSet presAssocID="{7E05256D-89E7-436C-8FA3-97DB2AEA0B0B}" presName="childTextHidden" presStyleLbl="bgAccFollowNode1" presStyleIdx="2" presStyleCnt="3"/>
      <dgm:spPr/>
      <dgm:t>
        <a:bodyPr/>
        <a:lstStyle/>
        <a:p>
          <a:endParaRPr lang="hu-HU"/>
        </a:p>
      </dgm:t>
    </dgm:pt>
    <dgm:pt modelId="{E398115D-786B-44DC-BAE7-E0EE6A224655}" type="pres">
      <dgm:prSet presAssocID="{7E05256D-89E7-436C-8FA3-97DB2AEA0B0B}" presName="parentText" presStyleLbl="node1" presStyleIdx="2" presStyleCnt="3" custLinFactY="51459" custLinFactNeighborX="-1077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74F97DF-F9B0-452B-B446-EE271883974E}" type="presOf" srcId="{80737CC1-D334-42BA-BB8D-3581DB04AA29}" destId="{2AE0EE7C-EC37-4C0C-A366-EEB7538F38F7}" srcOrd="0" destOrd="2" presId="urn:microsoft.com/office/officeart/2005/8/layout/hProcess6"/>
    <dgm:cxn modelId="{02648959-1A30-4345-8479-23F902C0C9A5}" srcId="{D03E3B8F-B75F-4B41-857F-EAF6925447E9}" destId="{AD763737-4F12-4D34-9F0E-0184363B6351}" srcOrd="2" destOrd="0" parTransId="{2D507E0F-65EB-4416-B7C5-353CE87CBACF}" sibTransId="{7A4F947F-5904-4A7A-863E-4C9C9E081BA6}"/>
    <dgm:cxn modelId="{C6398448-876A-4AA9-9BDF-0B73CFB138EC}" srcId="{DF734276-76B2-4653-8F08-C0AD917B6810}" destId="{A89CC2FD-E520-4114-80C7-5703220856FE}" srcOrd="1" destOrd="0" parTransId="{1EAC451D-FBAC-48BA-8130-9D5FC99D7F1B}" sibTransId="{3DF42254-3EAB-432F-9952-18AAD072DF3C}"/>
    <dgm:cxn modelId="{2C780CCC-3B11-43D3-83C0-9A73954DE4B4}" srcId="{D03E3B8F-B75F-4B41-857F-EAF6925447E9}" destId="{A51A0438-A825-426A-86A4-12600FF10DFE}" srcOrd="0" destOrd="0" parTransId="{DA161D42-26C3-4394-80C5-D8B2CF7D2661}" sibTransId="{03BC2BBB-D0C9-4926-AF37-AA3DF03308B5}"/>
    <dgm:cxn modelId="{BD69133D-EE30-4699-9F88-3B94127025D1}" type="presOf" srcId="{964D674B-9768-4E30-8F18-A64B390A1F24}" destId="{3070E253-EB46-4387-85DD-4762717305DA}" srcOrd="1" destOrd="1" presId="urn:microsoft.com/office/officeart/2005/8/layout/hProcess6"/>
    <dgm:cxn modelId="{ED0DFB49-D21D-4FB2-92F3-0BE63191FF8A}" type="presOf" srcId="{F3A9A7AB-57BB-470C-8451-DA34A6311049}" destId="{3070E253-EB46-4387-85DD-4762717305DA}" srcOrd="1" destOrd="0" presId="urn:microsoft.com/office/officeart/2005/8/layout/hProcess6"/>
    <dgm:cxn modelId="{CE8A2F2D-0479-4572-A0FD-718ECF507F5F}" srcId="{DF734276-76B2-4653-8F08-C0AD917B6810}" destId="{D03E3B8F-B75F-4B41-857F-EAF6925447E9}" srcOrd="0" destOrd="0" parTransId="{C3ECD61F-71F6-4C69-8BB6-B2E7CE31280F}" sibTransId="{6F379553-974F-4958-A9B3-C881304A648D}"/>
    <dgm:cxn modelId="{6EAD9847-E40C-4F5B-B833-1C4DE58AEA96}" srcId="{A89CC2FD-E520-4114-80C7-5703220856FE}" destId="{80737CC1-D334-42BA-BB8D-3581DB04AA29}" srcOrd="2" destOrd="0" parTransId="{9D2B8E63-FE52-4C44-9AB1-7B4374AA841F}" sibTransId="{D49F24F4-8E72-45A5-A330-D9DF62F8F567}"/>
    <dgm:cxn modelId="{35E54CE8-2661-49A0-9C63-1D19AB57F27D}" type="presOf" srcId="{9D07F7EA-BA52-412E-B046-20212FE6CD25}" destId="{E59F3101-701B-4B5C-9366-470EB4E0F29A}" srcOrd="0" destOrd="1" presId="urn:microsoft.com/office/officeart/2005/8/layout/hProcess6"/>
    <dgm:cxn modelId="{89D5B1E2-2259-46FC-909A-69A8A38957A4}" type="presOf" srcId="{36517E43-9183-44BC-96E6-58AFB1D5577C}" destId="{53CF86F6-948E-4ADA-A1FB-8510F865843F}" srcOrd="1" destOrd="2" presId="urn:microsoft.com/office/officeart/2005/8/layout/hProcess6"/>
    <dgm:cxn modelId="{58F0C167-9E4B-4623-8604-1966D176ADA2}" type="presOf" srcId="{AD763737-4F12-4D34-9F0E-0184363B6351}" destId="{E59F3101-701B-4B5C-9366-470EB4E0F29A}" srcOrd="0" destOrd="2" presId="urn:microsoft.com/office/officeart/2005/8/layout/hProcess6"/>
    <dgm:cxn modelId="{C3E0B356-A4F8-4B82-BBE2-BC1DA436EC45}" srcId="{7E05256D-89E7-436C-8FA3-97DB2AEA0B0B}" destId="{5DF167D5-33DE-4C10-B2B8-BA5620CAAF46}" srcOrd="1" destOrd="0" parTransId="{13F1542B-94C2-4765-B087-99719D0ABDC6}" sibTransId="{E3587A10-11AC-48E1-951D-ADADFDAA48C7}"/>
    <dgm:cxn modelId="{D17EB914-32DA-482E-A631-B6B17F5523DD}" type="presOf" srcId="{D03E3B8F-B75F-4B41-857F-EAF6925447E9}" destId="{B3D39678-058A-44EF-AC8B-C8CF4BE4E371}" srcOrd="0" destOrd="0" presId="urn:microsoft.com/office/officeart/2005/8/layout/hProcess6"/>
    <dgm:cxn modelId="{53F24103-4F66-4714-82FA-2BD853F590A8}" type="presOf" srcId="{5DF167D5-33DE-4C10-B2B8-BA5620CAAF46}" destId="{2B0707FD-5C43-401E-B55A-82007FF688EF}" srcOrd="0" destOrd="1" presId="urn:microsoft.com/office/officeart/2005/8/layout/hProcess6"/>
    <dgm:cxn modelId="{25D39DA0-55BE-4079-BAF2-6206CC8E11BC}" srcId="{7E05256D-89E7-436C-8FA3-97DB2AEA0B0B}" destId="{88F1984B-78E6-4D8F-8FAF-1989342A7686}" srcOrd="0" destOrd="0" parTransId="{F40BA34A-84B8-43DF-BDE7-FB01D2CCED9A}" sibTransId="{8688DDEA-E685-43F3-8CD3-CFAC91E50F46}"/>
    <dgm:cxn modelId="{DE7E58FD-D868-4A58-975F-640D0584E65E}" type="presOf" srcId="{A51A0438-A825-426A-86A4-12600FF10DFE}" destId="{E59F3101-701B-4B5C-9366-470EB4E0F29A}" srcOrd="0" destOrd="0" presId="urn:microsoft.com/office/officeart/2005/8/layout/hProcess6"/>
    <dgm:cxn modelId="{59F0FFA1-AF5B-4AF3-AC85-0B786E138E22}" type="presOf" srcId="{F3A9A7AB-57BB-470C-8451-DA34A6311049}" destId="{2AE0EE7C-EC37-4C0C-A366-EEB7538F38F7}" srcOrd="0" destOrd="0" presId="urn:microsoft.com/office/officeart/2005/8/layout/hProcess6"/>
    <dgm:cxn modelId="{D9D12592-91E4-4F24-8182-FECAA142CC09}" type="presOf" srcId="{36517E43-9183-44BC-96E6-58AFB1D5577C}" destId="{2B0707FD-5C43-401E-B55A-82007FF688EF}" srcOrd="0" destOrd="2" presId="urn:microsoft.com/office/officeart/2005/8/layout/hProcess6"/>
    <dgm:cxn modelId="{B0E98490-4B40-4B66-865F-238B39A683E8}" srcId="{DF734276-76B2-4653-8F08-C0AD917B6810}" destId="{7E05256D-89E7-436C-8FA3-97DB2AEA0B0B}" srcOrd="2" destOrd="0" parTransId="{44C4DF46-41BF-4638-A9BE-560A5D93A4F3}" sibTransId="{5907DA7A-80A0-41FD-8AAE-460E891CC4AF}"/>
    <dgm:cxn modelId="{11A53D38-0335-4DD0-89E9-C6B233F25B80}" srcId="{A89CC2FD-E520-4114-80C7-5703220856FE}" destId="{F3A9A7AB-57BB-470C-8451-DA34A6311049}" srcOrd="0" destOrd="0" parTransId="{66AA1407-E101-4638-A6E4-62A497C20982}" sibTransId="{57E2C647-6CFF-4287-A71D-DBF1F13E086D}"/>
    <dgm:cxn modelId="{B38228BE-D462-4902-B4A6-EC97C7AE1D30}" type="presOf" srcId="{964D674B-9768-4E30-8F18-A64B390A1F24}" destId="{2AE0EE7C-EC37-4C0C-A366-EEB7538F38F7}" srcOrd="0" destOrd="1" presId="urn:microsoft.com/office/officeart/2005/8/layout/hProcess6"/>
    <dgm:cxn modelId="{6E8096FB-C027-492B-A910-3BA2D8D9B9F2}" srcId="{7E05256D-89E7-436C-8FA3-97DB2AEA0B0B}" destId="{36517E43-9183-44BC-96E6-58AFB1D5577C}" srcOrd="2" destOrd="0" parTransId="{F5E5C54F-A13D-44D3-AE77-AD0F220AB5A0}" sibTransId="{B36916A1-E866-4ADB-98FB-3846ED343DD3}"/>
    <dgm:cxn modelId="{14D79E27-03C7-4D44-BA82-94C1B7125444}" type="presOf" srcId="{A51A0438-A825-426A-86A4-12600FF10DFE}" destId="{7BDC1522-40D4-4DDB-8AE9-6CC684A7B682}" srcOrd="1" destOrd="0" presId="urn:microsoft.com/office/officeart/2005/8/layout/hProcess6"/>
    <dgm:cxn modelId="{F45CED8A-B3DC-4C24-9C97-8A6007C393B9}" srcId="{D03E3B8F-B75F-4B41-857F-EAF6925447E9}" destId="{9D07F7EA-BA52-412E-B046-20212FE6CD25}" srcOrd="1" destOrd="0" parTransId="{51E29EA2-14F0-47CF-AE26-221FB5D6B107}" sibTransId="{836C4EF9-68DC-4C02-98B7-4550838E7E16}"/>
    <dgm:cxn modelId="{9996E6DA-D0F5-46D3-AC89-6FD1A2BE11C9}" type="presOf" srcId="{9D07F7EA-BA52-412E-B046-20212FE6CD25}" destId="{7BDC1522-40D4-4DDB-8AE9-6CC684A7B682}" srcOrd="1" destOrd="1" presId="urn:microsoft.com/office/officeart/2005/8/layout/hProcess6"/>
    <dgm:cxn modelId="{CE39B186-2D8C-4E5D-8218-3F02003A83E8}" type="presOf" srcId="{DF734276-76B2-4653-8F08-C0AD917B6810}" destId="{CD11AEEB-4F60-4B7A-9A72-8F9512C5A06B}" srcOrd="0" destOrd="0" presId="urn:microsoft.com/office/officeart/2005/8/layout/hProcess6"/>
    <dgm:cxn modelId="{2C07632B-1F49-4316-B9DF-B3AB3D44BBA6}" type="presOf" srcId="{88F1984B-78E6-4D8F-8FAF-1989342A7686}" destId="{2B0707FD-5C43-401E-B55A-82007FF688EF}" srcOrd="0" destOrd="0" presId="urn:microsoft.com/office/officeart/2005/8/layout/hProcess6"/>
    <dgm:cxn modelId="{19FBDB99-EB34-4645-B726-BE97CC79C070}" type="presOf" srcId="{5DF167D5-33DE-4C10-B2B8-BA5620CAAF46}" destId="{53CF86F6-948E-4ADA-A1FB-8510F865843F}" srcOrd="1" destOrd="1" presId="urn:microsoft.com/office/officeart/2005/8/layout/hProcess6"/>
    <dgm:cxn modelId="{BBEC486A-6C08-4A95-AF3A-A7C5D8996139}" type="presOf" srcId="{88F1984B-78E6-4D8F-8FAF-1989342A7686}" destId="{53CF86F6-948E-4ADA-A1FB-8510F865843F}" srcOrd="1" destOrd="0" presId="urn:microsoft.com/office/officeart/2005/8/layout/hProcess6"/>
    <dgm:cxn modelId="{2BD4B052-BEDE-4676-B4CC-9223FE6032C5}" type="presOf" srcId="{80737CC1-D334-42BA-BB8D-3581DB04AA29}" destId="{3070E253-EB46-4387-85DD-4762717305DA}" srcOrd="1" destOrd="2" presId="urn:microsoft.com/office/officeart/2005/8/layout/hProcess6"/>
    <dgm:cxn modelId="{705F2D06-BD63-4B6F-8FDB-DA8173EEB1A4}" srcId="{A89CC2FD-E520-4114-80C7-5703220856FE}" destId="{964D674B-9768-4E30-8F18-A64B390A1F24}" srcOrd="1" destOrd="0" parTransId="{0073E157-69EF-4042-9D6C-024D20C492C3}" sibTransId="{5204A571-6ACD-4284-B986-83E72B098A9C}"/>
    <dgm:cxn modelId="{D728A7AA-F93D-445D-A2C7-2AC26A233DAC}" type="presOf" srcId="{7E05256D-89E7-436C-8FA3-97DB2AEA0B0B}" destId="{E398115D-786B-44DC-BAE7-E0EE6A224655}" srcOrd="0" destOrd="0" presId="urn:microsoft.com/office/officeart/2005/8/layout/hProcess6"/>
    <dgm:cxn modelId="{163A2CCB-EFA7-4200-8547-C8AA6FA6AF37}" type="presOf" srcId="{AD763737-4F12-4D34-9F0E-0184363B6351}" destId="{7BDC1522-40D4-4DDB-8AE9-6CC684A7B682}" srcOrd="1" destOrd="2" presId="urn:microsoft.com/office/officeart/2005/8/layout/hProcess6"/>
    <dgm:cxn modelId="{16F5E899-C7A7-4D98-ABBA-88B3B3424577}" type="presOf" srcId="{A89CC2FD-E520-4114-80C7-5703220856FE}" destId="{AD6C0D66-995C-4CA2-8459-7EDF58C4633F}" srcOrd="0" destOrd="0" presId="urn:microsoft.com/office/officeart/2005/8/layout/hProcess6"/>
    <dgm:cxn modelId="{E08C2434-01B9-4105-857F-27FA8BEC82F8}" type="presParOf" srcId="{CD11AEEB-4F60-4B7A-9A72-8F9512C5A06B}" destId="{F02427D3-76BB-4C04-A3D8-3EA3CFCBF359}" srcOrd="0" destOrd="0" presId="urn:microsoft.com/office/officeart/2005/8/layout/hProcess6"/>
    <dgm:cxn modelId="{B7EC0C67-1E8D-4919-B1D2-857F68ED3A6C}" type="presParOf" srcId="{F02427D3-76BB-4C04-A3D8-3EA3CFCBF359}" destId="{43520235-B9AF-4A82-9E83-6966C34954C9}" srcOrd="0" destOrd="0" presId="urn:microsoft.com/office/officeart/2005/8/layout/hProcess6"/>
    <dgm:cxn modelId="{142EA5E6-CC41-4467-8587-CA17AFDF0066}" type="presParOf" srcId="{F02427D3-76BB-4C04-A3D8-3EA3CFCBF359}" destId="{E59F3101-701B-4B5C-9366-470EB4E0F29A}" srcOrd="1" destOrd="0" presId="urn:microsoft.com/office/officeart/2005/8/layout/hProcess6"/>
    <dgm:cxn modelId="{48F95D66-4B9A-419E-B168-F0E5CFDAC14C}" type="presParOf" srcId="{F02427D3-76BB-4C04-A3D8-3EA3CFCBF359}" destId="{7BDC1522-40D4-4DDB-8AE9-6CC684A7B682}" srcOrd="2" destOrd="0" presId="urn:microsoft.com/office/officeart/2005/8/layout/hProcess6"/>
    <dgm:cxn modelId="{92BCC102-A877-4CE2-A0ED-901647C7E024}" type="presParOf" srcId="{F02427D3-76BB-4C04-A3D8-3EA3CFCBF359}" destId="{B3D39678-058A-44EF-AC8B-C8CF4BE4E371}" srcOrd="3" destOrd="0" presId="urn:microsoft.com/office/officeart/2005/8/layout/hProcess6"/>
    <dgm:cxn modelId="{503473B6-4DA5-4D09-9E11-F57CCFE39CBA}" type="presParOf" srcId="{CD11AEEB-4F60-4B7A-9A72-8F9512C5A06B}" destId="{03FD986F-FD5D-40AE-8BE6-5BA4984A84A7}" srcOrd="1" destOrd="0" presId="urn:microsoft.com/office/officeart/2005/8/layout/hProcess6"/>
    <dgm:cxn modelId="{3AD1C811-67FD-49D9-AA1F-FD0ABECCA9C0}" type="presParOf" srcId="{CD11AEEB-4F60-4B7A-9A72-8F9512C5A06B}" destId="{99AFD24D-CC60-4D28-B4A0-CF2602581713}" srcOrd="2" destOrd="0" presId="urn:microsoft.com/office/officeart/2005/8/layout/hProcess6"/>
    <dgm:cxn modelId="{01EB6660-E43D-4FC2-8279-57E5AEC42BC5}" type="presParOf" srcId="{99AFD24D-CC60-4D28-B4A0-CF2602581713}" destId="{8B133D59-87DB-4880-BAF7-75BFB1D89363}" srcOrd="0" destOrd="0" presId="urn:microsoft.com/office/officeart/2005/8/layout/hProcess6"/>
    <dgm:cxn modelId="{5B182A17-8E31-4AE7-81F7-1544D3F58138}" type="presParOf" srcId="{99AFD24D-CC60-4D28-B4A0-CF2602581713}" destId="{2AE0EE7C-EC37-4C0C-A366-EEB7538F38F7}" srcOrd="1" destOrd="0" presId="urn:microsoft.com/office/officeart/2005/8/layout/hProcess6"/>
    <dgm:cxn modelId="{53A59949-E9BF-4970-A5D1-E4FA3AA85394}" type="presParOf" srcId="{99AFD24D-CC60-4D28-B4A0-CF2602581713}" destId="{3070E253-EB46-4387-85DD-4762717305DA}" srcOrd="2" destOrd="0" presId="urn:microsoft.com/office/officeart/2005/8/layout/hProcess6"/>
    <dgm:cxn modelId="{63AA8DF6-105F-49BA-ACF6-8E1071802D6A}" type="presParOf" srcId="{99AFD24D-CC60-4D28-B4A0-CF2602581713}" destId="{AD6C0D66-995C-4CA2-8459-7EDF58C4633F}" srcOrd="3" destOrd="0" presId="urn:microsoft.com/office/officeart/2005/8/layout/hProcess6"/>
    <dgm:cxn modelId="{33363217-7B7D-4163-9E6A-C0DB3EA73A83}" type="presParOf" srcId="{CD11AEEB-4F60-4B7A-9A72-8F9512C5A06B}" destId="{B5048E73-502E-4E64-8654-E725D2515944}" srcOrd="3" destOrd="0" presId="urn:microsoft.com/office/officeart/2005/8/layout/hProcess6"/>
    <dgm:cxn modelId="{05E79B57-A0E5-426B-A495-F74849639306}" type="presParOf" srcId="{CD11AEEB-4F60-4B7A-9A72-8F9512C5A06B}" destId="{A2155FF1-594C-47CB-91D1-4992A9A1EE16}" srcOrd="4" destOrd="0" presId="urn:microsoft.com/office/officeart/2005/8/layout/hProcess6"/>
    <dgm:cxn modelId="{EC8F414D-5C7B-4AA9-A428-1A16DF93884A}" type="presParOf" srcId="{A2155FF1-594C-47CB-91D1-4992A9A1EE16}" destId="{1410DEA3-D848-4815-B00A-62E5A3629201}" srcOrd="0" destOrd="0" presId="urn:microsoft.com/office/officeart/2005/8/layout/hProcess6"/>
    <dgm:cxn modelId="{72056566-5FF7-4DC8-A291-0AFD01C29EB5}" type="presParOf" srcId="{A2155FF1-594C-47CB-91D1-4992A9A1EE16}" destId="{2B0707FD-5C43-401E-B55A-82007FF688EF}" srcOrd="1" destOrd="0" presId="urn:microsoft.com/office/officeart/2005/8/layout/hProcess6"/>
    <dgm:cxn modelId="{8F81EF78-DF18-4EE4-B444-2FD176528FBB}" type="presParOf" srcId="{A2155FF1-594C-47CB-91D1-4992A9A1EE16}" destId="{53CF86F6-948E-4ADA-A1FB-8510F865843F}" srcOrd="2" destOrd="0" presId="urn:microsoft.com/office/officeart/2005/8/layout/hProcess6"/>
    <dgm:cxn modelId="{4B8217FC-9678-4822-AF14-C7EC8E2487A1}" type="presParOf" srcId="{A2155FF1-594C-47CB-91D1-4992A9A1EE16}" destId="{E398115D-786B-44DC-BAE7-E0EE6A224655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10CD5D-310C-4D07-8219-9E38E02FF3A9}" type="doc">
      <dgm:prSet loTypeId="urn:microsoft.com/office/officeart/2005/8/layout/hierarchy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89F84E3E-C5A9-40AA-BB13-6F9419F82217}">
      <dgm:prSet phldrT="[Szöveg]"/>
      <dgm:spPr/>
      <dgm:t>
        <a:bodyPr/>
        <a:lstStyle/>
        <a:p>
          <a:r>
            <a:rPr lang="hu-HU" dirty="0">
              <a:latin typeface="Calibri" panose="020F0502020204030204" pitchFamily="34" charset="0"/>
              <a:cs typeface="Calibri" panose="020F0502020204030204" pitchFamily="34" charset="0"/>
            </a:rPr>
            <a:t>Kategória</a:t>
          </a:r>
        </a:p>
        <a:p>
          <a:r>
            <a:rPr lang="hu-HU" i="1" dirty="0">
              <a:latin typeface="Calibri" panose="020F0502020204030204" pitchFamily="34" charset="0"/>
              <a:cs typeface="Calibri" panose="020F0502020204030204" pitchFamily="34" charset="0"/>
            </a:rPr>
            <a:t>(Közélet, Gazdaság, Kultúra, Tudomány, Oktatás, </a:t>
          </a:r>
          <a:r>
            <a:rPr lang="hu-HU" i="1" dirty="0" err="1">
              <a:latin typeface="Calibri" panose="020F0502020204030204" pitchFamily="34" charset="0"/>
              <a:cs typeface="Calibri" panose="020F0502020204030204" pitchFamily="34" charset="0"/>
            </a:rPr>
            <a:t>Szoc</a:t>
          </a:r>
          <a:r>
            <a:rPr lang="hu-HU" i="1" dirty="0">
              <a:latin typeface="Calibri" panose="020F0502020204030204" pitchFamily="34" charset="0"/>
              <a:cs typeface="Calibri" panose="020F0502020204030204" pitchFamily="34" charset="0"/>
            </a:rPr>
            <a:t>. szféra, Humán szféra)</a:t>
          </a:r>
        </a:p>
      </dgm:t>
    </dgm:pt>
    <dgm:pt modelId="{6D63F1B9-3A70-43B9-96EE-D2F16FF127E6}" type="parTrans" cxnId="{8911A013-0455-4B4C-866E-8DBA01D6577F}">
      <dgm:prSet/>
      <dgm:spPr/>
      <dgm:t>
        <a:bodyPr/>
        <a:lstStyle/>
        <a:p>
          <a:endParaRPr lang="hu-HU"/>
        </a:p>
      </dgm:t>
    </dgm:pt>
    <dgm:pt modelId="{725ABE59-ED72-43C6-9091-494FC7B1B1E3}" type="sibTrans" cxnId="{8911A013-0455-4B4C-866E-8DBA01D6577F}">
      <dgm:prSet/>
      <dgm:spPr/>
      <dgm:t>
        <a:bodyPr/>
        <a:lstStyle/>
        <a:p>
          <a:endParaRPr lang="hu-HU"/>
        </a:p>
      </dgm:t>
    </dgm:pt>
    <dgm:pt modelId="{EF39DA8B-1AFC-494D-A94E-E86840180020}">
      <dgm:prSet phldrT="[Szöveg]"/>
      <dgm:spPr/>
      <dgm:t>
        <a:bodyPr/>
        <a:lstStyle/>
        <a:p>
          <a:r>
            <a:rPr lang="hu-HU" dirty="0">
              <a:latin typeface="Calibri" panose="020F0502020204030204" pitchFamily="34" charset="0"/>
              <a:cs typeface="Calibri" panose="020F0502020204030204" pitchFamily="34" charset="0"/>
            </a:rPr>
            <a:t>Témakör</a:t>
          </a:r>
        </a:p>
      </dgm:t>
    </dgm:pt>
    <dgm:pt modelId="{9F9CD12E-F89E-429F-8E70-664B1FA4DF20}" type="parTrans" cxnId="{3E5EB3FC-0DAD-4225-B4BA-8A8811C9CEF3}">
      <dgm:prSet/>
      <dgm:spPr/>
      <dgm:t>
        <a:bodyPr/>
        <a:lstStyle/>
        <a:p>
          <a:endParaRPr lang="hu-HU"/>
        </a:p>
      </dgm:t>
    </dgm:pt>
    <dgm:pt modelId="{8E4820A5-43E7-44A6-A394-324023F719E4}" type="sibTrans" cxnId="{3E5EB3FC-0DAD-4225-B4BA-8A8811C9CEF3}">
      <dgm:prSet/>
      <dgm:spPr/>
      <dgm:t>
        <a:bodyPr/>
        <a:lstStyle/>
        <a:p>
          <a:endParaRPr lang="hu-HU"/>
        </a:p>
      </dgm:t>
    </dgm:pt>
    <dgm:pt modelId="{E8C6EAA2-DCF7-4D1F-BC3E-E4FC131F48FF}">
      <dgm:prSet phldrT="[Szöveg]"/>
      <dgm:spPr/>
      <dgm:t>
        <a:bodyPr/>
        <a:lstStyle/>
        <a:p>
          <a:r>
            <a:rPr lang="hu-HU" dirty="0" err="1">
              <a:latin typeface="Calibri" panose="020F0502020204030204" pitchFamily="34" charset="0"/>
              <a:cs typeface="Calibri" panose="020F0502020204030204" pitchFamily="34" charset="0"/>
            </a:rPr>
            <a:t>Altémakör</a:t>
          </a:r>
          <a:endParaRPr lang="hu-H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9565A4-B895-4179-BCB0-8808F7193534}" type="parTrans" cxnId="{367B6BF4-38C4-4566-A6AB-01B98492051C}">
      <dgm:prSet/>
      <dgm:spPr/>
      <dgm:t>
        <a:bodyPr/>
        <a:lstStyle/>
        <a:p>
          <a:endParaRPr lang="hu-HU"/>
        </a:p>
      </dgm:t>
    </dgm:pt>
    <dgm:pt modelId="{807201FE-0A2A-482D-B77C-A46711E3906D}" type="sibTrans" cxnId="{367B6BF4-38C4-4566-A6AB-01B98492051C}">
      <dgm:prSet/>
      <dgm:spPr/>
      <dgm:t>
        <a:bodyPr/>
        <a:lstStyle/>
        <a:p>
          <a:endParaRPr lang="hu-HU"/>
        </a:p>
      </dgm:t>
    </dgm:pt>
    <dgm:pt modelId="{0812C3BC-A3B3-4E8D-9480-3F621389C8FC}">
      <dgm:prSet phldrT="[Szöveg]"/>
      <dgm:spPr/>
      <dgm:t>
        <a:bodyPr/>
        <a:lstStyle/>
        <a:p>
          <a:r>
            <a:rPr lang="hu-HU" dirty="0" err="1">
              <a:latin typeface="Calibri" panose="020F0502020204030204" pitchFamily="34" charset="0"/>
              <a:cs typeface="Calibri" panose="020F0502020204030204" pitchFamily="34" charset="0"/>
            </a:rPr>
            <a:t>Altémakör</a:t>
          </a:r>
          <a:endParaRPr lang="hu-H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945CD5-98AA-463A-9433-9C52280A8CD1}" type="parTrans" cxnId="{7050A776-B6AA-45A7-8567-4DC7EF177F20}">
      <dgm:prSet/>
      <dgm:spPr/>
      <dgm:t>
        <a:bodyPr/>
        <a:lstStyle/>
        <a:p>
          <a:endParaRPr lang="hu-HU"/>
        </a:p>
      </dgm:t>
    </dgm:pt>
    <dgm:pt modelId="{A75F77B3-8EFC-449E-96F0-99383BF21A0B}" type="sibTrans" cxnId="{7050A776-B6AA-45A7-8567-4DC7EF177F20}">
      <dgm:prSet/>
      <dgm:spPr/>
      <dgm:t>
        <a:bodyPr/>
        <a:lstStyle/>
        <a:p>
          <a:endParaRPr lang="hu-HU"/>
        </a:p>
      </dgm:t>
    </dgm:pt>
    <dgm:pt modelId="{FD64816A-9BDD-4EB6-9528-98A97DDCD99E}">
      <dgm:prSet phldrT="[Szöveg]"/>
      <dgm:spPr/>
      <dgm:t>
        <a:bodyPr/>
        <a:lstStyle/>
        <a:p>
          <a:r>
            <a:rPr lang="hu-HU" dirty="0">
              <a:latin typeface="Calibri" panose="020F0502020204030204" pitchFamily="34" charset="0"/>
              <a:cs typeface="Calibri" panose="020F0502020204030204" pitchFamily="34" charset="0"/>
            </a:rPr>
            <a:t>Témakör</a:t>
          </a:r>
        </a:p>
      </dgm:t>
    </dgm:pt>
    <dgm:pt modelId="{BBE1DB3D-E7B0-4909-9AD1-D030CFDA96EC}" type="parTrans" cxnId="{CEAAE948-8FA2-4974-90AC-80FE3E1F32B7}">
      <dgm:prSet/>
      <dgm:spPr/>
      <dgm:t>
        <a:bodyPr/>
        <a:lstStyle/>
        <a:p>
          <a:endParaRPr lang="hu-HU"/>
        </a:p>
      </dgm:t>
    </dgm:pt>
    <dgm:pt modelId="{F9575D27-EAEC-4E15-8868-A7B21DF51F94}" type="sibTrans" cxnId="{CEAAE948-8FA2-4974-90AC-80FE3E1F32B7}">
      <dgm:prSet/>
      <dgm:spPr/>
      <dgm:t>
        <a:bodyPr/>
        <a:lstStyle/>
        <a:p>
          <a:endParaRPr lang="hu-HU"/>
        </a:p>
      </dgm:t>
    </dgm:pt>
    <dgm:pt modelId="{9747785C-2F27-44E0-B07A-5CE4B2C619AA}">
      <dgm:prSet phldrT="[Szöveg]"/>
      <dgm:spPr/>
      <dgm:t>
        <a:bodyPr/>
        <a:lstStyle/>
        <a:p>
          <a:r>
            <a:rPr lang="hu-HU" dirty="0" err="1">
              <a:latin typeface="Calibri" panose="020F0502020204030204" pitchFamily="34" charset="0"/>
              <a:cs typeface="Calibri" panose="020F0502020204030204" pitchFamily="34" charset="0"/>
            </a:rPr>
            <a:t>Altémakör</a:t>
          </a:r>
          <a:endParaRPr lang="hu-H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2D54BDE-0995-4BE1-973D-092328E37D6D}" type="parTrans" cxnId="{B8B6C720-C62B-4B38-B5CD-3AF66754B7C6}">
      <dgm:prSet/>
      <dgm:spPr/>
      <dgm:t>
        <a:bodyPr/>
        <a:lstStyle/>
        <a:p>
          <a:endParaRPr lang="hu-HU"/>
        </a:p>
      </dgm:t>
    </dgm:pt>
    <dgm:pt modelId="{9DDB46DE-A070-4504-AC48-266B0E47D831}" type="sibTrans" cxnId="{B8B6C720-C62B-4B38-B5CD-3AF66754B7C6}">
      <dgm:prSet/>
      <dgm:spPr/>
      <dgm:t>
        <a:bodyPr/>
        <a:lstStyle/>
        <a:p>
          <a:endParaRPr lang="hu-HU"/>
        </a:p>
      </dgm:t>
    </dgm:pt>
    <dgm:pt modelId="{F23B6085-2BC5-4F28-A799-06A177273E75}">
      <dgm:prSet phldrT="[Szöveg]"/>
      <dgm:spPr/>
      <dgm:t>
        <a:bodyPr/>
        <a:lstStyle/>
        <a:p>
          <a:r>
            <a:rPr lang="hu-HU" dirty="0">
              <a:latin typeface="Calibri" panose="020F0502020204030204" pitchFamily="34" charset="0"/>
              <a:cs typeface="Calibri" panose="020F0502020204030204" pitchFamily="34" charset="0"/>
            </a:rPr>
            <a:t>Témakör</a:t>
          </a:r>
        </a:p>
      </dgm:t>
    </dgm:pt>
    <dgm:pt modelId="{50913DF3-52F2-4806-B4C1-1D191A6FBE19}" type="parTrans" cxnId="{3F953DF9-0181-4FE2-B564-0DDDDE3AA30C}">
      <dgm:prSet/>
      <dgm:spPr/>
      <dgm:t>
        <a:bodyPr/>
        <a:lstStyle/>
        <a:p>
          <a:endParaRPr lang="hu-HU"/>
        </a:p>
      </dgm:t>
    </dgm:pt>
    <dgm:pt modelId="{09BC6D39-C603-42FE-9525-EE52AFD865C5}" type="sibTrans" cxnId="{3F953DF9-0181-4FE2-B564-0DDDDE3AA30C}">
      <dgm:prSet/>
      <dgm:spPr/>
      <dgm:t>
        <a:bodyPr/>
        <a:lstStyle/>
        <a:p>
          <a:endParaRPr lang="hu-HU"/>
        </a:p>
      </dgm:t>
    </dgm:pt>
    <dgm:pt modelId="{03BD551C-658D-4954-8AED-59E5044B5974}">
      <dgm:prSet phldrT="[Szöveg]"/>
      <dgm:spPr/>
      <dgm:t>
        <a:bodyPr/>
        <a:lstStyle/>
        <a:p>
          <a:r>
            <a:rPr lang="hu-HU" dirty="0" err="1">
              <a:latin typeface="Calibri" panose="020F0502020204030204" pitchFamily="34" charset="0"/>
              <a:cs typeface="Calibri" panose="020F0502020204030204" pitchFamily="34" charset="0"/>
            </a:rPr>
            <a:t>Altémakör</a:t>
          </a:r>
          <a:endParaRPr lang="hu-H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11CFD5-AFB9-4DCD-8A2F-D65D16334A83}" type="parTrans" cxnId="{0AEFEA9C-A006-4A33-8E5F-178F4F75ABD5}">
      <dgm:prSet/>
      <dgm:spPr/>
      <dgm:t>
        <a:bodyPr/>
        <a:lstStyle/>
        <a:p>
          <a:endParaRPr lang="hu-HU"/>
        </a:p>
      </dgm:t>
    </dgm:pt>
    <dgm:pt modelId="{1D90B4C2-93E5-4601-A783-D50E16360489}" type="sibTrans" cxnId="{0AEFEA9C-A006-4A33-8E5F-178F4F75ABD5}">
      <dgm:prSet/>
      <dgm:spPr/>
      <dgm:t>
        <a:bodyPr/>
        <a:lstStyle/>
        <a:p>
          <a:endParaRPr lang="hu-HU"/>
        </a:p>
      </dgm:t>
    </dgm:pt>
    <dgm:pt modelId="{496608D8-C445-4962-B5B0-6F0252074D1F}">
      <dgm:prSet phldrT="[Szöveg]"/>
      <dgm:spPr/>
      <dgm:t>
        <a:bodyPr/>
        <a:lstStyle/>
        <a:p>
          <a:r>
            <a:rPr lang="hu-HU" dirty="0" err="1">
              <a:latin typeface="Calibri" panose="020F0502020204030204" pitchFamily="34" charset="0"/>
              <a:cs typeface="Calibri" panose="020F0502020204030204" pitchFamily="34" charset="0"/>
            </a:rPr>
            <a:t>Altémakör</a:t>
          </a:r>
          <a:endParaRPr lang="hu-H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E27B1C-D241-406D-9BED-6F20DBA8E303}" type="parTrans" cxnId="{84FB1DE0-70C0-4B90-87FB-33287E7827EA}">
      <dgm:prSet/>
      <dgm:spPr/>
      <dgm:t>
        <a:bodyPr/>
        <a:lstStyle/>
        <a:p>
          <a:endParaRPr lang="hu-HU"/>
        </a:p>
      </dgm:t>
    </dgm:pt>
    <dgm:pt modelId="{3B5F0BDC-846E-4594-A1B7-63550B862FAD}" type="sibTrans" cxnId="{84FB1DE0-70C0-4B90-87FB-33287E7827EA}">
      <dgm:prSet/>
      <dgm:spPr/>
      <dgm:t>
        <a:bodyPr/>
        <a:lstStyle/>
        <a:p>
          <a:endParaRPr lang="hu-HU"/>
        </a:p>
      </dgm:t>
    </dgm:pt>
    <dgm:pt modelId="{1FBF32E7-A4B0-4B39-A57C-08CDFA42B9E8}">
      <dgm:prSet phldrT="[Szöveg]"/>
      <dgm:spPr/>
      <dgm:t>
        <a:bodyPr/>
        <a:lstStyle/>
        <a:p>
          <a:r>
            <a:rPr lang="hu-HU" dirty="0" err="1">
              <a:latin typeface="Calibri" panose="020F0502020204030204" pitchFamily="34" charset="0"/>
              <a:cs typeface="Calibri" panose="020F0502020204030204" pitchFamily="34" charset="0"/>
            </a:rPr>
            <a:t>Altémakör</a:t>
          </a:r>
          <a:endParaRPr lang="hu-H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5972200-FE9C-44FB-8539-FE798A8C3330}" type="parTrans" cxnId="{61BE578E-3EDB-4CB2-9052-22A61FF635E7}">
      <dgm:prSet/>
      <dgm:spPr/>
      <dgm:t>
        <a:bodyPr/>
        <a:lstStyle/>
        <a:p>
          <a:endParaRPr lang="hu-HU"/>
        </a:p>
      </dgm:t>
    </dgm:pt>
    <dgm:pt modelId="{4CBFAD19-A12F-45BA-96B8-F4DA04D4D4B0}" type="sibTrans" cxnId="{61BE578E-3EDB-4CB2-9052-22A61FF635E7}">
      <dgm:prSet/>
      <dgm:spPr/>
      <dgm:t>
        <a:bodyPr/>
        <a:lstStyle/>
        <a:p>
          <a:endParaRPr lang="hu-HU"/>
        </a:p>
      </dgm:t>
    </dgm:pt>
    <dgm:pt modelId="{BB141BE3-997C-46C6-AE53-E2D1D1CE1A13}" type="pres">
      <dgm:prSet presAssocID="{E310CD5D-310C-4D07-8219-9E38E02FF3A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36457FDF-6C0D-42F9-8A30-12CA552EFFA6}" type="pres">
      <dgm:prSet presAssocID="{89F84E3E-C5A9-40AA-BB13-6F9419F82217}" presName="vertOne" presStyleCnt="0"/>
      <dgm:spPr/>
    </dgm:pt>
    <dgm:pt modelId="{23010847-D6B2-4EAB-B38F-170C0F7ADCE0}" type="pres">
      <dgm:prSet presAssocID="{89F84E3E-C5A9-40AA-BB13-6F9419F82217}" presName="txOne" presStyleLbl="node0" presStyleIdx="0" presStyleCnt="1" custScaleX="99974" custLinFactNeighborX="-2227" custLinFactNeighborY="-144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E6B7B2E-767F-460B-8040-BAC6D50A8CB6}" type="pres">
      <dgm:prSet presAssocID="{89F84E3E-C5A9-40AA-BB13-6F9419F82217}" presName="parTransOne" presStyleCnt="0"/>
      <dgm:spPr/>
    </dgm:pt>
    <dgm:pt modelId="{36D93FF9-C0D9-413B-BD77-4B97C74C10F1}" type="pres">
      <dgm:prSet presAssocID="{89F84E3E-C5A9-40AA-BB13-6F9419F82217}" presName="horzOne" presStyleCnt="0"/>
      <dgm:spPr/>
    </dgm:pt>
    <dgm:pt modelId="{26BE580C-43E0-42DB-A286-5EE2300ED049}" type="pres">
      <dgm:prSet presAssocID="{EF39DA8B-1AFC-494D-A94E-E86840180020}" presName="vertTwo" presStyleCnt="0"/>
      <dgm:spPr/>
    </dgm:pt>
    <dgm:pt modelId="{7A139FB1-400A-4CCE-A5C4-28D62EF8A378}" type="pres">
      <dgm:prSet presAssocID="{EF39DA8B-1AFC-494D-A94E-E86840180020}" presName="txTwo" presStyleLbl="node2" presStyleIdx="0" presStyleCnt="3" custScaleX="105032" custLinFactNeighborX="-283" custLinFactNeighborY="-4085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6B0EA91-6018-4D69-98C6-1B12BAEC6943}" type="pres">
      <dgm:prSet presAssocID="{EF39DA8B-1AFC-494D-A94E-E86840180020}" presName="parTransTwo" presStyleCnt="0"/>
      <dgm:spPr/>
    </dgm:pt>
    <dgm:pt modelId="{4C7F8E25-08EE-47AD-B72A-02544BA7E7C4}" type="pres">
      <dgm:prSet presAssocID="{EF39DA8B-1AFC-494D-A94E-E86840180020}" presName="horzTwo" presStyleCnt="0"/>
      <dgm:spPr/>
    </dgm:pt>
    <dgm:pt modelId="{02B427F1-12DB-40C6-871E-347C311CE241}" type="pres">
      <dgm:prSet presAssocID="{E8C6EAA2-DCF7-4D1F-BC3E-E4FC131F48FF}" presName="vertThree" presStyleCnt="0"/>
      <dgm:spPr/>
    </dgm:pt>
    <dgm:pt modelId="{DFFE761D-F0AC-46D6-A011-F5E1E49D8D5F}" type="pres">
      <dgm:prSet presAssocID="{E8C6EAA2-DCF7-4D1F-BC3E-E4FC131F48FF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4DC35521-0E71-439D-86E9-8FC6D9A1144C}" type="pres">
      <dgm:prSet presAssocID="{E8C6EAA2-DCF7-4D1F-BC3E-E4FC131F48FF}" presName="horzThree" presStyleCnt="0"/>
      <dgm:spPr/>
    </dgm:pt>
    <dgm:pt modelId="{79440575-1E73-42A7-BC5B-8781C2EF1C97}" type="pres">
      <dgm:prSet presAssocID="{807201FE-0A2A-482D-B77C-A46711E3906D}" presName="sibSpaceThree" presStyleCnt="0"/>
      <dgm:spPr/>
    </dgm:pt>
    <dgm:pt modelId="{1CE769DA-E67B-4D81-B3AE-B9FE57680056}" type="pres">
      <dgm:prSet presAssocID="{0812C3BC-A3B3-4E8D-9480-3F621389C8FC}" presName="vertThree" presStyleCnt="0"/>
      <dgm:spPr/>
    </dgm:pt>
    <dgm:pt modelId="{B68A1AD9-DE97-4364-982A-FECC6BCCEB76}" type="pres">
      <dgm:prSet presAssocID="{0812C3BC-A3B3-4E8D-9480-3F621389C8FC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857E033-D1CF-4BA2-9201-55FD77764868}" type="pres">
      <dgm:prSet presAssocID="{0812C3BC-A3B3-4E8D-9480-3F621389C8FC}" presName="horzThree" presStyleCnt="0"/>
      <dgm:spPr/>
    </dgm:pt>
    <dgm:pt modelId="{9CAAAF20-3FB0-4C84-A93D-4063959E9964}" type="pres">
      <dgm:prSet presAssocID="{8E4820A5-43E7-44A6-A394-324023F719E4}" presName="sibSpaceTwo" presStyleCnt="0"/>
      <dgm:spPr/>
    </dgm:pt>
    <dgm:pt modelId="{2D4E64F9-362E-480F-A736-85B71533C23A}" type="pres">
      <dgm:prSet presAssocID="{FD64816A-9BDD-4EB6-9528-98A97DDCD99E}" presName="vertTwo" presStyleCnt="0"/>
      <dgm:spPr/>
    </dgm:pt>
    <dgm:pt modelId="{7801D5A7-76BB-4191-B8E5-455649A3D7C8}" type="pres">
      <dgm:prSet presAssocID="{FD64816A-9BDD-4EB6-9528-98A97DDCD99E}" presName="txTwo" presStyleLbl="node2" presStyleIdx="1" presStyleCnt="3" custScaleX="118544" custLinFactNeighborX="1079" custLinFactNeighborY="-4903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0A3CD40-7BE3-47C7-B0D3-3787394DA69B}" type="pres">
      <dgm:prSet presAssocID="{FD64816A-9BDD-4EB6-9528-98A97DDCD99E}" presName="parTransTwo" presStyleCnt="0"/>
      <dgm:spPr/>
    </dgm:pt>
    <dgm:pt modelId="{3EBDC6F7-1C1E-444D-AEE7-C1CDED6DE505}" type="pres">
      <dgm:prSet presAssocID="{FD64816A-9BDD-4EB6-9528-98A97DDCD99E}" presName="horzTwo" presStyleCnt="0"/>
      <dgm:spPr/>
    </dgm:pt>
    <dgm:pt modelId="{8C73B9C7-38D6-485F-89B1-DFFACD4BF33B}" type="pres">
      <dgm:prSet presAssocID="{9747785C-2F27-44E0-B07A-5CE4B2C619AA}" presName="vertThree" presStyleCnt="0"/>
      <dgm:spPr/>
    </dgm:pt>
    <dgm:pt modelId="{603A5F1E-9DFD-453F-8C1D-678BEED41A8E}" type="pres">
      <dgm:prSet presAssocID="{9747785C-2F27-44E0-B07A-5CE4B2C619AA}" presName="txThree" presStyleLbl="node3" presStyleIdx="2" presStyleCnt="6" custLinFactNeighborX="-1477" custLinFactNeighborY="-392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4D6A7DE9-0C83-4D12-950D-E72A51126882}" type="pres">
      <dgm:prSet presAssocID="{9747785C-2F27-44E0-B07A-5CE4B2C619AA}" presName="horzThree" presStyleCnt="0"/>
      <dgm:spPr/>
    </dgm:pt>
    <dgm:pt modelId="{BF50D205-FC42-4F7A-B340-86132B3BD360}" type="pres">
      <dgm:prSet presAssocID="{9DDB46DE-A070-4504-AC48-266B0E47D831}" presName="sibSpaceThree" presStyleCnt="0"/>
      <dgm:spPr/>
    </dgm:pt>
    <dgm:pt modelId="{1C589C11-98C8-4AF6-9237-D28CE1D68067}" type="pres">
      <dgm:prSet presAssocID="{03BD551C-658D-4954-8AED-59E5044B5974}" presName="vertThree" presStyleCnt="0"/>
      <dgm:spPr/>
    </dgm:pt>
    <dgm:pt modelId="{D3EDB02A-DDFA-4F32-889E-63A128D347CF}" type="pres">
      <dgm:prSet presAssocID="{03BD551C-658D-4954-8AED-59E5044B5974}" presName="txThree" presStyleLbl="node3" presStyleIdx="3" presStyleCnt="6" custLinFactNeighborX="3324" custLinFactNeighborY="-523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288C509-BDDF-4C93-9CD4-B232B47B2D7C}" type="pres">
      <dgm:prSet presAssocID="{03BD551C-658D-4954-8AED-59E5044B5974}" presName="horzThree" presStyleCnt="0"/>
      <dgm:spPr/>
    </dgm:pt>
    <dgm:pt modelId="{E53C9CD9-5CD4-4F56-8CC5-01FCC08ABF69}" type="pres">
      <dgm:prSet presAssocID="{F9575D27-EAEC-4E15-8868-A7B21DF51F94}" presName="sibSpaceTwo" presStyleCnt="0"/>
      <dgm:spPr/>
    </dgm:pt>
    <dgm:pt modelId="{618888B5-2ECE-48B0-9017-5B36971898CF}" type="pres">
      <dgm:prSet presAssocID="{F23B6085-2BC5-4F28-A799-06A177273E75}" presName="vertTwo" presStyleCnt="0"/>
      <dgm:spPr/>
    </dgm:pt>
    <dgm:pt modelId="{D8C894C4-F084-4F44-8E29-AA65C6B367C6}" type="pres">
      <dgm:prSet presAssocID="{F23B6085-2BC5-4F28-A799-06A177273E75}" presName="txTwo" presStyleLbl="node2" presStyleIdx="2" presStyleCnt="3" custScaleX="110337" custLinFactNeighborX="497" custLinFactNeighborY="-6504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56F846A-CF0E-4D4F-BC2C-F56DD968CB11}" type="pres">
      <dgm:prSet presAssocID="{F23B6085-2BC5-4F28-A799-06A177273E75}" presName="parTransTwo" presStyleCnt="0"/>
      <dgm:spPr/>
    </dgm:pt>
    <dgm:pt modelId="{535DF438-0419-45D6-BEB3-3C5D7D2EA37F}" type="pres">
      <dgm:prSet presAssocID="{F23B6085-2BC5-4F28-A799-06A177273E75}" presName="horzTwo" presStyleCnt="0"/>
      <dgm:spPr/>
    </dgm:pt>
    <dgm:pt modelId="{8D491EA2-04CB-4FA6-AB97-67605DC69A6E}" type="pres">
      <dgm:prSet presAssocID="{1FBF32E7-A4B0-4B39-A57C-08CDFA42B9E8}" presName="vertThree" presStyleCnt="0"/>
      <dgm:spPr/>
    </dgm:pt>
    <dgm:pt modelId="{4CE7570F-1DC4-4BD2-A089-EC0471A6F8DC}" type="pres">
      <dgm:prSet presAssocID="{1FBF32E7-A4B0-4B39-A57C-08CDFA42B9E8}" presName="txThree" presStyleLbl="node3" presStyleIdx="4" presStyleCnt="6" custLinFactNeighborX="-8608" custLinFactNeighborY="-784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714B5D96-EE34-421B-A141-56CAD89311BE}" type="pres">
      <dgm:prSet presAssocID="{1FBF32E7-A4B0-4B39-A57C-08CDFA42B9E8}" presName="horzThree" presStyleCnt="0"/>
      <dgm:spPr/>
    </dgm:pt>
    <dgm:pt modelId="{1DE0FB42-20D4-4327-8241-AAD59EB8D14B}" type="pres">
      <dgm:prSet presAssocID="{4CBFAD19-A12F-45BA-96B8-F4DA04D4D4B0}" presName="sibSpaceThree" presStyleCnt="0"/>
      <dgm:spPr/>
    </dgm:pt>
    <dgm:pt modelId="{3094CC75-63F1-4AFA-949E-937792F7E6EC}" type="pres">
      <dgm:prSet presAssocID="{496608D8-C445-4962-B5B0-6F0252074D1F}" presName="vertThree" presStyleCnt="0"/>
      <dgm:spPr/>
    </dgm:pt>
    <dgm:pt modelId="{93BA8F1E-BBC0-4BC9-A6EE-B0A48B322763}" type="pres">
      <dgm:prSet presAssocID="{496608D8-C445-4962-B5B0-6F0252074D1F}" presName="txThree" presStyleLbl="node3" presStyleIdx="5" presStyleCnt="6" custLinFactNeighborX="-4509" custLinFactNeighborY="-523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AE27F30-2809-48DF-A956-DB72FB78E076}" type="pres">
      <dgm:prSet presAssocID="{496608D8-C445-4962-B5B0-6F0252074D1F}" presName="horzThree" presStyleCnt="0"/>
      <dgm:spPr/>
    </dgm:pt>
  </dgm:ptLst>
  <dgm:cxnLst>
    <dgm:cxn modelId="{E81D3D4E-1153-4A33-979C-0081897EEA8D}" type="presOf" srcId="{496608D8-C445-4962-B5B0-6F0252074D1F}" destId="{93BA8F1E-BBC0-4BC9-A6EE-B0A48B322763}" srcOrd="0" destOrd="0" presId="urn:microsoft.com/office/officeart/2005/8/layout/hierarchy4"/>
    <dgm:cxn modelId="{BE9B82FE-9ACD-46FF-B92A-C42BB4CE000E}" type="presOf" srcId="{F23B6085-2BC5-4F28-A799-06A177273E75}" destId="{D8C894C4-F084-4F44-8E29-AA65C6B367C6}" srcOrd="0" destOrd="0" presId="urn:microsoft.com/office/officeart/2005/8/layout/hierarchy4"/>
    <dgm:cxn modelId="{8911A013-0455-4B4C-866E-8DBA01D6577F}" srcId="{E310CD5D-310C-4D07-8219-9E38E02FF3A9}" destId="{89F84E3E-C5A9-40AA-BB13-6F9419F82217}" srcOrd="0" destOrd="0" parTransId="{6D63F1B9-3A70-43B9-96EE-D2F16FF127E6}" sibTransId="{725ABE59-ED72-43C6-9091-494FC7B1B1E3}"/>
    <dgm:cxn modelId="{D46B7DDA-24F6-4628-A4F4-52476EA38B8C}" type="presOf" srcId="{FD64816A-9BDD-4EB6-9528-98A97DDCD99E}" destId="{7801D5A7-76BB-4191-B8E5-455649A3D7C8}" srcOrd="0" destOrd="0" presId="urn:microsoft.com/office/officeart/2005/8/layout/hierarchy4"/>
    <dgm:cxn modelId="{CEAAE948-8FA2-4974-90AC-80FE3E1F32B7}" srcId="{89F84E3E-C5A9-40AA-BB13-6F9419F82217}" destId="{FD64816A-9BDD-4EB6-9528-98A97DDCD99E}" srcOrd="1" destOrd="0" parTransId="{BBE1DB3D-E7B0-4909-9AD1-D030CFDA96EC}" sibTransId="{F9575D27-EAEC-4E15-8868-A7B21DF51F94}"/>
    <dgm:cxn modelId="{367B6BF4-38C4-4566-A6AB-01B98492051C}" srcId="{EF39DA8B-1AFC-494D-A94E-E86840180020}" destId="{E8C6EAA2-DCF7-4D1F-BC3E-E4FC131F48FF}" srcOrd="0" destOrd="0" parTransId="{2B9565A4-B895-4179-BCB0-8808F7193534}" sibTransId="{807201FE-0A2A-482D-B77C-A46711E3906D}"/>
    <dgm:cxn modelId="{B8B6C720-C62B-4B38-B5CD-3AF66754B7C6}" srcId="{FD64816A-9BDD-4EB6-9528-98A97DDCD99E}" destId="{9747785C-2F27-44E0-B07A-5CE4B2C619AA}" srcOrd="0" destOrd="0" parTransId="{D2D54BDE-0995-4BE1-973D-092328E37D6D}" sibTransId="{9DDB46DE-A070-4504-AC48-266B0E47D831}"/>
    <dgm:cxn modelId="{7050A776-B6AA-45A7-8567-4DC7EF177F20}" srcId="{EF39DA8B-1AFC-494D-A94E-E86840180020}" destId="{0812C3BC-A3B3-4E8D-9480-3F621389C8FC}" srcOrd="1" destOrd="0" parTransId="{2B945CD5-98AA-463A-9433-9C52280A8CD1}" sibTransId="{A75F77B3-8EFC-449E-96F0-99383BF21A0B}"/>
    <dgm:cxn modelId="{84FB1DE0-70C0-4B90-87FB-33287E7827EA}" srcId="{F23B6085-2BC5-4F28-A799-06A177273E75}" destId="{496608D8-C445-4962-B5B0-6F0252074D1F}" srcOrd="1" destOrd="0" parTransId="{1EE27B1C-D241-406D-9BED-6F20DBA8E303}" sibTransId="{3B5F0BDC-846E-4594-A1B7-63550B862FAD}"/>
    <dgm:cxn modelId="{9AC1AA95-4113-47AF-9675-4CE60C25E0AB}" type="presOf" srcId="{E310CD5D-310C-4D07-8219-9E38E02FF3A9}" destId="{BB141BE3-997C-46C6-AE53-E2D1D1CE1A13}" srcOrd="0" destOrd="0" presId="urn:microsoft.com/office/officeart/2005/8/layout/hierarchy4"/>
    <dgm:cxn modelId="{3F953DF9-0181-4FE2-B564-0DDDDE3AA30C}" srcId="{89F84E3E-C5A9-40AA-BB13-6F9419F82217}" destId="{F23B6085-2BC5-4F28-A799-06A177273E75}" srcOrd="2" destOrd="0" parTransId="{50913DF3-52F2-4806-B4C1-1D191A6FBE19}" sibTransId="{09BC6D39-C603-42FE-9525-EE52AFD865C5}"/>
    <dgm:cxn modelId="{B79B674D-3443-4BA3-AD4F-73F93C9C78A5}" type="presOf" srcId="{1FBF32E7-A4B0-4B39-A57C-08CDFA42B9E8}" destId="{4CE7570F-1DC4-4BD2-A089-EC0471A6F8DC}" srcOrd="0" destOrd="0" presId="urn:microsoft.com/office/officeart/2005/8/layout/hierarchy4"/>
    <dgm:cxn modelId="{0AEFEA9C-A006-4A33-8E5F-178F4F75ABD5}" srcId="{FD64816A-9BDD-4EB6-9528-98A97DDCD99E}" destId="{03BD551C-658D-4954-8AED-59E5044B5974}" srcOrd="1" destOrd="0" parTransId="{F611CFD5-AFB9-4DCD-8A2F-D65D16334A83}" sibTransId="{1D90B4C2-93E5-4601-A783-D50E16360489}"/>
    <dgm:cxn modelId="{6921E3E1-9BBE-491A-999B-C8BC80514FE2}" type="presOf" srcId="{89F84E3E-C5A9-40AA-BB13-6F9419F82217}" destId="{23010847-D6B2-4EAB-B38F-170C0F7ADCE0}" srcOrd="0" destOrd="0" presId="urn:microsoft.com/office/officeart/2005/8/layout/hierarchy4"/>
    <dgm:cxn modelId="{642F1CE5-4974-462F-BAEA-2033CEFD3270}" type="presOf" srcId="{0812C3BC-A3B3-4E8D-9480-3F621389C8FC}" destId="{B68A1AD9-DE97-4364-982A-FECC6BCCEB76}" srcOrd="0" destOrd="0" presId="urn:microsoft.com/office/officeart/2005/8/layout/hierarchy4"/>
    <dgm:cxn modelId="{2A161BF7-D463-475A-8E90-5101D2E4B44B}" type="presOf" srcId="{9747785C-2F27-44E0-B07A-5CE4B2C619AA}" destId="{603A5F1E-9DFD-453F-8C1D-678BEED41A8E}" srcOrd="0" destOrd="0" presId="urn:microsoft.com/office/officeart/2005/8/layout/hierarchy4"/>
    <dgm:cxn modelId="{61BE578E-3EDB-4CB2-9052-22A61FF635E7}" srcId="{F23B6085-2BC5-4F28-A799-06A177273E75}" destId="{1FBF32E7-A4B0-4B39-A57C-08CDFA42B9E8}" srcOrd="0" destOrd="0" parTransId="{85972200-FE9C-44FB-8539-FE798A8C3330}" sibTransId="{4CBFAD19-A12F-45BA-96B8-F4DA04D4D4B0}"/>
    <dgm:cxn modelId="{3E5EB3FC-0DAD-4225-B4BA-8A8811C9CEF3}" srcId="{89F84E3E-C5A9-40AA-BB13-6F9419F82217}" destId="{EF39DA8B-1AFC-494D-A94E-E86840180020}" srcOrd="0" destOrd="0" parTransId="{9F9CD12E-F89E-429F-8E70-664B1FA4DF20}" sibTransId="{8E4820A5-43E7-44A6-A394-324023F719E4}"/>
    <dgm:cxn modelId="{FB4360F1-DCC4-4D32-BFCA-1410B343B283}" type="presOf" srcId="{EF39DA8B-1AFC-494D-A94E-E86840180020}" destId="{7A139FB1-400A-4CCE-A5C4-28D62EF8A378}" srcOrd="0" destOrd="0" presId="urn:microsoft.com/office/officeart/2005/8/layout/hierarchy4"/>
    <dgm:cxn modelId="{0DA5BC98-98F6-467F-B1F4-AD75DCD4977E}" type="presOf" srcId="{03BD551C-658D-4954-8AED-59E5044B5974}" destId="{D3EDB02A-DDFA-4F32-889E-63A128D347CF}" srcOrd="0" destOrd="0" presId="urn:microsoft.com/office/officeart/2005/8/layout/hierarchy4"/>
    <dgm:cxn modelId="{19FCD34F-E30E-4B5C-88E5-99D4EA9BDE3A}" type="presOf" srcId="{E8C6EAA2-DCF7-4D1F-BC3E-E4FC131F48FF}" destId="{DFFE761D-F0AC-46D6-A011-F5E1E49D8D5F}" srcOrd="0" destOrd="0" presId="urn:microsoft.com/office/officeart/2005/8/layout/hierarchy4"/>
    <dgm:cxn modelId="{E603732D-AEA5-4608-8B75-110D0118EE72}" type="presParOf" srcId="{BB141BE3-997C-46C6-AE53-E2D1D1CE1A13}" destId="{36457FDF-6C0D-42F9-8A30-12CA552EFFA6}" srcOrd="0" destOrd="0" presId="urn:microsoft.com/office/officeart/2005/8/layout/hierarchy4"/>
    <dgm:cxn modelId="{6F83A52E-5D4E-42C1-9358-DDA4CADFAB2A}" type="presParOf" srcId="{36457FDF-6C0D-42F9-8A30-12CA552EFFA6}" destId="{23010847-D6B2-4EAB-B38F-170C0F7ADCE0}" srcOrd="0" destOrd="0" presId="urn:microsoft.com/office/officeart/2005/8/layout/hierarchy4"/>
    <dgm:cxn modelId="{C3A174F1-D8C8-4080-B591-54C32A8C27E1}" type="presParOf" srcId="{36457FDF-6C0D-42F9-8A30-12CA552EFFA6}" destId="{6E6B7B2E-767F-460B-8040-BAC6D50A8CB6}" srcOrd="1" destOrd="0" presId="urn:microsoft.com/office/officeart/2005/8/layout/hierarchy4"/>
    <dgm:cxn modelId="{839772EC-0974-4317-9203-E7EB4CC21C89}" type="presParOf" srcId="{36457FDF-6C0D-42F9-8A30-12CA552EFFA6}" destId="{36D93FF9-C0D9-413B-BD77-4B97C74C10F1}" srcOrd="2" destOrd="0" presId="urn:microsoft.com/office/officeart/2005/8/layout/hierarchy4"/>
    <dgm:cxn modelId="{DC313F8F-AD6B-4766-8B4B-EF676DB01F45}" type="presParOf" srcId="{36D93FF9-C0D9-413B-BD77-4B97C74C10F1}" destId="{26BE580C-43E0-42DB-A286-5EE2300ED049}" srcOrd="0" destOrd="0" presId="urn:microsoft.com/office/officeart/2005/8/layout/hierarchy4"/>
    <dgm:cxn modelId="{9DF45225-A865-4D99-A20A-7BE0E8F78798}" type="presParOf" srcId="{26BE580C-43E0-42DB-A286-5EE2300ED049}" destId="{7A139FB1-400A-4CCE-A5C4-28D62EF8A378}" srcOrd="0" destOrd="0" presId="urn:microsoft.com/office/officeart/2005/8/layout/hierarchy4"/>
    <dgm:cxn modelId="{27691A53-FB38-4F75-949B-193B9187A669}" type="presParOf" srcId="{26BE580C-43E0-42DB-A286-5EE2300ED049}" destId="{E6B0EA91-6018-4D69-98C6-1B12BAEC6943}" srcOrd="1" destOrd="0" presId="urn:microsoft.com/office/officeart/2005/8/layout/hierarchy4"/>
    <dgm:cxn modelId="{2149E7C1-7B9E-4E03-90D6-87B89596D675}" type="presParOf" srcId="{26BE580C-43E0-42DB-A286-5EE2300ED049}" destId="{4C7F8E25-08EE-47AD-B72A-02544BA7E7C4}" srcOrd="2" destOrd="0" presId="urn:microsoft.com/office/officeart/2005/8/layout/hierarchy4"/>
    <dgm:cxn modelId="{F1645099-394D-4815-931A-CFE24B1370C1}" type="presParOf" srcId="{4C7F8E25-08EE-47AD-B72A-02544BA7E7C4}" destId="{02B427F1-12DB-40C6-871E-347C311CE241}" srcOrd="0" destOrd="0" presId="urn:microsoft.com/office/officeart/2005/8/layout/hierarchy4"/>
    <dgm:cxn modelId="{12E43F8E-05D4-443F-B431-8E1D89C98DD0}" type="presParOf" srcId="{02B427F1-12DB-40C6-871E-347C311CE241}" destId="{DFFE761D-F0AC-46D6-A011-F5E1E49D8D5F}" srcOrd="0" destOrd="0" presId="urn:microsoft.com/office/officeart/2005/8/layout/hierarchy4"/>
    <dgm:cxn modelId="{7343144F-D3AA-487C-8FC1-23B48EE2AFB3}" type="presParOf" srcId="{02B427F1-12DB-40C6-871E-347C311CE241}" destId="{4DC35521-0E71-439D-86E9-8FC6D9A1144C}" srcOrd="1" destOrd="0" presId="urn:microsoft.com/office/officeart/2005/8/layout/hierarchy4"/>
    <dgm:cxn modelId="{EAA5C736-65A3-4C14-8739-F298D31CF6D1}" type="presParOf" srcId="{4C7F8E25-08EE-47AD-B72A-02544BA7E7C4}" destId="{79440575-1E73-42A7-BC5B-8781C2EF1C97}" srcOrd="1" destOrd="0" presId="urn:microsoft.com/office/officeart/2005/8/layout/hierarchy4"/>
    <dgm:cxn modelId="{D4AC7166-3CE7-4B8D-887A-6107CBEAD5EC}" type="presParOf" srcId="{4C7F8E25-08EE-47AD-B72A-02544BA7E7C4}" destId="{1CE769DA-E67B-4D81-B3AE-B9FE57680056}" srcOrd="2" destOrd="0" presId="urn:microsoft.com/office/officeart/2005/8/layout/hierarchy4"/>
    <dgm:cxn modelId="{76F98679-F205-4103-A89D-7552E3EF17A6}" type="presParOf" srcId="{1CE769DA-E67B-4D81-B3AE-B9FE57680056}" destId="{B68A1AD9-DE97-4364-982A-FECC6BCCEB76}" srcOrd="0" destOrd="0" presId="urn:microsoft.com/office/officeart/2005/8/layout/hierarchy4"/>
    <dgm:cxn modelId="{36E3B802-9790-44FF-96C3-FA7CA43FF700}" type="presParOf" srcId="{1CE769DA-E67B-4D81-B3AE-B9FE57680056}" destId="{B857E033-D1CF-4BA2-9201-55FD77764868}" srcOrd="1" destOrd="0" presId="urn:microsoft.com/office/officeart/2005/8/layout/hierarchy4"/>
    <dgm:cxn modelId="{6424EEF8-56D2-42AA-B5BA-E364F414614D}" type="presParOf" srcId="{36D93FF9-C0D9-413B-BD77-4B97C74C10F1}" destId="{9CAAAF20-3FB0-4C84-A93D-4063959E9964}" srcOrd="1" destOrd="0" presId="urn:microsoft.com/office/officeart/2005/8/layout/hierarchy4"/>
    <dgm:cxn modelId="{88CF81AB-8233-482C-8B8F-C6057D22A5DC}" type="presParOf" srcId="{36D93FF9-C0D9-413B-BD77-4B97C74C10F1}" destId="{2D4E64F9-362E-480F-A736-85B71533C23A}" srcOrd="2" destOrd="0" presId="urn:microsoft.com/office/officeart/2005/8/layout/hierarchy4"/>
    <dgm:cxn modelId="{EB6FE062-E98D-457C-A898-7E0A324450FA}" type="presParOf" srcId="{2D4E64F9-362E-480F-A736-85B71533C23A}" destId="{7801D5A7-76BB-4191-B8E5-455649A3D7C8}" srcOrd="0" destOrd="0" presId="urn:microsoft.com/office/officeart/2005/8/layout/hierarchy4"/>
    <dgm:cxn modelId="{C16D1A48-E1C6-4FB5-8680-A55F9A93C775}" type="presParOf" srcId="{2D4E64F9-362E-480F-A736-85B71533C23A}" destId="{E0A3CD40-7BE3-47C7-B0D3-3787394DA69B}" srcOrd="1" destOrd="0" presId="urn:microsoft.com/office/officeart/2005/8/layout/hierarchy4"/>
    <dgm:cxn modelId="{99ACCFB9-C484-405C-B7A3-6777FBB6DAB1}" type="presParOf" srcId="{2D4E64F9-362E-480F-A736-85B71533C23A}" destId="{3EBDC6F7-1C1E-444D-AEE7-C1CDED6DE505}" srcOrd="2" destOrd="0" presId="urn:microsoft.com/office/officeart/2005/8/layout/hierarchy4"/>
    <dgm:cxn modelId="{00A65C06-FD20-42DF-8E86-81EF094127D9}" type="presParOf" srcId="{3EBDC6F7-1C1E-444D-AEE7-C1CDED6DE505}" destId="{8C73B9C7-38D6-485F-89B1-DFFACD4BF33B}" srcOrd="0" destOrd="0" presId="urn:microsoft.com/office/officeart/2005/8/layout/hierarchy4"/>
    <dgm:cxn modelId="{7D912F9E-9A13-4DDF-8A62-EE41B4A6836C}" type="presParOf" srcId="{8C73B9C7-38D6-485F-89B1-DFFACD4BF33B}" destId="{603A5F1E-9DFD-453F-8C1D-678BEED41A8E}" srcOrd="0" destOrd="0" presId="urn:microsoft.com/office/officeart/2005/8/layout/hierarchy4"/>
    <dgm:cxn modelId="{77672068-9D2D-46AF-8B54-808FED04690F}" type="presParOf" srcId="{8C73B9C7-38D6-485F-89B1-DFFACD4BF33B}" destId="{4D6A7DE9-0C83-4D12-950D-E72A51126882}" srcOrd="1" destOrd="0" presId="urn:microsoft.com/office/officeart/2005/8/layout/hierarchy4"/>
    <dgm:cxn modelId="{DB816000-26AD-40AC-B590-E9B8602DB68C}" type="presParOf" srcId="{3EBDC6F7-1C1E-444D-AEE7-C1CDED6DE505}" destId="{BF50D205-FC42-4F7A-B340-86132B3BD360}" srcOrd="1" destOrd="0" presId="urn:microsoft.com/office/officeart/2005/8/layout/hierarchy4"/>
    <dgm:cxn modelId="{6D1869EF-25EF-4A8C-AE05-4E730DE471F2}" type="presParOf" srcId="{3EBDC6F7-1C1E-444D-AEE7-C1CDED6DE505}" destId="{1C589C11-98C8-4AF6-9237-D28CE1D68067}" srcOrd="2" destOrd="0" presId="urn:microsoft.com/office/officeart/2005/8/layout/hierarchy4"/>
    <dgm:cxn modelId="{9A88D528-42D0-4734-8550-BA199DA10D87}" type="presParOf" srcId="{1C589C11-98C8-4AF6-9237-D28CE1D68067}" destId="{D3EDB02A-DDFA-4F32-889E-63A128D347CF}" srcOrd="0" destOrd="0" presId="urn:microsoft.com/office/officeart/2005/8/layout/hierarchy4"/>
    <dgm:cxn modelId="{F45EE275-3A9D-4653-AF7D-1B78DC8C6894}" type="presParOf" srcId="{1C589C11-98C8-4AF6-9237-D28CE1D68067}" destId="{8288C509-BDDF-4C93-9CD4-B232B47B2D7C}" srcOrd="1" destOrd="0" presId="urn:microsoft.com/office/officeart/2005/8/layout/hierarchy4"/>
    <dgm:cxn modelId="{930160A2-FC2E-4B64-9046-FFB46BCC0902}" type="presParOf" srcId="{36D93FF9-C0D9-413B-BD77-4B97C74C10F1}" destId="{E53C9CD9-5CD4-4F56-8CC5-01FCC08ABF69}" srcOrd="3" destOrd="0" presId="urn:microsoft.com/office/officeart/2005/8/layout/hierarchy4"/>
    <dgm:cxn modelId="{6AD00BF9-5EB7-48AA-AF9A-E6E48403A6CD}" type="presParOf" srcId="{36D93FF9-C0D9-413B-BD77-4B97C74C10F1}" destId="{618888B5-2ECE-48B0-9017-5B36971898CF}" srcOrd="4" destOrd="0" presId="urn:microsoft.com/office/officeart/2005/8/layout/hierarchy4"/>
    <dgm:cxn modelId="{0B0D0B14-6484-4B1E-8643-1489A60477BA}" type="presParOf" srcId="{618888B5-2ECE-48B0-9017-5B36971898CF}" destId="{D8C894C4-F084-4F44-8E29-AA65C6B367C6}" srcOrd="0" destOrd="0" presId="urn:microsoft.com/office/officeart/2005/8/layout/hierarchy4"/>
    <dgm:cxn modelId="{64763504-6B93-432F-9FF9-F803D8999A4E}" type="presParOf" srcId="{618888B5-2ECE-48B0-9017-5B36971898CF}" destId="{056F846A-CF0E-4D4F-BC2C-F56DD968CB11}" srcOrd="1" destOrd="0" presId="urn:microsoft.com/office/officeart/2005/8/layout/hierarchy4"/>
    <dgm:cxn modelId="{20C3D84C-D113-4949-95D3-524427941CC1}" type="presParOf" srcId="{618888B5-2ECE-48B0-9017-5B36971898CF}" destId="{535DF438-0419-45D6-BEB3-3C5D7D2EA37F}" srcOrd="2" destOrd="0" presId="urn:microsoft.com/office/officeart/2005/8/layout/hierarchy4"/>
    <dgm:cxn modelId="{43F1E8A0-F2DA-469A-AF28-8B166B90B2A1}" type="presParOf" srcId="{535DF438-0419-45D6-BEB3-3C5D7D2EA37F}" destId="{8D491EA2-04CB-4FA6-AB97-67605DC69A6E}" srcOrd="0" destOrd="0" presId="urn:microsoft.com/office/officeart/2005/8/layout/hierarchy4"/>
    <dgm:cxn modelId="{55E9EB88-ABA5-4559-9691-091B8423D65D}" type="presParOf" srcId="{8D491EA2-04CB-4FA6-AB97-67605DC69A6E}" destId="{4CE7570F-1DC4-4BD2-A089-EC0471A6F8DC}" srcOrd="0" destOrd="0" presId="urn:microsoft.com/office/officeart/2005/8/layout/hierarchy4"/>
    <dgm:cxn modelId="{E2EFC09C-4593-4D20-97C3-48976021C833}" type="presParOf" srcId="{8D491EA2-04CB-4FA6-AB97-67605DC69A6E}" destId="{714B5D96-EE34-421B-A141-56CAD89311BE}" srcOrd="1" destOrd="0" presId="urn:microsoft.com/office/officeart/2005/8/layout/hierarchy4"/>
    <dgm:cxn modelId="{C21AC77A-49BE-4831-8629-DE56D7549E4D}" type="presParOf" srcId="{535DF438-0419-45D6-BEB3-3C5D7D2EA37F}" destId="{1DE0FB42-20D4-4327-8241-AAD59EB8D14B}" srcOrd="1" destOrd="0" presId="urn:microsoft.com/office/officeart/2005/8/layout/hierarchy4"/>
    <dgm:cxn modelId="{83AAEAA0-4F9E-42FA-81D4-70EF7AB38C32}" type="presParOf" srcId="{535DF438-0419-45D6-BEB3-3C5D7D2EA37F}" destId="{3094CC75-63F1-4AFA-949E-937792F7E6EC}" srcOrd="2" destOrd="0" presId="urn:microsoft.com/office/officeart/2005/8/layout/hierarchy4"/>
    <dgm:cxn modelId="{F4C9B6EF-4917-4DAD-9842-80CEE977732F}" type="presParOf" srcId="{3094CC75-63F1-4AFA-949E-937792F7E6EC}" destId="{93BA8F1E-BBC0-4BC9-A6EE-B0A48B322763}" srcOrd="0" destOrd="0" presId="urn:microsoft.com/office/officeart/2005/8/layout/hierarchy4"/>
    <dgm:cxn modelId="{B53037E7-EDE8-4A64-9255-94C8C6DCEA9D}" type="presParOf" srcId="{3094CC75-63F1-4AFA-949E-937792F7E6EC}" destId="{AAE27F30-2809-48DF-A956-DB72FB78E07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F3101-701B-4B5C-9366-470EB4E0F29A}">
      <dsp:nvSpPr>
        <dsp:cNvPr id="0" name=""/>
        <dsp:cNvSpPr/>
      </dsp:nvSpPr>
      <dsp:spPr>
        <a:xfrm>
          <a:off x="756960" y="495899"/>
          <a:ext cx="2714736" cy="2028980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>
              <a:latin typeface="Calibri" panose="020F0502020204030204" pitchFamily="34" charset="0"/>
              <a:cs typeface="Calibri" panose="020F0502020204030204" pitchFamily="34" charset="0"/>
            </a:rPr>
            <a:t>tartalom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err="1">
              <a:latin typeface="Calibri" panose="020F0502020204030204" pitchFamily="34" charset="0"/>
              <a:cs typeface="Calibri" panose="020F0502020204030204" pitchFamily="34" charset="0"/>
            </a:rPr>
            <a:t>seedlista</a:t>
          </a:r>
          <a:endParaRPr lang="hu-HU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>
              <a:latin typeface="Calibri" panose="020F0502020204030204" pitchFamily="34" charset="0"/>
              <a:cs typeface="Calibri" panose="020F0502020204030204" pitchFamily="34" charset="0"/>
            </a:rPr>
            <a:t>munkacsoport</a:t>
          </a:r>
        </a:p>
      </dsp:txBody>
      <dsp:txXfrm>
        <a:off x="1435644" y="800246"/>
        <a:ext cx="1325909" cy="1420286"/>
      </dsp:txXfrm>
    </dsp:sp>
    <dsp:sp modelId="{B3D39678-058A-44EF-AC8B-C8CF4BE4E371}">
      <dsp:nvSpPr>
        <dsp:cNvPr id="0" name=""/>
        <dsp:cNvSpPr/>
      </dsp:nvSpPr>
      <dsp:spPr>
        <a:xfrm>
          <a:off x="24063" y="1167505"/>
          <a:ext cx="1357368" cy="13573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Előkészítés</a:t>
          </a:r>
        </a:p>
      </dsp:txBody>
      <dsp:txXfrm>
        <a:off x="222845" y="1366287"/>
        <a:ext cx="959804" cy="959804"/>
      </dsp:txXfrm>
    </dsp:sp>
    <dsp:sp modelId="{2AE0EE7C-EC37-4C0C-A366-EEB7538F38F7}">
      <dsp:nvSpPr>
        <dsp:cNvPr id="0" name=""/>
        <dsp:cNvSpPr/>
      </dsp:nvSpPr>
      <dsp:spPr>
        <a:xfrm>
          <a:off x="4232284" y="594759"/>
          <a:ext cx="2714736" cy="1930120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9098517"/>
            <a:satOff val="-17539"/>
            <a:lumOff val="6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9098517"/>
              <a:satOff val="-17539"/>
              <a:lumOff val="6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err="1">
              <a:latin typeface="Calibri" panose="020F0502020204030204" pitchFamily="34" charset="0"/>
              <a:cs typeface="Calibri" panose="020F0502020204030204" pitchFamily="34" charset="0"/>
            </a:rPr>
            <a:t>metaadatolás</a:t>
          </a:r>
          <a:endParaRPr lang="hu-HU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>
              <a:latin typeface="Calibri" panose="020F0502020204030204" pitchFamily="34" charset="0"/>
              <a:cs typeface="Calibri" panose="020F0502020204030204" pitchFamily="34" charset="0"/>
            </a:rPr>
            <a:t>webaratás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>
              <a:latin typeface="Calibri" panose="020F0502020204030204" pitchFamily="34" charset="0"/>
              <a:cs typeface="Calibri" panose="020F0502020204030204" pitchFamily="34" charset="0"/>
            </a:rPr>
            <a:t>háttéradatbázis</a:t>
          </a:r>
        </a:p>
      </dsp:txBody>
      <dsp:txXfrm>
        <a:off x="4910968" y="884277"/>
        <a:ext cx="1360510" cy="1351084"/>
      </dsp:txXfrm>
    </dsp:sp>
    <dsp:sp modelId="{AD6C0D66-995C-4CA2-8459-7EDF58C4633F}">
      <dsp:nvSpPr>
        <dsp:cNvPr id="0" name=""/>
        <dsp:cNvSpPr/>
      </dsp:nvSpPr>
      <dsp:spPr>
        <a:xfrm>
          <a:off x="3564907" y="1167511"/>
          <a:ext cx="1357368" cy="1357368"/>
        </a:xfrm>
        <a:prstGeom prst="ellipse">
          <a:avLst/>
        </a:prstGeom>
        <a:solidFill>
          <a:schemeClr val="accent3">
            <a:hueOff val="8797671"/>
            <a:satOff val="-20044"/>
            <a:lumOff val="80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Archiválás</a:t>
          </a:r>
        </a:p>
      </dsp:txBody>
      <dsp:txXfrm>
        <a:off x="3763689" y="1366293"/>
        <a:ext cx="959804" cy="959804"/>
      </dsp:txXfrm>
    </dsp:sp>
    <dsp:sp modelId="{2B0707FD-5C43-401E-B55A-82007FF688EF}">
      <dsp:nvSpPr>
        <dsp:cNvPr id="0" name=""/>
        <dsp:cNvSpPr/>
      </dsp:nvSpPr>
      <dsp:spPr>
        <a:xfrm>
          <a:off x="7795375" y="594759"/>
          <a:ext cx="2714736" cy="1930120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18197034"/>
            <a:satOff val="-35078"/>
            <a:lumOff val="138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8197034"/>
              <a:satOff val="-35078"/>
              <a:lumOff val="13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>
              <a:latin typeface="Calibri" panose="020F0502020204030204" pitchFamily="34" charset="0"/>
              <a:cs typeface="Calibri" panose="020F0502020204030204" pitchFamily="34" charset="0"/>
            </a:rPr>
            <a:t>weboldal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>
              <a:latin typeface="Calibri" panose="020F0502020204030204" pitchFamily="34" charset="0"/>
              <a:cs typeface="Calibri" panose="020F0502020204030204" pitchFamily="34" charset="0"/>
            </a:rPr>
            <a:t>tartalombővítés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>
              <a:latin typeface="Calibri" panose="020F0502020204030204" pitchFamily="34" charset="0"/>
              <a:cs typeface="Calibri" panose="020F0502020204030204" pitchFamily="34" charset="0"/>
            </a:rPr>
            <a:t>fenntartás</a:t>
          </a:r>
        </a:p>
      </dsp:txBody>
      <dsp:txXfrm>
        <a:off x="8474059" y="884277"/>
        <a:ext cx="1360510" cy="1351084"/>
      </dsp:txXfrm>
    </dsp:sp>
    <dsp:sp modelId="{E398115D-786B-44DC-BAE7-E0EE6A224655}">
      <dsp:nvSpPr>
        <dsp:cNvPr id="0" name=""/>
        <dsp:cNvSpPr/>
      </dsp:nvSpPr>
      <dsp:spPr>
        <a:xfrm>
          <a:off x="7116705" y="1167511"/>
          <a:ext cx="1357368" cy="1357368"/>
        </a:xfrm>
        <a:prstGeom prst="ellipse">
          <a:avLst/>
        </a:prstGeom>
        <a:solidFill>
          <a:schemeClr val="accent3">
            <a:hueOff val="17595342"/>
            <a:satOff val="-40088"/>
            <a:lumOff val="160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Szolgáltatás</a:t>
          </a:r>
        </a:p>
      </dsp:txBody>
      <dsp:txXfrm>
        <a:off x="7315487" y="1366293"/>
        <a:ext cx="959804" cy="9598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10847-D6B2-4EAB-B38F-170C0F7ADCE0}">
      <dsp:nvSpPr>
        <dsp:cNvPr id="0" name=""/>
        <dsp:cNvSpPr/>
      </dsp:nvSpPr>
      <dsp:spPr>
        <a:xfrm>
          <a:off x="0" y="0"/>
          <a:ext cx="8970795" cy="944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>
              <a:latin typeface="Calibri" panose="020F0502020204030204" pitchFamily="34" charset="0"/>
              <a:cs typeface="Calibri" panose="020F0502020204030204" pitchFamily="34" charset="0"/>
            </a:rPr>
            <a:t>Kategória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i="1" kern="1200" dirty="0">
              <a:latin typeface="Calibri" panose="020F0502020204030204" pitchFamily="34" charset="0"/>
              <a:cs typeface="Calibri" panose="020F0502020204030204" pitchFamily="34" charset="0"/>
            </a:rPr>
            <a:t>(Közélet, Gazdaság, Kultúra, Tudomány, Oktatás, </a:t>
          </a:r>
          <a:r>
            <a:rPr lang="hu-HU" sz="2100" i="1" kern="1200" dirty="0" err="1">
              <a:latin typeface="Calibri" panose="020F0502020204030204" pitchFamily="34" charset="0"/>
              <a:cs typeface="Calibri" panose="020F0502020204030204" pitchFamily="34" charset="0"/>
            </a:rPr>
            <a:t>Szoc</a:t>
          </a:r>
          <a:r>
            <a:rPr lang="hu-HU" sz="2100" i="1" kern="1200" dirty="0">
              <a:latin typeface="Calibri" panose="020F0502020204030204" pitchFamily="34" charset="0"/>
              <a:cs typeface="Calibri" panose="020F0502020204030204" pitchFamily="34" charset="0"/>
            </a:rPr>
            <a:t>. szféra, Humán szféra)</a:t>
          </a:r>
        </a:p>
      </dsp:txBody>
      <dsp:txXfrm>
        <a:off x="27677" y="27677"/>
        <a:ext cx="8915441" cy="889599"/>
      </dsp:txXfrm>
    </dsp:sp>
    <dsp:sp modelId="{7A139FB1-400A-4CCE-A5C4-28D62EF8A378}">
      <dsp:nvSpPr>
        <dsp:cNvPr id="0" name=""/>
        <dsp:cNvSpPr/>
      </dsp:nvSpPr>
      <dsp:spPr>
        <a:xfrm>
          <a:off x="3442" y="1036572"/>
          <a:ext cx="2749240" cy="9449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>
              <a:latin typeface="Calibri" panose="020F0502020204030204" pitchFamily="34" charset="0"/>
              <a:cs typeface="Calibri" panose="020F0502020204030204" pitchFamily="34" charset="0"/>
            </a:rPr>
            <a:t>Témakör</a:t>
          </a:r>
        </a:p>
      </dsp:txBody>
      <dsp:txXfrm>
        <a:off x="31119" y="1064249"/>
        <a:ext cx="2693886" cy="889599"/>
      </dsp:txXfrm>
    </dsp:sp>
    <dsp:sp modelId="{DFFE761D-F0AC-46D6-A011-F5E1E49D8D5F}">
      <dsp:nvSpPr>
        <dsp:cNvPr id="0" name=""/>
        <dsp:cNvSpPr/>
      </dsp:nvSpPr>
      <dsp:spPr>
        <a:xfrm>
          <a:off x="76707" y="2194519"/>
          <a:ext cx="1281844" cy="9449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err="1">
              <a:latin typeface="Calibri" panose="020F0502020204030204" pitchFamily="34" charset="0"/>
              <a:cs typeface="Calibri" panose="020F0502020204030204" pitchFamily="34" charset="0"/>
            </a:rPr>
            <a:t>Altémakör</a:t>
          </a:r>
          <a:endParaRPr lang="hu-HU" sz="19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4384" y="2222196"/>
        <a:ext cx="1226490" cy="889599"/>
      </dsp:txXfrm>
    </dsp:sp>
    <dsp:sp modelId="{B68A1AD9-DE97-4364-982A-FECC6BCCEB76}">
      <dsp:nvSpPr>
        <dsp:cNvPr id="0" name=""/>
        <dsp:cNvSpPr/>
      </dsp:nvSpPr>
      <dsp:spPr>
        <a:xfrm>
          <a:off x="1412389" y="2194519"/>
          <a:ext cx="1281844" cy="9449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err="1">
              <a:latin typeface="Calibri" panose="020F0502020204030204" pitchFamily="34" charset="0"/>
              <a:cs typeface="Calibri" panose="020F0502020204030204" pitchFamily="34" charset="0"/>
            </a:rPr>
            <a:t>Altémakör</a:t>
          </a:r>
          <a:endParaRPr lang="hu-HU" sz="19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40066" y="2222196"/>
        <a:ext cx="1226490" cy="889599"/>
      </dsp:txXfrm>
    </dsp:sp>
    <dsp:sp modelId="{7801D5A7-76BB-4191-B8E5-455649A3D7C8}">
      <dsp:nvSpPr>
        <dsp:cNvPr id="0" name=""/>
        <dsp:cNvSpPr/>
      </dsp:nvSpPr>
      <dsp:spPr>
        <a:xfrm>
          <a:off x="2896008" y="1024212"/>
          <a:ext cx="3102920" cy="9449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>
              <a:latin typeface="Calibri" panose="020F0502020204030204" pitchFamily="34" charset="0"/>
              <a:cs typeface="Calibri" panose="020F0502020204030204" pitchFamily="34" charset="0"/>
            </a:rPr>
            <a:t>Témakör</a:t>
          </a:r>
        </a:p>
      </dsp:txBody>
      <dsp:txXfrm>
        <a:off x="2923685" y="1051889"/>
        <a:ext cx="3047566" cy="889599"/>
      </dsp:txXfrm>
    </dsp:sp>
    <dsp:sp modelId="{603A5F1E-9DFD-453F-8C1D-678BEED41A8E}">
      <dsp:nvSpPr>
        <dsp:cNvPr id="0" name=""/>
        <dsp:cNvSpPr/>
      </dsp:nvSpPr>
      <dsp:spPr>
        <a:xfrm>
          <a:off x="3091530" y="2157449"/>
          <a:ext cx="1281844" cy="9449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err="1">
              <a:latin typeface="Calibri" panose="020F0502020204030204" pitchFamily="34" charset="0"/>
              <a:cs typeface="Calibri" panose="020F0502020204030204" pitchFamily="34" charset="0"/>
            </a:rPr>
            <a:t>Altémakör</a:t>
          </a:r>
          <a:endParaRPr lang="hu-HU" sz="19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19207" y="2185126"/>
        <a:ext cx="1226490" cy="889599"/>
      </dsp:txXfrm>
    </dsp:sp>
    <dsp:sp modelId="{D3EDB02A-DDFA-4F32-889E-63A128D347CF}">
      <dsp:nvSpPr>
        <dsp:cNvPr id="0" name=""/>
        <dsp:cNvSpPr/>
      </dsp:nvSpPr>
      <dsp:spPr>
        <a:xfrm>
          <a:off x="4488753" y="2145098"/>
          <a:ext cx="1281844" cy="9449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err="1">
              <a:latin typeface="Calibri" panose="020F0502020204030204" pitchFamily="34" charset="0"/>
              <a:cs typeface="Calibri" panose="020F0502020204030204" pitchFamily="34" charset="0"/>
            </a:rPr>
            <a:t>Altémakör</a:t>
          </a:r>
          <a:endParaRPr lang="hu-HU" sz="19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516430" y="2172775"/>
        <a:ext cx="1226490" cy="889599"/>
      </dsp:txXfrm>
    </dsp:sp>
    <dsp:sp modelId="{D8C894C4-F084-4F44-8E29-AA65C6B367C6}">
      <dsp:nvSpPr>
        <dsp:cNvPr id="0" name=""/>
        <dsp:cNvSpPr/>
      </dsp:nvSpPr>
      <dsp:spPr>
        <a:xfrm>
          <a:off x="6089211" y="999999"/>
          <a:ext cx="2888100" cy="9449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>
              <a:latin typeface="Calibri" panose="020F0502020204030204" pitchFamily="34" charset="0"/>
              <a:cs typeface="Calibri" panose="020F0502020204030204" pitchFamily="34" charset="0"/>
            </a:rPr>
            <a:t>Témakör</a:t>
          </a:r>
        </a:p>
      </dsp:txBody>
      <dsp:txXfrm>
        <a:off x="6116888" y="1027676"/>
        <a:ext cx="2832746" cy="889599"/>
      </dsp:txXfrm>
    </dsp:sp>
    <dsp:sp modelId="{4CE7570F-1DC4-4BD2-A089-EC0471A6F8DC}">
      <dsp:nvSpPr>
        <dsp:cNvPr id="0" name=""/>
        <dsp:cNvSpPr/>
      </dsp:nvSpPr>
      <dsp:spPr>
        <a:xfrm>
          <a:off x="6103307" y="2120378"/>
          <a:ext cx="1281844" cy="9449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err="1">
              <a:latin typeface="Calibri" panose="020F0502020204030204" pitchFamily="34" charset="0"/>
              <a:cs typeface="Calibri" panose="020F0502020204030204" pitchFamily="34" charset="0"/>
            </a:rPr>
            <a:t>Altémakör</a:t>
          </a:r>
          <a:endParaRPr lang="hu-HU" sz="19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130984" y="2148055"/>
        <a:ext cx="1226490" cy="889599"/>
      </dsp:txXfrm>
    </dsp:sp>
    <dsp:sp modelId="{93BA8F1E-BBC0-4BC9-A6EE-B0A48B322763}">
      <dsp:nvSpPr>
        <dsp:cNvPr id="0" name=""/>
        <dsp:cNvSpPr/>
      </dsp:nvSpPr>
      <dsp:spPr>
        <a:xfrm>
          <a:off x="7491531" y="2145079"/>
          <a:ext cx="1281844" cy="9449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err="1">
              <a:latin typeface="Calibri" panose="020F0502020204030204" pitchFamily="34" charset="0"/>
              <a:cs typeface="Calibri" panose="020F0502020204030204" pitchFamily="34" charset="0"/>
            </a:rPr>
            <a:t>Altémakör</a:t>
          </a:r>
          <a:endParaRPr lang="hu-HU" sz="19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519208" y="2172756"/>
        <a:ext cx="1226490" cy="889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FC0A17E2-E2E8-4BF4-BB78-486994A121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E73A5BB1-6513-4D1A-B8CE-F79C7F3F44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A1ED1-46A2-430D-97AF-C949240DF41D}" type="datetime1">
              <a:rPr lang="hu-HU" smtClean="0"/>
              <a:t>2024. 11. 26.</a:t>
            </a:fld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3D97E71-1AD5-4A41-A1FC-989189CF29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484B0C3-2A29-471A-AFB6-B9575ABF01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6843A-296E-492E-9802-CF1390AC8D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6022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noProof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9F99A-00B9-42AF-AFA3-75721AA0E4B8}" type="datetime1">
              <a:rPr lang="hu-HU" smtClean="0"/>
              <a:pPr/>
              <a:t>2024. 11. 26.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A52AA-9586-4F29-A412-BA95A02CB903}" type="slidenum">
              <a:rPr lang="hu-HU" noProof="0" smtClean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569071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A52AA-9586-4F29-A412-BA95A02CB903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4091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A52AA-9586-4F29-A412-BA95A02CB903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4091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2BED07-6713-92AA-40AF-AE58F4F8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406" y="4512376"/>
            <a:ext cx="8639776" cy="90019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EF77-BF49-E4C1-0FC7-56335477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05FF-317D-44AF-BA5F-AD9D04D236B1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5853-25AA-1C3D-EAD2-49667479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metaadatolás és az adatbázisépítés kihívásai a Fejér Vármegyei WebarchívumbanBódog András, Vörösmarty Mihály Könyvtár, "404 Not Found" Országos Széchényi Könyvtár, 2024. 11. 27.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F0DAD-5850-CAAE-CD25-4D6DDDFF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851B1-0B20-9549-0D70-886AA9D04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406" y="1720884"/>
            <a:ext cx="8639775" cy="2734693"/>
          </a:xfrm>
          <a:noFill/>
        </p:spPr>
        <p:txBody>
          <a:bodyPr anchor="b">
            <a:normAutofit/>
          </a:bodyPr>
          <a:lstStyle>
            <a:lvl1pPr algn="l">
              <a:defRPr sz="3200" spc="53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626903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C3AB-851A-0D2F-B3AE-5B161CFF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338" y="1255172"/>
            <a:ext cx="9297346" cy="1050707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9FD6B-3621-3904-7878-A2825C692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24338" y="2419468"/>
            <a:ext cx="9297346" cy="32543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08AE9-D8ED-ED5D-D7B0-A4381177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A8E5-27C5-4AFF-9ECD-2E0A5E623A22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F98B-AC81-D122-3D05-9C4E2FE4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metaadatolás és az adatbázisépítés kihívásai a Fejér Vármegyei WebarchívumbanBódog András, Vörösmarty Mihály Könyvtár, "404 Not Found" Országos Széchényi Könyvtár, 2024. 11. 27.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FB543-B138-6627-3714-12105D17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3272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DE16D-F1A0-DDB5-A98C-A9055C93D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26961" y="1414196"/>
            <a:ext cx="1817441" cy="410060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A548F-8DA7-C53C-1BFE-7C720CB20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46042" y="1414196"/>
            <a:ext cx="7780919" cy="410060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EA2C8-1C90-25D0-8B0A-30B73CFD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3EAA-D49B-449A-9C29-A670232F09B0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FF1A4-0404-DA2D-1EA4-828091C0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metaadatolás és az adatbázisépítés kihívásai a Fejér Vármegyei WebarchívumbanBódog András, Vörösmarty Mihály Könyvtár, "404 Not Found" Országos Széchényi Könyvtár, 2024. 11. 27.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57155-0F4A-F7B7-C4A8-755572E9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81828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8F26-B5E3-8A90-51FC-8520D1D7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4D95-10F3-6212-8302-5610C43E3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81BE7-A53D-441E-0393-0E59412C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709B-2D08-4AF7-9338-058A0336B544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F10F0-B23F-BF4B-DB66-9BCF734D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metaadatolás és az adatbázisépítés kihívásai a Fejér Vármegyei WebarchívumbanBódog András, Vörösmarty Mihály Könyvtár, "404 Not Found" Országos Széchényi Könyvtár, 2024. 11. 27.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5DDEC-13A7-D988-D082-03076F80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3144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0CFA-45ED-71B0-EE3E-CCE6D5C1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474" y="2413788"/>
            <a:ext cx="8085116" cy="273752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7BECA-A01D-7D7A-F2A6-891EC9D22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2474" y="1351721"/>
            <a:ext cx="8085118" cy="99391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16478-6FAF-D420-0B87-6EABB81E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8DBA-BF7E-4D8F-B8BD-4D019B9B97F8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4289B-CB0D-8AFC-7C02-F755C0DC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metaadatolás és az adatbázisépítés kihívásai a Fejér Vármegyei WebarchívumbanBódog András, Vörösmarty Mihály Könyvtár, "404 Not Found" Országos Széchényi Könyvtár, 2024. 11. 27.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971E4-8A9E-2A30-D7FE-B3505124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95667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F941-C3A7-545F-8046-C7A9AC80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817" y="1272209"/>
            <a:ext cx="9164725" cy="103367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D4277-CFAE-EEF6-3346-61F06D5A3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5817" y="2425148"/>
            <a:ext cx="4188635" cy="31606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43384-699D-84FC-C8B5-7BDE49BB4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1355" y="2425148"/>
            <a:ext cx="4188635" cy="31606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49386-AFC8-03DA-4563-07B0A011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7E33-853A-47DC-A3AA-041D6C4193DA}" type="datetime1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ED60A-7704-31D9-7D4D-65C635ED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metaadatolás és az adatbázisépítés kihívásai a Fejér Vármegyei WebarchívumbanBódog András, Vörösmarty Mihály Könyvtár, "404 Not Found" Országos Széchényi Könyvtár, 2024. 11. 27. 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927DA-3B5E-13B8-0BA8-5DCFF001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20960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B55A-280B-BDCB-F966-8578DDE7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442" y="600817"/>
            <a:ext cx="10079497" cy="1168706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6EA03-7008-14AB-547B-E66EA4EC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7442" y="1798488"/>
            <a:ext cx="4599587" cy="66849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29F56-D2C8-71FE-FA59-002819D5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442" y="2777279"/>
            <a:ext cx="4599587" cy="32769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524D2-CA8D-75F3-D089-C2F0E20D4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7352" y="1798488"/>
            <a:ext cx="4599588" cy="66849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9B0E3-5AE5-0516-27BF-9F246137F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7352" y="2777279"/>
            <a:ext cx="4599588" cy="32769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319A7-6048-4735-B2AC-6D6043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BC51-8CE9-46E5-9FA6-282CD6B2D94D}" type="datetime1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5F875-F23E-D0D2-9115-CD494FDA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metaadatolás és az adatbázisépítés kihívásai a Fejér Vármegyei WebarchívumbanBódog András, Vörösmarty Mihály Könyvtár, "404 Not Found" Országos Széchényi Könyvtár, 2024. 11. 27. 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4F88F-F488-D9D5-CF99-AA1750AA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094593-EFC2-EEEF-74CD-BD00F4132A94}"/>
              </a:ext>
            </a:extLst>
          </p:cNvPr>
          <p:cNvCxnSpPr>
            <a:cxnSpLocks/>
          </p:cNvCxnSpPr>
          <p:nvPr/>
        </p:nvCxnSpPr>
        <p:spPr>
          <a:xfrm>
            <a:off x="6571185" y="2593591"/>
            <a:ext cx="4525755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851F6D-436C-FA47-8CD1-2C10E735764A}"/>
              </a:ext>
            </a:extLst>
          </p:cNvPr>
          <p:cNvCxnSpPr>
            <a:cxnSpLocks/>
          </p:cNvCxnSpPr>
          <p:nvPr/>
        </p:nvCxnSpPr>
        <p:spPr>
          <a:xfrm>
            <a:off x="1107503" y="2593591"/>
            <a:ext cx="4509526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300144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1B86-9261-4E82-EF65-30F78154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A5E84-E43B-20AE-E80D-47CB0B07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F37B-6ACD-42CC-B8FD-2E8829705146}" type="datetime1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F5797-14F1-9FEB-247C-0E325AF7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metaadatolás és az adatbázisépítés kihívásai a Fejér Vármegyei WebarchívumbanBódog András, Vörösmarty Mihály Könyvtár, "404 Not Found" Országos Széchényi Könyvtár, 2024. 11. 27.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5D7AF-1489-8F93-4828-0AE784B8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09549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CAF1C-8901-AE05-E52C-D5B95941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46A7-FACA-4EB1-9300-5CB0F234C93F}" type="datetime1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D4F90-2973-4FE2-6C2C-5C2AC5C5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metaadatolás és az adatbázisépítés kihívásai a Fejér Vármegyei WebarchívumbanBódog András, Vörösmarty Mihály Könyvtár, "404 Not Found" Országos Széchényi Könyvtár, 2024. 11. 27.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0414B-A7EC-0C14-EFD2-29C5582C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48401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78C7-A764-C5E4-A6A4-DC5B1B35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121" y="1391478"/>
            <a:ext cx="3288432" cy="1951414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E178-4B5D-413B-6583-AB81E8D04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235" y="920080"/>
            <a:ext cx="5312467" cy="502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92F6D-71AB-9630-9DBE-46041C50C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0121" y="3566727"/>
            <a:ext cx="3288432" cy="1766325"/>
          </a:xfrm>
        </p:spPr>
        <p:txBody>
          <a:bodyPr anchor="b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EAAD1-C919-6E2E-32D2-E199025F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0670-1C73-4A9A-8931-99705065F886}" type="datetime1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8B5D8-E15B-BE38-2A89-BD0F02E1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metaadatolás és az adatbázisépítés kihívásai a Fejér Vármegyei WebarchívumbanBódog András, Vörösmarty Mihály Könyvtár, "404 Not Found" Országos Széchényi Könyvtár, 2024. 11. 27. 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ECC26-B78C-4CBD-6883-97E80D3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AAC029-BE5C-900C-E7D2-DE6E31789D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4305523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98765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4EAA-30F7-390A-C77C-2E5BD821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120" y="1391478"/>
            <a:ext cx="3322510" cy="2037522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513A1C34-81AC-D534-67B1-427212289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07143" y="931857"/>
            <a:ext cx="5351659" cy="49963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1012D-3524-26C6-64C1-8CE6E7A9A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0120" y="3742792"/>
            <a:ext cx="3322510" cy="1590261"/>
          </a:xfrm>
        </p:spPr>
        <p:txBody>
          <a:bodyPr anchor="b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FA6D7-1BE0-F14D-A2F7-4836180B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1172-4F4D-4754-A20F-71C1BCD18E75}" type="datetime1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6B5AC-3F20-FDC1-D579-7C4C6B4E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metaadatolás és az adatbázisépítés kihívásai a Fejér Vármegyei WebarchívumbanBódog András, Vörösmarty Mihály Könyvtár, "404 Not Found" Országos Széchényi Könyvtár, 2024. 11. 27. 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74ACA-1D54-81FA-70B1-31AB3011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D8EE65-D4F9-418A-1628-F5DFD3DBA2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4305523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5932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92104-6F24-CD50-F55E-22A55084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442" y="1233199"/>
            <a:ext cx="8977511" cy="1073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059CB-D00E-398D-E4D9-59792FC40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0444" y="2419639"/>
            <a:ext cx="8977509" cy="3141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FBC38-D897-7CBE-AC89-A95A2222D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7726" y="6199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7659953B-A351-41B6-8094-706DB6ED1B67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28008-2A03-D518-4A75-30816EB0D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6625" y="6199188"/>
            <a:ext cx="3409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A metaadatolás és az adatbázisépítés kihívásai a Fejér Vármegyei WebarchívumbanBódog András, Vörösmarty Mihály Könyvtár, "404 Not Found" Országos Széchényi Könyvtár, 2024. 11. 27.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91D49-2BD8-1C36-B43A-CF2F91777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6577" y="6199188"/>
            <a:ext cx="619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E2A49E-0BD9-321C-F602-AFA2FCF9B2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10326946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7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5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fewa.vmk.hu/" TargetMode="External"/><Relationship Id="rId3" Type="http://schemas.openxmlformats.org/officeDocument/2006/relationships/image" Target="../media/image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0E45B9B-5690-F156-E2ED-D88478B762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081EE3-B6BE-9584-F5AF-E5F6484DA7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áromszöges absztrakt háttér">
            <a:extLst>
              <a:ext uri="{FF2B5EF4-FFF2-40B4-BE49-F238E27FC236}">
                <a16:creationId xmlns:a16="http://schemas.microsoft.com/office/drawing/2014/main" id="{7ADEC1A9-033F-BCCF-B409-3F7BFBB3924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t="15605" r="-2" b="-2"/>
          <a:stretch/>
        </p:blipFill>
        <p:spPr>
          <a:xfrm>
            <a:off x="1" y="10"/>
            <a:ext cx="12191998" cy="685799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169864" y="4264461"/>
            <a:ext cx="4271592" cy="684127"/>
          </a:xfrm>
          <a:noFill/>
        </p:spPr>
        <p:txBody>
          <a:bodyPr rtlCol="0" anchor="t">
            <a:normAutofit fontScale="92500" lnSpcReduction="10000"/>
          </a:bodyPr>
          <a:lstStyle/>
          <a:p>
            <a:pPr algn="r"/>
            <a:r>
              <a:rPr lang="hu-HU" b="1" dirty="0">
                <a:solidFill>
                  <a:srgbClr val="C9D3BE"/>
                </a:solidFill>
                <a:latin typeface="Calibri"/>
                <a:cs typeface="Calibri"/>
              </a:rPr>
              <a:t>A </a:t>
            </a:r>
            <a:r>
              <a:rPr lang="hu-HU" b="1" dirty="0" err="1">
                <a:solidFill>
                  <a:srgbClr val="C9D3BE"/>
                </a:solidFill>
                <a:latin typeface="Calibri"/>
                <a:cs typeface="Calibri"/>
              </a:rPr>
              <a:t>metaadatolás</a:t>
            </a:r>
            <a:r>
              <a:rPr lang="hu-HU" b="1" dirty="0">
                <a:solidFill>
                  <a:srgbClr val="C9D3BE"/>
                </a:solidFill>
                <a:latin typeface="Calibri"/>
                <a:cs typeface="Calibri"/>
              </a:rPr>
              <a:t> és az adatbázisépítés kihívásai 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169865" y="2100487"/>
            <a:ext cx="4321549" cy="2116348"/>
          </a:xfrm>
          <a:noFill/>
        </p:spPr>
        <p:txBody>
          <a:bodyPr rtlCol="0" anchor="b">
            <a:normAutofit/>
          </a:bodyPr>
          <a:lstStyle/>
          <a:p>
            <a:pPr algn="r"/>
            <a:r>
              <a:rPr lang="hu-HU" dirty="0">
                <a:solidFill>
                  <a:srgbClr val="FFC000"/>
                </a:solidFill>
                <a:latin typeface="Calibri"/>
                <a:cs typeface="Calibri"/>
              </a:rPr>
              <a:t>Fe</a:t>
            </a:r>
            <a:r>
              <a:rPr lang="hu-HU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jér vármegyei </a:t>
            </a:r>
            <a:r>
              <a:rPr lang="hu-HU" dirty="0">
                <a:solidFill>
                  <a:srgbClr val="FFC000"/>
                </a:solidFill>
                <a:latin typeface="Calibri"/>
                <a:cs typeface="Calibri"/>
              </a:rPr>
              <a:t>w</a:t>
            </a:r>
            <a:r>
              <a:rPr lang="hu-HU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eb</a:t>
            </a:r>
            <a:r>
              <a:rPr lang="hu-HU" dirty="0">
                <a:solidFill>
                  <a:srgbClr val="FFC000"/>
                </a:solidFill>
                <a:latin typeface="Calibri"/>
                <a:cs typeface="Calibri"/>
              </a:rPr>
              <a:t>a</a:t>
            </a:r>
            <a:r>
              <a:rPr lang="hu-HU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rchívum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A03FE5-7938-1573-2D18-E168CC7C0A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3198" y="931856"/>
            <a:ext cx="10324260" cy="4994960"/>
          </a:xfrm>
          <a:custGeom>
            <a:avLst/>
            <a:gdLst>
              <a:gd name="connsiteX0" fmla="*/ 0 w 9985794"/>
              <a:gd name="connsiteY0" fmla="*/ 0 h 4920343"/>
              <a:gd name="connsiteX1" fmla="*/ 9985794 w 9985794"/>
              <a:gd name="connsiteY1" fmla="*/ 0 h 4920343"/>
              <a:gd name="connsiteX2" fmla="*/ 9985794 w 9985794"/>
              <a:gd name="connsiteY2" fmla="*/ 4920343 h 4920343"/>
              <a:gd name="connsiteX3" fmla="*/ 0 w 9985794"/>
              <a:gd name="connsiteY3" fmla="*/ 4920343 h 4920343"/>
              <a:gd name="connsiteX4" fmla="*/ 0 w 9985794"/>
              <a:gd name="connsiteY4" fmla="*/ 4119525 h 4920343"/>
              <a:gd name="connsiteX5" fmla="*/ 4905554 w 9985794"/>
              <a:gd name="connsiteY5" fmla="*/ 4119525 h 4920343"/>
              <a:gd name="connsiteX6" fmla="*/ 4905554 w 9985794"/>
              <a:gd name="connsiteY6" fmla="*/ 1451087 h 4920343"/>
              <a:gd name="connsiteX7" fmla="*/ 0 w 9985794"/>
              <a:gd name="connsiteY7" fmla="*/ 1451087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8" fmla="*/ 4996994 w 9985794"/>
              <a:gd name="connsiteY8" fmla="*/ 4210965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0" fmla="*/ 4905554 w 9985794"/>
              <a:gd name="connsiteY0" fmla="*/ 1451087 h 4920343"/>
              <a:gd name="connsiteX1" fmla="*/ 0 w 9985794"/>
              <a:gd name="connsiteY1" fmla="*/ 1451087 h 4920343"/>
              <a:gd name="connsiteX2" fmla="*/ 0 w 9985794"/>
              <a:gd name="connsiteY2" fmla="*/ 0 h 4920343"/>
              <a:gd name="connsiteX3" fmla="*/ 9985794 w 9985794"/>
              <a:gd name="connsiteY3" fmla="*/ 0 h 4920343"/>
              <a:gd name="connsiteX4" fmla="*/ 9985794 w 9985794"/>
              <a:gd name="connsiteY4" fmla="*/ 4920343 h 4920343"/>
              <a:gd name="connsiteX5" fmla="*/ 0 w 9985794"/>
              <a:gd name="connsiteY5" fmla="*/ 4920343 h 4920343"/>
              <a:gd name="connsiteX6" fmla="*/ 0 w 9985794"/>
              <a:gd name="connsiteY6" fmla="*/ 4119525 h 4920343"/>
              <a:gd name="connsiteX0" fmla="*/ 0 w 9985794"/>
              <a:gd name="connsiteY0" fmla="*/ 1451087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5794" h="4920343">
                <a:moveTo>
                  <a:pt x="0" y="1451087"/>
                </a:moveTo>
                <a:lnTo>
                  <a:pt x="0" y="0"/>
                </a:lnTo>
                <a:lnTo>
                  <a:pt x="9985794" y="0"/>
                </a:lnTo>
                <a:lnTo>
                  <a:pt x="9985794" y="4920343"/>
                </a:lnTo>
                <a:lnTo>
                  <a:pt x="0" y="4920343"/>
                </a:lnTo>
                <a:lnTo>
                  <a:pt x="0" y="4119525"/>
                </a:lnTo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Alcím 2">
            <a:extLst>
              <a:ext uri="{FF2B5EF4-FFF2-40B4-BE49-F238E27FC236}">
                <a16:creationId xmlns:a16="http://schemas.microsoft.com/office/drawing/2014/main" id="{AB1EA74E-CD03-1B3C-BA65-60BCE370117F}"/>
              </a:ext>
            </a:extLst>
          </p:cNvPr>
          <p:cNvSpPr txBox="1">
            <a:spLocks/>
          </p:cNvSpPr>
          <p:nvPr/>
        </p:nvSpPr>
        <p:spPr>
          <a:xfrm>
            <a:off x="928607" y="4952643"/>
            <a:ext cx="4521623" cy="107703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Bódog András</a:t>
            </a:r>
          </a:p>
          <a:p>
            <a:pPr algn="r"/>
            <a:r>
              <a:rPr lang="hu-H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Vörösmarty Mihály Könyvtár, Székesfehérvár</a:t>
            </a:r>
          </a:p>
        </p:txBody>
      </p:sp>
      <p:sp>
        <p:nvSpPr>
          <p:cNvPr id="7" name="Alcím 2">
            <a:extLst>
              <a:ext uri="{FF2B5EF4-FFF2-40B4-BE49-F238E27FC236}">
                <a16:creationId xmlns:a16="http://schemas.microsoft.com/office/drawing/2014/main" id="{6692A0A3-DD85-CFA5-72C4-42379E874497}"/>
              </a:ext>
            </a:extLst>
          </p:cNvPr>
          <p:cNvSpPr txBox="1">
            <a:spLocks/>
          </p:cNvSpPr>
          <p:nvPr/>
        </p:nvSpPr>
        <p:spPr>
          <a:xfrm>
            <a:off x="2512139" y="6024206"/>
            <a:ext cx="7164810" cy="8270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"404 </a:t>
            </a:r>
            <a:r>
              <a:rPr lang="hu-HU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Not</a:t>
            </a:r>
            <a:r>
              <a:rPr lang="hu-H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hu-HU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Found</a:t>
            </a:r>
            <a:r>
              <a:rPr lang="hu-H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" konferencia és workshop</a:t>
            </a:r>
          </a:p>
          <a:p>
            <a:pPr algn="ctr"/>
            <a:r>
              <a:rPr lang="hu-H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Országos Széchényi Könyvtár, 2024.11.27.</a:t>
            </a:r>
          </a:p>
        </p:txBody>
      </p:sp>
    </p:spTree>
    <p:extLst>
      <p:ext uri="{BB962C8B-B14F-4D97-AF65-F5344CB8AC3E}">
        <p14:creationId xmlns:p14="http://schemas.microsoft.com/office/powerpoint/2010/main" val="3856144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id="{059C4804-96D4-D9FF-15AE-B713ACDE6BF1}"/>
              </a:ext>
            </a:extLst>
          </p:cNvPr>
          <p:cNvSpPr/>
          <p:nvPr/>
        </p:nvSpPr>
        <p:spPr>
          <a:xfrm>
            <a:off x="840440" y="862852"/>
            <a:ext cx="10533529" cy="52331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50F4B24-F8A8-6729-DDE3-63F850722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448" y="567420"/>
            <a:ext cx="8977511" cy="1073825"/>
          </a:xfrm>
        </p:spPr>
        <p:txBody>
          <a:bodyPr/>
          <a:lstStyle/>
          <a:p>
            <a:r>
              <a:rPr lang="hu-HU" dirty="0" err="1">
                <a:latin typeface="Calibri"/>
                <a:cs typeface="Calibri"/>
              </a:rPr>
              <a:t>Köztaurusz</a:t>
            </a:r>
            <a:r>
              <a:rPr lang="hu-HU" dirty="0">
                <a:latin typeface="Calibri"/>
                <a:cs typeface="Calibri"/>
              </a:rPr>
              <a:t> "alkalmazásprofil"</a:t>
            </a: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383844"/>
              </p:ext>
            </p:extLst>
          </p:nvPr>
        </p:nvGraphicFramePr>
        <p:xfrm>
          <a:off x="1618448" y="1764442"/>
          <a:ext cx="8977312" cy="314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5EE324C-A6A3-2EE6-EBE0-EBFD97C8E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440" y="6188075"/>
            <a:ext cx="10533529" cy="6699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err="1">
                <a:solidFill>
                  <a:schemeClr val="bg1"/>
                </a:solidFill>
              </a:rPr>
              <a:t>metaadatolás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adatbázisépítés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kihívásai</a:t>
            </a:r>
            <a:r>
              <a:rPr lang="en-US" dirty="0">
                <a:solidFill>
                  <a:schemeClr val="bg1"/>
                </a:solidFill>
              </a:rPr>
              <a:t> a Fejér </a:t>
            </a:r>
            <a:r>
              <a:rPr lang="en-US" err="1">
                <a:solidFill>
                  <a:schemeClr val="bg1"/>
                </a:solidFill>
              </a:rPr>
              <a:t>Vármegyei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Webarchívumban</a:t>
            </a:r>
            <a:endParaRPr lang="en-US" dirty="0" err="1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Bódog András, Vörösmarty Mihály </a:t>
            </a:r>
            <a:r>
              <a:rPr lang="en-US" dirty="0" err="1">
                <a:solidFill>
                  <a:schemeClr val="bg1"/>
                </a:solidFill>
              </a:rPr>
              <a:t>Könyvtár</a:t>
            </a:r>
            <a:r>
              <a:rPr lang="en-US" dirty="0">
                <a:solidFill>
                  <a:schemeClr val="bg1"/>
                </a:solidFill>
              </a:rPr>
              <a:t>, "404 Not Found" </a:t>
            </a:r>
            <a:r>
              <a:rPr lang="en-US" dirty="0" err="1">
                <a:solidFill>
                  <a:schemeClr val="bg1"/>
                </a:solidFill>
              </a:rPr>
              <a:t>Országos</a:t>
            </a:r>
            <a:r>
              <a:rPr lang="en-US" dirty="0">
                <a:solidFill>
                  <a:schemeClr val="bg1"/>
                </a:solidFill>
              </a:rPr>
              <a:t> Széchényi </a:t>
            </a:r>
            <a:r>
              <a:rPr lang="en-US" dirty="0" err="1">
                <a:solidFill>
                  <a:schemeClr val="bg1"/>
                </a:solidFill>
              </a:rPr>
              <a:t>Könyvtár</a:t>
            </a:r>
            <a:r>
              <a:rPr lang="en-US" dirty="0">
                <a:solidFill>
                  <a:schemeClr val="bg1"/>
                </a:solidFill>
              </a:rPr>
              <a:t>, 2024. 11. 27. 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1804086" y="5068565"/>
            <a:ext cx="2446638" cy="864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Tárgyszavak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4786184" y="5071221"/>
            <a:ext cx="2446638" cy="864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Tárgyszavak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7867135" y="5058503"/>
            <a:ext cx="2446638" cy="864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Tárgyszavak</a:t>
            </a:r>
          </a:p>
        </p:txBody>
      </p:sp>
    </p:spTree>
    <p:extLst>
      <p:ext uri="{BB962C8B-B14F-4D97-AF65-F5344CB8AC3E}">
        <p14:creationId xmlns:p14="http://schemas.microsoft.com/office/powerpoint/2010/main" val="239700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id="{15783B3E-351C-F05D-D00E-6E477444755D}"/>
              </a:ext>
            </a:extLst>
          </p:cNvPr>
          <p:cNvSpPr/>
          <p:nvPr/>
        </p:nvSpPr>
        <p:spPr>
          <a:xfrm>
            <a:off x="840440" y="862852"/>
            <a:ext cx="10533529" cy="52331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DECFB9F-4F17-AFE7-0DC8-EB1E0B3E6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536" y="637887"/>
            <a:ext cx="8977511" cy="1073825"/>
          </a:xfrm>
        </p:spPr>
        <p:txBody>
          <a:bodyPr/>
          <a:lstStyle/>
          <a:p>
            <a:r>
              <a:rPr lang="hu-HU" dirty="0">
                <a:latin typeface="Calibri"/>
                <a:cs typeface="Calibri"/>
              </a:rPr>
              <a:t>FEWA háttéradatbázis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EA2648-5FF1-55EF-79F9-27D38D7DF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538" y="1705264"/>
            <a:ext cx="8977509" cy="411809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hu-HU" dirty="0" smtClean="0">
                <a:latin typeface="Calibri"/>
                <a:cs typeface="Calibri"/>
              </a:rPr>
              <a:t>Open </a:t>
            </a:r>
            <a:r>
              <a:rPr lang="hu-HU" dirty="0" err="1" smtClean="0">
                <a:latin typeface="Calibri"/>
                <a:cs typeface="Calibri"/>
              </a:rPr>
              <a:t>source</a:t>
            </a:r>
            <a:r>
              <a:rPr lang="hu-HU" dirty="0" smtClean="0">
                <a:latin typeface="Calibri"/>
                <a:cs typeface="Calibri"/>
              </a:rPr>
              <a:t> </a:t>
            </a:r>
            <a:r>
              <a:rPr lang="hu-HU" dirty="0" err="1" smtClean="0">
                <a:latin typeface="Calibri"/>
                <a:cs typeface="Calibri"/>
              </a:rPr>
              <a:t>MySQL</a:t>
            </a:r>
            <a:r>
              <a:rPr lang="hu-HU" dirty="0" smtClean="0">
                <a:latin typeface="Calibri"/>
                <a:cs typeface="Calibri"/>
              </a:rPr>
              <a:t> relációs </a:t>
            </a:r>
            <a:r>
              <a:rPr lang="hu-HU" dirty="0">
                <a:latin typeface="Calibri"/>
                <a:cs typeface="Calibri"/>
              </a:rPr>
              <a:t>adatbázis </a:t>
            </a:r>
            <a:r>
              <a:rPr lang="hu-HU" dirty="0" err="1">
                <a:latin typeface="Calibri"/>
                <a:cs typeface="Calibri"/>
              </a:rPr>
              <a:t>metaadatolásra</a:t>
            </a:r>
            <a:endParaRPr lang="hu-HU" dirty="0">
              <a:latin typeface="Calibri"/>
              <a:cs typeface="Calibri"/>
            </a:endParaRPr>
          </a:p>
          <a:p>
            <a:r>
              <a:rPr lang="hu-HU" dirty="0">
                <a:latin typeface="Calibri"/>
                <a:cs typeface="Calibri"/>
              </a:rPr>
              <a:t>Kiszolgáló: MARIADB Ubuntu 22.04</a:t>
            </a:r>
          </a:p>
          <a:p>
            <a:r>
              <a:rPr lang="hu-HU" dirty="0">
                <a:latin typeface="Calibri"/>
                <a:cs typeface="Calibri"/>
              </a:rPr>
              <a:t>Közös kiszolgálón, összekapcsolva a WCT háttéradatbázisával (WCT-</a:t>
            </a:r>
            <a:r>
              <a:rPr lang="hu-HU" dirty="0" err="1">
                <a:latin typeface="Calibri"/>
                <a:cs typeface="Calibri"/>
              </a:rPr>
              <a:t>targetek</a:t>
            </a:r>
            <a:r>
              <a:rPr lang="hu-HU" dirty="0">
                <a:latin typeface="Calibri"/>
                <a:cs typeface="Calibri"/>
              </a:rPr>
              <a:t> kulcsaival</a:t>
            </a:r>
            <a:r>
              <a:rPr lang="hu-HU" dirty="0" smtClean="0">
                <a:latin typeface="Calibri"/>
                <a:cs typeface="Calibri"/>
              </a:rPr>
              <a:t>)</a:t>
            </a:r>
          </a:p>
          <a:p>
            <a:r>
              <a:rPr lang="hu-HU" dirty="0" smtClean="0">
                <a:latin typeface="Calibri"/>
                <a:cs typeface="Calibri"/>
              </a:rPr>
              <a:t>Adatbáziskezelés </a:t>
            </a:r>
            <a:r>
              <a:rPr lang="hu-HU" dirty="0" err="1" smtClean="0">
                <a:latin typeface="Calibri"/>
                <a:cs typeface="Calibri"/>
              </a:rPr>
              <a:t>PHPMyAdmin</a:t>
            </a:r>
            <a:r>
              <a:rPr lang="hu-HU" dirty="0" smtClean="0">
                <a:latin typeface="Calibri"/>
                <a:cs typeface="Calibri"/>
              </a:rPr>
              <a:t> felületen</a:t>
            </a:r>
            <a:endParaRPr lang="hu-HU" dirty="0">
              <a:latin typeface="Calibri"/>
              <a:cs typeface="Calibri"/>
            </a:endParaRPr>
          </a:p>
          <a:p>
            <a:r>
              <a:rPr lang="hu-HU" dirty="0">
                <a:latin typeface="Calibri"/>
                <a:cs typeface="Calibri"/>
              </a:rPr>
              <a:t>Entitásalapú adatmodell (lásd a következő dián részletesen) IFLA-LRM figyelembe vételével, de nem adaptálásával</a:t>
            </a:r>
          </a:p>
          <a:p>
            <a:r>
              <a:rPr lang="hu-HU" dirty="0">
                <a:latin typeface="Calibri"/>
                <a:cs typeface="Calibri"/>
              </a:rPr>
              <a:t>A </a:t>
            </a:r>
            <a:r>
              <a:rPr lang="hu-HU" dirty="0" err="1">
                <a:latin typeface="Calibri"/>
                <a:cs typeface="Calibri"/>
              </a:rPr>
              <a:t>FEWA-stáb</a:t>
            </a:r>
            <a:r>
              <a:rPr lang="hu-HU" dirty="0">
                <a:latin typeface="Calibri"/>
                <a:cs typeface="Calibri"/>
              </a:rPr>
              <a:t> online Exceléből importáljuk be CSV-ben az előformázott adatokat</a:t>
            </a:r>
          </a:p>
          <a:p>
            <a:r>
              <a:rPr lang="hu-HU" dirty="0">
                <a:latin typeface="Calibri"/>
                <a:cs typeface="Calibri"/>
              </a:rPr>
              <a:t>1:N és N:N kapcsolatok megvalósítása kapcsolótáblákkal -&gt; egy vagy több entitáshoz több </a:t>
            </a:r>
            <a:r>
              <a:rPr lang="hu-HU" dirty="0" err="1">
                <a:latin typeface="Calibri"/>
                <a:cs typeface="Calibri"/>
              </a:rPr>
              <a:t>metadat</a:t>
            </a:r>
            <a:r>
              <a:rPr lang="hu-HU" dirty="0">
                <a:latin typeface="Calibri"/>
                <a:cs typeface="Calibri"/>
              </a:rPr>
              <a:t> is megadható (pl. egy weboldalhoz több önálló tárgyszó, személy stb.), illetve lehetővé válik az entitások kontrollja (szinonimák, utalók kezelése)</a:t>
            </a:r>
          </a:p>
          <a:p>
            <a:r>
              <a:rPr lang="hu-HU" dirty="0">
                <a:latin typeface="Calibri"/>
                <a:cs typeface="Calibri"/>
              </a:rPr>
              <a:t>Minden entitás önálló egyedi azonosítóval rendelkezik (pl. FEWA-azonosító a honlapoknál)</a:t>
            </a:r>
          </a:p>
          <a:p>
            <a:endParaRPr lang="hu-HU" dirty="0">
              <a:latin typeface="Calibri"/>
              <a:cs typeface="Calibri"/>
            </a:endParaRPr>
          </a:p>
          <a:p>
            <a:endParaRPr lang="hu-HU" dirty="0">
              <a:latin typeface="Calibri"/>
              <a:cs typeface="Calibri"/>
            </a:endParaRPr>
          </a:p>
          <a:p>
            <a:endParaRPr lang="hu-HU" dirty="0">
              <a:latin typeface="Calibri"/>
              <a:cs typeface="Calibri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D03C863-DAF6-2391-3A96-E1C0C1B4F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440" y="6200182"/>
            <a:ext cx="10533529" cy="65903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err="1">
                <a:solidFill>
                  <a:schemeClr val="bg1"/>
                </a:solidFill>
              </a:rPr>
              <a:t>metaadatolás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adatbázisépítés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kihívásai</a:t>
            </a:r>
            <a:r>
              <a:rPr lang="en-US" dirty="0">
                <a:solidFill>
                  <a:schemeClr val="bg1"/>
                </a:solidFill>
              </a:rPr>
              <a:t> a Fejér </a:t>
            </a:r>
            <a:r>
              <a:rPr lang="en-US" err="1">
                <a:solidFill>
                  <a:schemeClr val="bg1"/>
                </a:solidFill>
              </a:rPr>
              <a:t>Vármegyei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Webarchívumban</a:t>
            </a:r>
            <a:endParaRPr lang="en-US" dirty="0" err="1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Bódog András, Vörösmarty Mihály </a:t>
            </a:r>
            <a:r>
              <a:rPr lang="en-US" dirty="0" err="1">
                <a:solidFill>
                  <a:schemeClr val="bg1"/>
                </a:solidFill>
              </a:rPr>
              <a:t>Könyvtár</a:t>
            </a:r>
            <a:r>
              <a:rPr lang="en-US" dirty="0">
                <a:solidFill>
                  <a:schemeClr val="bg1"/>
                </a:solidFill>
              </a:rPr>
              <a:t>, "404 Not Found" </a:t>
            </a:r>
            <a:r>
              <a:rPr lang="en-US" dirty="0" err="1">
                <a:solidFill>
                  <a:schemeClr val="bg1"/>
                </a:solidFill>
              </a:rPr>
              <a:t>Országos</a:t>
            </a:r>
            <a:r>
              <a:rPr lang="en-US" dirty="0">
                <a:solidFill>
                  <a:schemeClr val="bg1"/>
                </a:solidFill>
              </a:rPr>
              <a:t> Széchényi </a:t>
            </a:r>
            <a:r>
              <a:rPr lang="en-US" dirty="0" err="1">
                <a:solidFill>
                  <a:schemeClr val="bg1"/>
                </a:solidFill>
              </a:rPr>
              <a:t>Könyvtár</a:t>
            </a:r>
            <a:r>
              <a:rPr lang="en-US" dirty="0">
                <a:solidFill>
                  <a:schemeClr val="bg1"/>
                </a:solidFill>
              </a:rPr>
              <a:t>, 2024. 11. 27. 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119" y="1198857"/>
            <a:ext cx="10058400" cy="4561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1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id="{708AF309-1623-5B78-1B4D-B985725BD29C}"/>
              </a:ext>
            </a:extLst>
          </p:cNvPr>
          <p:cNvSpPr/>
          <p:nvPr/>
        </p:nvSpPr>
        <p:spPr>
          <a:xfrm>
            <a:off x="840439" y="914171"/>
            <a:ext cx="10533529" cy="52331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5C15FC9-A113-C37D-77F7-BACF6D0F5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131" y="967767"/>
            <a:ext cx="8977511" cy="1073825"/>
          </a:xfrm>
        </p:spPr>
        <p:txBody>
          <a:bodyPr>
            <a:normAutofit fontScale="90000"/>
          </a:bodyPr>
          <a:lstStyle/>
          <a:p>
            <a:r>
              <a:rPr lang="hu-HU" dirty="0" err="1">
                <a:latin typeface="Calibri"/>
                <a:cs typeface="Calibri"/>
              </a:rPr>
              <a:t>Fewa</a:t>
            </a:r>
            <a:r>
              <a:rPr lang="hu-HU" dirty="0">
                <a:latin typeface="Calibri"/>
                <a:cs typeface="Calibri"/>
              </a:rPr>
              <a:t> háttéradatbázis: adatmodell (egyszerűsített)</a:t>
            </a: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26D47F4-8927-2DAD-54A7-0709BB68C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440" y="6231618"/>
            <a:ext cx="10533529" cy="626382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A </a:t>
            </a:r>
            <a:r>
              <a:rPr lang="hu-HU" dirty="0" err="1">
                <a:solidFill>
                  <a:schemeClr val="bg1"/>
                </a:solidFill>
              </a:rPr>
              <a:t>metaadatolás</a:t>
            </a:r>
            <a:r>
              <a:rPr lang="hu-HU" dirty="0">
                <a:solidFill>
                  <a:schemeClr val="bg1"/>
                </a:solidFill>
              </a:rPr>
              <a:t> és az adatbázisépítés kihívásai a Fejér Vármegyei Webarchívumban</a:t>
            </a:r>
          </a:p>
          <a:p>
            <a:pPr algn="ctr"/>
            <a:r>
              <a:rPr lang="hu-HU" dirty="0">
                <a:solidFill>
                  <a:schemeClr val="bg1"/>
                </a:solidFill>
              </a:rPr>
              <a:t>Bódog András, Vörösmarty Mihály Könyvtár, "404 </a:t>
            </a:r>
            <a:r>
              <a:rPr lang="hu-HU" dirty="0" err="1">
                <a:solidFill>
                  <a:schemeClr val="bg1"/>
                </a:solidFill>
              </a:rPr>
              <a:t>Not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Found</a:t>
            </a:r>
            <a:r>
              <a:rPr lang="hu-HU" dirty="0">
                <a:solidFill>
                  <a:schemeClr val="bg1"/>
                </a:solidFill>
              </a:rPr>
              <a:t>" Országos Széchényi Könyvtár, 2024. 11. 27. </a:t>
            </a:r>
          </a:p>
        </p:txBody>
      </p:sp>
      <p:sp>
        <p:nvSpPr>
          <p:cNvPr id="8" name="Téglalap 7"/>
          <p:cNvSpPr/>
          <p:nvPr/>
        </p:nvSpPr>
        <p:spPr>
          <a:xfrm>
            <a:off x="6343688" y="2906806"/>
            <a:ext cx="1682130" cy="790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Weboldalak</a:t>
            </a:r>
          </a:p>
        </p:txBody>
      </p:sp>
      <p:sp>
        <p:nvSpPr>
          <p:cNvPr id="9" name="Téglalap 8"/>
          <p:cNvSpPr/>
          <p:nvPr/>
        </p:nvSpPr>
        <p:spPr>
          <a:xfrm>
            <a:off x="6343688" y="4108790"/>
            <a:ext cx="1682131" cy="7902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Gyűjtemények</a:t>
            </a:r>
          </a:p>
        </p:txBody>
      </p:sp>
      <p:sp>
        <p:nvSpPr>
          <p:cNvPr id="10" name="Téglalap 9"/>
          <p:cNvSpPr/>
          <p:nvPr/>
        </p:nvSpPr>
        <p:spPr>
          <a:xfrm>
            <a:off x="1620442" y="2419639"/>
            <a:ext cx="1788802" cy="7902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Személyek</a:t>
            </a:r>
          </a:p>
        </p:txBody>
      </p:sp>
      <p:sp>
        <p:nvSpPr>
          <p:cNvPr id="11" name="Téglalap 10"/>
          <p:cNvSpPr/>
          <p:nvPr/>
        </p:nvSpPr>
        <p:spPr>
          <a:xfrm>
            <a:off x="1620442" y="3301917"/>
            <a:ext cx="1788802" cy="7902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Testületek</a:t>
            </a:r>
          </a:p>
        </p:txBody>
      </p:sp>
      <p:sp>
        <p:nvSpPr>
          <p:cNvPr id="12" name="Téglalap 11"/>
          <p:cNvSpPr/>
          <p:nvPr/>
        </p:nvSpPr>
        <p:spPr>
          <a:xfrm>
            <a:off x="1620442" y="4189515"/>
            <a:ext cx="1788802" cy="7902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Rendezvények</a:t>
            </a:r>
          </a:p>
        </p:txBody>
      </p:sp>
      <p:sp>
        <p:nvSpPr>
          <p:cNvPr id="13" name="Téglalap 12"/>
          <p:cNvSpPr/>
          <p:nvPr/>
        </p:nvSpPr>
        <p:spPr>
          <a:xfrm>
            <a:off x="1620442" y="5060823"/>
            <a:ext cx="1788802" cy="7902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Földrajzi helyek</a:t>
            </a:r>
          </a:p>
        </p:txBody>
      </p:sp>
      <p:sp>
        <p:nvSpPr>
          <p:cNvPr id="14" name="Téglalap 13"/>
          <p:cNvSpPr/>
          <p:nvPr/>
        </p:nvSpPr>
        <p:spPr>
          <a:xfrm>
            <a:off x="5212803" y="1695169"/>
            <a:ext cx="1788802" cy="7902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Egységesített címek (művek)</a:t>
            </a:r>
          </a:p>
        </p:txBody>
      </p:sp>
      <p:cxnSp>
        <p:nvCxnSpPr>
          <p:cNvPr id="24" name="Egyenes összekötő 23"/>
          <p:cNvCxnSpPr>
            <a:stCxn id="8" idx="0"/>
            <a:endCxn id="14" idx="2"/>
          </p:cNvCxnSpPr>
          <p:nvPr/>
        </p:nvCxnSpPr>
        <p:spPr>
          <a:xfrm flipH="1" flipV="1">
            <a:off x="6107204" y="2485391"/>
            <a:ext cx="1077549" cy="421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églalap 42"/>
          <p:cNvSpPr/>
          <p:nvPr/>
        </p:nvSpPr>
        <p:spPr>
          <a:xfrm>
            <a:off x="8866884" y="1597499"/>
            <a:ext cx="1788802" cy="7902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Nyelvek</a:t>
            </a:r>
          </a:p>
        </p:txBody>
      </p:sp>
      <p:sp>
        <p:nvSpPr>
          <p:cNvPr id="44" name="Téglalap 43"/>
          <p:cNvSpPr/>
          <p:nvPr/>
        </p:nvSpPr>
        <p:spPr>
          <a:xfrm>
            <a:off x="8866884" y="5060823"/>
            <a:ext cx="1788802" cy="7902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Tárgyszavak</a:t>
            </a:r>
          </a:p>
        </p:txBody>
      </p:sp>
      <p:sp>
        <p:nvSpPr>
          <p:cNvPr id="45" name="Téglalap 44"/>
          <p:cNvSpPr/>
          <p:nvPr/>
        </p:nvSpPr>
        <p:spPr>
          <a:xfrm>
            <a:off x="8866884" y="4268836"/>
            <a:ext cx="1788802" cy="7902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Altémakörök</a:t>
            </a:r>
            <a:endParaRPr lang="hu-HU" dirty="0"/>
          </a:p>
        </p:txBody>
      </p:sp>
      <p:sp>
        <p:nvSpPr>
          <p:cNvPr id="46" name="Téglalap 45"/>
          <p:cNvSpPr/>
          <p:nvPr/>
        </p:nvSpPr>
        <p:spPr>
          <a:xfrm>
            <a:off x="8866884" y="3476849"/>
            <a:ext cx="1788802" cy="7902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Témakörök</a:t>
            </a:r>
          </a:p>
        </p:txBody>
      </p:sp>
      <p:sp>
        <p:nvSpPr>
          <p:cNvPr id="47" name="Téglalap 46"/>
          <p:cNvSpPr/>
          <p:nvPr/>
        </p:nvSpPr>
        <p:spPr>
          <a:xfrm>
            <a:off x="8866884" y="2703691"/>
            <a:ext cx="1788802" cy="7902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Kategóriák</a:t>
            </a:r>
          </a:p>
        </p:txBody>
      </p:sp>
      <p:sp>
        <p:nvSpPr>
          <p:cNvPr id="49" name="Téglalap 48"/>
          <p:cNvSpPr/>
          <p:nvPr/>
        </p:nvSpPr>
        <p:spPr>
          <a:xfrm>
            <a:off x="4049183" y="2686627"/>
            <a:ext cx="1688360" cy="4121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Létrehozó</a:t>
            </a:r>
          </a:p>
        </p:txBody>
      </p:sp>
      <p:sp>
        <p:nvSpPr>
          <p:cNvPr id="50" name="Téglalap 49"/>
          <p:cNvSpPr/>
          <p:nvPr/>
        </p:nvSpPr>
        <p:spPr>
          <a:xfrm>
            <a:off x="4047391" y="3223100"/>
            <a:ext cx="1690152" cy="4739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Közreműködő</a:t>
            </a:r>
          </a:p>
        </p:txBody>
      </p:sp>
      <p:sp>
        <p:nvSpPr>
          <p:cNvPr id="51" name="Téglalap 50"/>
          <p:cNvSpPr/>
          <p:nvPr/>
        </p:nvSpPr>
        <p:spPr>
          <a:xfrm>
            <a:off x="4047390" y="3902908"/>
            <a:ext cx="1690153" cy="45535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Jogtulajdonos</a:t>
            </a:r>
          </a:p>
        </p:txBody>
      </p:sp>
      <p:sp>
        <p:nvSpPr>
          <p:cNvPr id="52" name="Téglalap 51"/>
          <p:cNvSpPr/>
          <p:nvPr/>
        </p:nvSpPr>
        <p:spPr>
          <a:xfrm>
            <a:off x="4047390" y="4503900"/>
            <a:ext cx="1690153" cy="5163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Tárgyi vonatkozás</a:t>
            </a:r>
          </a:p>
        </p:txBody>
      </p:sp>
      <p:cxnSp>
        <p:nvCxnSpPr>
          <p:cNvPr id="54" name="Egyenes összekötő 53"/>
          <p:cNvCxnSpPr>
            <a:stCxn id="8" idx="1"/>
            <a:endCxn id="49" idx="3"/>
          </p:cNvCxnSpPr>
          <p:nvPr/>
        </p:nvCxnSpPr>
        <p:spPr>
          <a:xfrm flipH="1" flipV="1">
            <a:off x="5737543" y="2892715"/>
            <a:ext cx="606145" cy="409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gyenes összekötő 55"/>
          <p:cNvCxnSpPr>
            <a:stCxn id="8" idx="2"/>
            <a:endCxn id="9" idx="0"/>
          </p:cNvCxnSpPr>
          <p:nvPr/>
        </p:nvCxnSpPr>
        <p:spPr>
          <a:xfrm>
            <a:off x="7184753" y="3697028"/>
            <a:ext cx="1" cy="411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>
            <a:stCxn id="8" idx="1"/>
            <a:endCxn id="50" idx="3"/>
          </p:cNvCxnSpPr>
          <p:nvPr/>
        </p:nvCxnSpPr>
        <p:spPr>
          <a:xfrm flipH="1">
            <a:off x="5737543" y="3301917"/>
            <a:ext cx="606145" cy="158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59"/>
          <p:cNvCxnSpPr>
            <a:stCxn id="8" idx="1"/>
            <a:endCxn id="51" idx="3"/>
          </p:cNvCxnSpPr>
          <p:nvPr/>
        </p:nvCxnSpPr>
        <p:spPr>
          <a:xfrm flipH="1">
            <a:off x="5737543" y="3301917"/>
            <a:ext cx="606145" cy="8286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gyenes összekötő 61"/>
          <p:cNvCxnSpPr>
            <a:stCxn id="8" idx="1"/>
            <a:endCxn id="52" idx="3"/>
          </p:cNvCxnSpPr>
          <p:nvPr/>
        </p:nvCxnSpPr>
        <p:spPr>
          <a:xfrm flipH="1">
            <a:off x="5737543" y="3301917"/>
            <a:ext cx="606145" cy="1460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gyenes összekötő 63"/>
          <p:cNvCxnSpPr>
            <a:stCxn id="9" idx="1"/>
            <a:endCxn id="52" idx="3"/>
          </p:cNvCxnSpPr>
          <p:nvPr/>
        </p:nvCxnSpPr>
        <p:spPr>
          <a:xfrm flipH="1">
            <a:off x="5737543" y="4503901"/>
            <a:ext cx="606145" cy="258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gyenes összekötő 66"/>
          <p:cNvCxnSpPr>
            <a:stCxn id="43" idx="1"/>
            <a:endCxn id="14" idx="3"/>
          </p:cNvCxnSpPr>
          <p:nvPr/>
        </p:nvCxnSpPr>
        <p:spPr>
          <a:xfrm flipH="1">
            <a:off x="7001605" y="1992610"/>
            <a:ext cx="1865279" cy="976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gyenes összekötő 68"/>
          <p:cNvCxnSpPr>
            <a:stCxn id="8" idx="3"/>
            <a:endCxn id="43" idx="1"/>
          </p:cNvCxnSpPr>
          <p:nvPr/>
        </p:nvCxnSpPr>
        <p:spPr>
          <a:xfrm flipV="1">
            <a:off x="8025818" y="1992610"/>
            <a:ext cx="841066" cy="1309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gyenes összekötő 70"/>
          <p:cNvCxnSpPr>
            <a:stCxn id="8" idx="3"/>
            <a:endCxn id="47" idx="1"/>
          </p:cNvCxnSpPr>
          <p:nvPr/>
        </p:nvCxnSpPr>
        <p:spPr>
          <a:xfrm flipV="1">
            <a:off x="8025818" y="3098802"/>
            <a:ext cx="841066" cy="203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gyenes összekötő 72"/>
          <p:cNvCxnSpPr>
            <a:stCxn id="8" idx="3"/>
            <a:endCxn id="46" idx="1"/>
          </p:cNvCxnSpPr>
          <p:nvPr/>
        </p:nvCxnSpPr>
        <p:spPr>
          <a:xfrm>
            <a:off x="8025818" y="3301917"/>
            <a:ext cx="841066" cy="570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gyenes összekötő 74"/>
          <p:cNvCxnSpPr>
            <a:stCxn id="8" idx="3"/>
            <a:endCxn id="45" idx="1"/>
          </p:cNvCxnSpPr>
          <p:nvPr/>
        </p:nvCxnSpPr>
        <p:spPr>
          <a:xfrm>
            <a:off x="8025818" y="3301917"/>
            <a:ext cx="841066" cy="1362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gyenes összekötő 76"/>
          <p:cNvCxnSpPr>
            <a:stCxn id="8" idx="3"/>
            <a:endCxn id="44" idx="1"/>
          </p:cNvCxnSpPr>
          <p:nvPr/>
        </p:nvCxnSpPr>
        <p:spPr>
          <a:xfrm>
            <a:off x="8025818" y="3301917"/>
            <a:ext cx="841066" cy="2154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gyenes összekötő 82"/>
          <p:cNvCxnSpPr>
            <a:stCxn id="47" idx="1"/>
            <a:endCxn id="9" idx="3"/>
          </p:cNvCxnSpPr>
          <p:nvPr/>
        </p:nvCxnSpPr>
        <p:spPr>
          <a:xfrm flipH="1">
            <a:off x="8025819" y="3098802"/>
            <a:ext cx="841065" cy="1405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gyenes összekötő 84"/>
          <p:cNvCxnSpPr>
            <a:stCxn id="46" idx="1"/>
            <a:endCxn id="9" idx="3"/>
          </p:cNvCxnSpPr>
          <p:nvPr/>
        </p:nvCxnSpPr>
        <p:spPr>
          <a:xfrm flipH="1">
            <a:off x="8025819" y="3871960"/>
            <a:ext cx="841065" cy="631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gyenes összekötő 86"/>
          <p:cNvCxnSpPr>
            <a:stCxn id="45" idx="1"/>
            <a:endCxn id="9" idx="3"/>
          </p:cNvCxnSpPr>
          <p:nvPr/>
        </p:nvCxnSpPr>
        <p:spPr>
          <a:xfrm flipH="1" flipV="1">
            <a:off x="8025819" y="4503901"/>
            <a:ext cx="841065" cy="160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gyenes összekötő 88"/>
          <p:cNvCxnSpPr>
            <a:endCxn id="9" idx="3"/>
          </p:cNvCxnSpPr>
          <p:nvPr/>
        </p:nvCxnSpPr>
        <p:spPr>
          <a:xfrm flipH="1" flipV="1">
            <a:off x="8025819" y="4503901"/>
            <a:ext cx="841065" cy="952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gyenes összekötő 90"/>
          <p:cNvCxnSpPr>
            <a:stCxn id="49" idx="3"/>
            <a:endCxn id="14" idx="2"/>
          </p:cNvCxnSpPr>
          <p:nvPr/>
        </p:nvCxnSpPr>
        <p:spPr>
          <a:xfrm flipV="1">
            <a:off x="5737543" y="2485391"/>
            <a:ext cx="369661" cy="407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gyenes összekötő 92"/>
          <p:cNvCxnSpPr>
            <a:stCxn id="10" idx="3"/>
            <a:endCxn id="49" idx="1"/>
          </p:cNvCxnSpPr>
          <p:nvPr/>
        </p:nvCxnSpPr>
        <p:spPr>
          <a:xfrm>
            <a:off x="3409244" y="2814750"/>
            <a:ext cx="639939" cy="77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gyenes összekötő 94"/>
          <p:cNvCxnSpPr>
            <a:stCxn id="11" idx="3"/>
            <a:endCxn id="49" idx="1"/>
          </p:cNvCxnSpPr>
          <p:nvPr/>
        </p:nvCxnSpPr>
        <p:spPr>
          <a:xfrm flipV="1">
            <a:off x="3409244" y="2892715"/>
            <a:ext cx="639939" cy="80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gyenes összekötő 96"/>
          <p:cNvCxnSpPr>
            <a:stCxn id="10" idx="3"/>
            <a:endCxn id="50" idx="1"/>
          </p:cNvCxnSpPr>
          <p:nvPr/>
        </p:nvCxnSpPr>
        <p:spPr>
          <a:xfrm>
            <a:off x="3409244" y="2814750"/>
            <a:ext cx="638147" cy="645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gyenes összekötő 98"/>
          <p:cNvCxnSpPr>
            <a:stCxn id="11" idx="3"/>
            <a:endCxn id="50" idx="1"/>
          </p:cNvCxnSpPr>
          <p:nvPr/>
        </p:nvCxnSpPr>
        <p:spPr>
          <a:xfrm flipV="1">
            <a:off x="3409244" y="3460064"/>
            <a:ext cx="638147" cy="236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gyenes összekötő 100"/>
          <p:cNvCxnSpPr>
            <a:stCxn id="12" idx="3"/>
            <a:endCxn id="52" idx="1"/>
          </p:cNvCxnSpPr>
          <p:nvPr/>
        </p:nvCxnSpPr>
        <p:spPr>
          <a:xfrm>
            <a:off x="3409244" y="4584626"/>
            <a:ext cx="638146" cy="177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gyenes összekötő 102"/>
          <p:cNvCxnSpPr>
            <a:stCxn id="11" idx="3"/>
            <a:endCxn id="51" idx="1"/>
          </p:cNvCxnSpPr>
          <p:nvPr/>
        </p:nvCxnSpPr>
        <p:spPr>
          <a:xfrm>
            <a:off x="3409244" y="3697028"/>
            <a:ext cx="638146" cy="4335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gyenes összekötő 104"/>
          <p:cNvCxnSpPr>
            <a:stCxn id="10" idx="3"/>
            <a:endCxn id="51" idx="1"/>
          </p:cNvCxnSpPr>
          <p:nvPr/>
        </p:nvCxnSpPr>
        <p:spPr>
          <a:xfrm>
            <a:off x="3409244" y="2814750"/>
            <a:ext cx="638146" cy="1315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gyenes összekötő 106"/>
          <p:cNvCxnSpPr>
            <a:stCxn id="10" idx="3"/>
            <a:endCxn id="52" idx="1"/>
          </p:cNvCxnSpPr>
          <p:nvPr/>
        </p:nvCxnSpPr>
        <p:spPr>
          <a:xfrm>
            <a:off x="3409244" y="2814750"/>
            <a:ext cx="638146" cy="1947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gyenes összekötő 108"/>
          <p:cNvCxnSpPr>
            <a:stCxn id="11" idx="3"/>
            <a:endCxn id="52" idx="1"/>
          </p:cNvCxnSpPr>
          <p:nvPr/>
        </p:nvCxnSpPr>
        <p:spPr>
          <a:xfrm>
            <a:off x="3409244" y="3697028"/>
            <a:ext cx="638146" cy="1065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gyenes összekötő 110"/>
          <p:cNvCxnSpPr>
            <a:stCxn id="13" idx="3"/>
            <a:endCxn id="52" idx="1"/>
          </p:cNvCxnSpPr>
          <p:nvPr/>
        </p:nvCxnSpPr>
        <p:spPr>
          <a:xfrm flipV="1">
            <a:off x="3409244" y="4762090"/>
            <a:ext cx="638146" cy="69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zögletes összekötő 112"/>
          <p:cNvCxnSpPr>
            <a:stCxn id="10" idx="1"/>
            <a:endCxn id="13" idx="1"/>
          </p:cNvCxnSpPr>
          <p:nvPr/>
        </p:nvCxnSpPr>
        <p:spPr>
          <a:xfrm rot="10800000" flipV="1">
            <a:off x="1620442" y="2814750"/>
            <a:ext cx="12700" cy="2641184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zögletes összekötő 114"/>
          <p:cNvCxnSpPr>
            <a:stCxn id="11" idx="1"/>
            <a:endCxn id="13" idx="1"/>
          </p:cNvCxnSpPr>
          <p:nvPr/>
        </p:nvCxnSpPr>
        <p:spPr>
          <a:xfrm rot="10800000" flipV="1">
            <a:off x="1620442" y="3697028"/>
            <a:ext cx="12700" cy="1758906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zögletes összekötő 117"/>
          <p:cNvCxnSpPr>
            <a:stCxn id="12" idx="1"/>
            <a:endCxn id="13" idx="1"/>
          </p:cNvCxnSpPr>
          <p:nvPr/>
        </p:nvCxnSpPr>
        <p:spPr>
          <a:xfrm rot="10800000" flipV="1">
            <a:off x="1620442" y="4584626"/>
            <a:ext cx="12700" cy="871308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Egyenes összekötő 119"/>
          <p:cNvCxnSpPr>
            <a:stCxn id="50" idx="3"/>
            <a:endCxn id="14" idx="2"/>
          </p:cNvCxnSpPr>
          <p:nvPr/>
        </p:nvCxnSpPr>
        <p:spPr>
          <a:xfrm flipV="1">
            <a:off x="5737543" y="2485391"/>
            <a:ext cx="369661" cy="9746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Egyenes összekötő 121"/>
          <p:cNvCxnSpPr>
            <a:stCxn id="51" idx="3"/>
            <a:endCxn id="14" idx="2"/>
          </p:cNvCxnSpPr>
          <p:nvPr/>
        </p:nvCxnSpPr>
        <p:spPr>
          <a:xfrm flipV="1">
            <a:off x="5737543" y="2485391"/>
            <a:ext cx="369661" cy="1645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gyenes összekötő 123"/>
          <p:cNvCxnSpPr>
            <a:endCxn id="14" idx="2"/>
          </p:cNvCxnSpPr>
          <p:nvPr/>
        </p:nvCxnSpPr>
        <p:spPr>
          <a:xfrm flipV="1">
            <a:off x="5729521" y="2485391"/>
            <a:ext cx="377683" cy="2142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15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id="{1A9A3FBD-D258-B63F-C444-BFEE3BE55640}"/>
              </a:ext>
            </a:extLst>
          </p:cNvPr>
          <p:cNvSpPr/>
          <p:nvPr/>
        </p:nvSpPr>
        <p:spPr>
          <a:xfrm>
            <a:off x="840440" y="862852"/>
            <a:ext cx="10533529" cy="52331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34CF388-36A3-548C-9E9B-CBE8B21FB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Calibri"/>
                <a:cs typeface="Calibri"/>
              </a:rPr>
              <a:t>FEWA mint webszolgáltatás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1BA59A6-4244-1291-6E1B-C3543BE40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444" y="2419639"/>
            <a:ext cx="8977509" cy="366565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hu-HU" dirty="0">
                <a:latin typeface="Calibri"/>
                <a:cs typeface="Calibri"/>
              </a:rPr>
              <a:t>Korszerű, kellemes küllemű weboldalon érhető el a FEWA</a:t>
            </a:r>
          </a:p>
          <a:p>
            <a:r>
              <a:rPr lang="hu-HU" dirty="0">
                <a:latin typeface="Calibri"/>
                <a:cs typeface="Calibri"/>
              </a:rPr>
              <a:t>Külsős webfejlesztők munkája </a:t>
            </a:r>
            <a:endParaRPr lang="hu-HU" dirty="0" smtClean="0">
              <a:latin typeface="Calibri"/>
              <a:cs typeface="Calibri"/>
            </a:endParaRPr>
          </a:p>
          <a:p>
            <a:r>
              <a:rPr lang="hu-HU" dirty="0" smtClean="0">
                <a:latin typeface="Calibri"/>
                <a:cs typeface="Calibri"/>
              </a:rPr>
              <a:t>Kereskedelmi </a:t>
            </a:r>
            <a:r>
              <a:rPr lang="hu-HU" dirty="0" err="1" smtClean="0">
                <a:latin typeface="Calibri"/>
                <a:cs typeface="Calibri"/>
              </a:rPr>
              <a:t>Wordpress</a:t>
            </a:r>
            <a:r>
              <a:rPr lang="hu-HU" dirty="0" smtClean="0">
                <a:latin typeface="Calibri"/>
                <a:cs typeface="Calibri"/>
              </a:rPr>
              <a:t>-sablon (dinamikus weboldal, JavaScript)</a:t>
            </a:r>
            <a:endParaRPr lang="hu-HU" dirty="0">
              <a:latin typeface="Calibri"/>
              <a:cs typeface="Calibri"/>
            </a:endParaRPr>
          </a:p>
          <a:p>
            <a:r>
              <a:rPr lang="hu-HU" dirty="0">
                <a:latin typeface="Calibri"/>
                <a:cs typeface="Calibri"/>
              </a:rPr>
              <a:t>PHP-scriptek kérik le a szükséges információkat a háttéradatbázisból</a:t>
            </a:r>
          </a:p>
          <a:p>
            <a:r>
              <a:rPr lang="hu-HU" dirty="0">
                <a:latin typeface="Calibri"/>
                <a:cs typeface="Calibri"/>
              </a:rPr>
              <a:t>Többszempontú keresés (egyszerű és összetett) </a:t>
            </a:r>
          </a:p>
          <a:p>
            <a:r>
              <a:rPr lang="hu-HU" dirty="0" err="1">
                <a:latin typeface="Calibri"/>
                <a:cs typeface="Calibri"/>
              </a:rPr>
              <a:t>Autocomplete</a:t>
            </a:r>
            <a:r>
              <a:rPr lang="hu-HU" dirty="0">
                <a:latin typeface="Calibri"/>
                <a:cs typeface="Calibri"/>
              </a:rPr>
              <a:t>: a keresőmezőben megjelennek az adatbázisban elérhető információk (tárgyszavak, személyek, testületek, földrajzi helyek)</a:t>
            </a:r>
          </a:p>
          <a:p>
            <a:r>
              <a:rPr lang="hu-HU" dirty="0">
                <a:latin typeface="Calibri"/>
                <a:cs typeface="Calibri"/>
              </a:rPr>
              <a:t>Az engedélyeztetés során jóváhagyott weboldalak tekinthetők meg bárhonnan, egyébként kizárólag könyvtári IP-tartományról érhetők el az archivált weboldalak</a:t>
            </a:r>
            <a:endParaRPr lang="hu-HU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1A24427-EA42-82D5-FAC5-2074E03E4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440" y="6198961"/>
            <a:ext cx="10533529" cy="659039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A </a:t>
            </a:r>
            <a:r>
              <a:rPr lang="hu-HU" dirty="0" err="1">
                <a:solidFill>
                  <a:schemeClr val="bg1"/>
                </a:solidFill>
              </a:rPr>
              <a:t>metaadatolás</a:t>
            </a:r>
            <a:r>
              <a:rPr lang="hu-HU" dirty="0">
                <a:solidFill>
                  <a:schemeClr val="bg1"/>
                </a:solidFill>
              </a:rPr>
              <a:t> és az adatbázisépítés kihívásai a Fejér Vármegyei Webarchívumban</a:t>
            </a:r>
          </a:p>
          <a:p>
            <a:pPr algn="ctr"/>
            <a:r>
              <a:rPr lang="hu-HU" dirty="0">
                <a:solidFill>
                  <a:schemeClr val="bg1"/>
                </a:solidFill>
              </a:rPr>
              <a:t>Bódog András, Vörösmarty Mihály Könyvtár, "404 </a:t>
            </a:r>
            <a:r>
              <a:rPr lang="hu-HU" dirty="0" err="1">
                <a:solidFill>
                  <a:schemeClr val="bg1"/>
                </a:solidFill>
              </a:rPr>
              <a:t>Not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Found</a:t>
            </a:r>
            <a:r>
              <a:rPr lang="hu-HU" dirty="0">
                <a:solidFill>
                  <a:schemeClr val="bg1"/>
                </a:solidFill>
              </a:rPr>
              <a:t>" Országos Széchényi Könyvtár, 2024. 11. 27. 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46" y="759890"/>
            <a:ext cx="10058400" cy="5289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42" y="1109708"/>
            <a:ext cx="10058400" cy="4589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22" y="862852"/>
            <a:ext cx="10058400" cy="51624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179" y="1073692"/>
            <a:ext cx="10058400" cy="41208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01" y="465695"/>
            <a:ext cx="10058400" cy="587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4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13549FE3-77E9-B2E0-9015-9023923E975B}"/>
              </a:ext>
            </a:extLst>
          </p:cNvPr>
          <p:cNvSpPr/>
          <p:nvPr/>
        </p:nvSpPr>
        <p:spPr>
          <a:xfrm>
            <a:off x="840440" y="862852"/>
            <a:ext cx="10533529" cy="52331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Calibri"/>
                <a:cs typeface="Calibri"/>
              </a:rPr>
              <a:t>Kihívások és problémák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u-HU" b="1" dirty="0">
                <a:latin typeface="Calibri"/>
                <a:cs typeface="Calibri"/>
              </a:rPr>
              <a:t>Nem mindig tökéletes a webaratás </a:t>
            </a:r>
            <a:r>
              <a:rPr lang="hu-HU" dirty="0">
                <a:latin typeface="Calibri"/>
                <a:cs typeface="Calibri"/>
              </a:rPr>
              <a:t>(problémás, nem szabványos weboldalak stb.)</a:t>
            </a:r>
          </a:p>
          <a:p>
            <a:r>
              <a:rPr lang="hu-HU" dirty="0">
                <a:latin typeface="Calibri"/>
                <a:cs typeface="Calibri"/>
              </a:rPr>
              <a:t>A </a:t>
            </a:r>
            <a:r>
              <a:rPr lang="hu-HU" b="1" dirty="0">
                <a:latin typeface="Calibri"/>
                <a:cs typeface="Calibri"/>
              </a:rPr>
              <a:t>földrajzi szempont szerinti tartalomkeresés nem probléma, de a többi szempont figyelembe vétele jelentős kihívás </a:t>
            </a:r>
            <a:r>
              <a:rPr lang="hu-HU" dirty="0">
                <a:latin typeface="Calibri"/>
                <a:cs typeface="Calibri"/>
              </a:rPr>
              <a:t>(a webtéren szétszórva találhatók releváns tartalmak, célirányos keresés szükséges vagy az adott téma mély ismerete)</a:t>
            </a:r>
          </a:p>
          <a:p>
            <a:r>
              <a:rPr lang="hu-HU" b="1" dirty="0">
                <a:latin typeface="Calibri"/>
                <a:cs typeface="Calibri"/>
              </a:rPr>
              <a:t>Fenntarthatósági kihívás</a:t>
            </a:r>
            <a:r>
              <a:rPr lang="hu-HU" dirty="0">
                <a:latin typeface="Calibri"/>
                <a:cs typeface="Calibri"/>
              </a:rPr>
              <a:t>: állandó stáb biztosítása a webarchívum működtetésére</a:t>
            </a:r>
          </a:p>
          <a:p>
            <a:r>
              <a:rPr lang="hu-HU" dirty="0">
                <a:latin typeface="Calibri"/>
                <a:cs typeface="Calibri"/>
              </a:rPr>
              <a:t>Hosszú távon a </a:t>
            </a:r>
            <a:r>
              <a:rPr lang="hu-HU" b="1" dirty="0">
                <a:latin typeface="Calibri"/>
                <a:cs typeface="Calibri"/>
              </a:rPr>
              <a:t>tárhely </a:t>
            </a:r>
            <a:r>
              <a:rPr lang="hu-HU" b="1" dirty="0" smtClean="0">
                <a:latin typeface="Calibri"/>
                <a:cs typeface="Calibri"/>
              </a:rPr>
              <a:t>biztosítása </a:t>
            </a:r>
            <a:r>
              <a:rPr lang="hu-HU" dirty="0" smtClean="0">
                <a:latin typeface="Calibri"/>
                <a:cs typeface="Calibri"/>
              </a:rPr>
              <a:t>(OAIS-szempontok? Mi lesz 50 év múlva?)</a:t>
            </a:r>
            <a:endParaRPr lang="hu-HU" b="1" dirty="0">
              <a:latin typeface="Calibri"/>
              <a:cs typeface="Calibri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840441" y="6209847"/>
            <a:ext cx="10533528" cy="64815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err="1">
                <a:solidFill>
                  <a:schemeClr val="bg1"/>
                </a:solidFill>
              </a:rPr>
              <a:t>metaadatolás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adatbázisépítés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kihívásai</a:t>
            </a:r>
            <a:r>
              <a:rPr lang="en-US" dirty="0">
                <a:solidFill>
                  <a:schemeClr val="bg1"/>
                </a:solidFill>
              </a:rPr>
              <a:t> a Fejér </a:t>
            </a:r>
            <a:r>
              <a:rPr lang="en-US" err="1">
                <a:solidFill>
                  <a:schemeClr val="bg1"/>
                </a:solidFill>
              </a:rPr>
              <a:t>Vármegyei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Webarchívumban</a:t>
            </a:r>
            <a:endParaRPr lang="en-US" dirty="0" err="1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Bódog András, Vörösmarty Mihály </a:t>
            </a:r>
            <a:r>
              <a:rPr lang="en-US" dirty="0" err="1">
                <a:solidFill>
                  <a:schemeClr val="bg1"/>
                </a:solidFill>
              </a:rPr>
              <a:t>Könyvtár</a:t>
            </a:r>
            <a:r>
              <a:rPr lang="en-US" dirty="0">
                <a:solidFill>
                  <a:schemeClr val="bg1"/>
                </a:solidFill>
              </a:rPr>
              <a:t>, "404 Not Found" </a:t>
            </a:r>
            <a:r>
              <a:rPr lang="en-US" dirty="0" err="1">
                <a:solidFill>
                  <a:schemeClr val="bg1"/>
                </a:solidFill>
              </a:rPr>
              <a:t>Országos</a:t>
            </a:r>
            <a:r>
              <a:rPr lang="en-US" dirty="0">
                <a:solidFill>
                  <a:schemeClr val="bg1"/>
                </a:solidFill>
              </a:rPr>
              <a:t> Széchényi </a:t>
            </a:r>
            <a:r>
              <a:rPr lang="en-US" dirty="0" err="1">
                <a:solidFill>
                  <a:schemeClr val="bg1"/>
                </a:solidFill>
              </a:rPr>
              <a:t>Könyvtár</a:t>
            </a:r>
            <a:r>
              <a:rPr lang="en-US" dirty="0">
                <a:solidFill>
                  <a:schemeClr val="bg1"/>
                </a:solidFill>
              </a:rPr>
              <a:t>, 2024. 11. 27. </a:t>
            </a:r>
          </a:p>
        </p:txBody>
      </p:sp>
    </p:spTree>
    <p:extLst>
      <p:ext uri="{BB962C8B-B14F-4D97-AF65-F5344CB8AC3E}">
        <p14:creationId xmlns:p14="http://schemas.microsoft.com/office/powerpoint/2010/main" val="57919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13549FE3-77E9-B2E0-9015-9023923E975B}"/>
              </a:ext>
            </a:extLst>
          </p:cNvPr>
          <p:cNvSpPr/>
          <p:nvPr/>
        </p:nvSpPr>
        <p:spPr>
          <a:xfrm>
            <a:off x="840440" y="862852"/>
            <a:ext cx="10533529" cy="52331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Calibri"/>
                <a:cs typeface="Calibri"/>
              </a:rPr>
              <a:t>JÖVŐKÉP</a:t>
            </a:r>
            <a:endParaRPr lang="hu-HU" dirty="0">
              <a:latin typeface="Calibri"/>
              <a:cs typeface="Calibri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hu-HU" dirty="0">
                <a:latin typeface="Calibri"/>
                <a:cs typeface="Calibri"/>
              </a:rPr>
              <a:t>A </a:t>
            </a:r>
            <a:r>
              <a:rPr lang="hu-HU" b="1" dirty="0">
                <a:latin typeface="Calibri"/>
                <a:cs typeface="Calibri"/>
              </a:rPr>
              <a:t>FEWA </a:t>
            </a:r>
            <a:r>
              <a:rPr lang="hu-HU" dirty="0">
                <a:latin typeface="Calibri"/>
                <a:cs typeface="Calibri"/>
              </a:rPr>
              <a:t>a mindenkori Fejér megyével foglalkozó helyismereti </a:t>
            </a:r>
            <a:r>
              <a:rPr lang="hu-HU" dirty="0">
                <a:latin typeface="Calibri"/>
                <a:cs typeface="Calibri"/>
              </a:rPr>
              <a:t>webarchívum, </a:t>
            </a:r>
            <a:r>
              <a:rPr lang="hu-HU" dirty="0" smtClean="0">
                <a:latin typeface="Calibri"/>
                <a:cs typeface="Calibri"/>
              </a:rPr>
              <a:t>szervesen </a:t>
            </a:r>
            <a:r>
              <a:rPr lang="hu-HU" dirty="0">
                <a:latin typeface="Calibri"/>
                <a:cs typeface="Calibri"/>
              </a:rPr>
              <a:t>illeszkedik a könyvtár információs </a:t>
            </a:r>
            <a:r>
              <a:rPr lang="hu-HU" dirty="0" smtClean="0">
                <a:latin typeface="Calibri"/>
                <a:cs typeface="Calibri"/>
              </a:rPr>
              <a:t>rendszerébe</a:t>
            </a:r>
          </a:p>
          <a:p>
            <a:r>
              <a:rPr lang="hu-HU" b="1" dirty="0" smtClean="0">
                <a:latin typeface="Calibri"/>
                <a:cs typeface="Calibri"/>
              </a:rPr>
              <a:t>Egységes tartalmi feltárás</a:t>
            </a:r>
            <a:r>
              <a:rPr lang="hu-HU" dirty="0" smtClean="0">
                <a:latin typeface="Calibri"/>
                <a:cs typeface="Calibri"/>
              </a:rPr>
              <a:t>: hatékony rendszerezés + visszakeresés =&gt; a webarchívum mint információs platform (könyvek, cikkek stb. mellett weboldalak is)</a:t>
            </a:r>
          </a:p>
          <a:p>
            <a:r>
              <a:rPr lang="hu-HU" b="1" dirty="0" err="1" smtClean="0">
                <a:latin typeface="Calibri"/>
                <a:cs typeface="Calibri"/>
              </a:rPr>
              <a:t>Authority</a:t>
            </a:r>
            <a:r>
              <a:rPr lang="hu-HU" b="1" dirty="0" smtClean="0">
                <a:latin typeface="Calibri"/>
                <a:cs typeface="Calibri"/>
              </a:rPr>
              <a:t>-adatbázis</a:t>
            </a:r>
            <a:r>
              <a:rPr lang="hu-HU" dirty="0" smtClean="0">
                <a:latin typeface="Calibri"/>
                <a:cs typeface="Calibri"/>
              </a:rPr>
              <a:t> helyismereti szempontok szerint (személyek, testületek, események) =&gt; kapu globális információs-könyvtári rendszerekhez + szabványos szótár (</a:t>
            </a:r>
            <a:r>
              <a:rPr lang="hu-HU" dirty="0" err="1" smtClean="0">
                <a:latin typeface="Calibri"/>
                <a:cs typeface="Calibri"/>
              </a:rPr>
              <a:t>Köztaurusz</a:t>
            </a:r>
            <a:r>
              <a:rPr lang="hu-HU" dirty="0" smtClean="0">
                <a:latin typeface="Calibri"/>
                <a:cs typeface="Calibri"/>
              </a:rPr>
              <a:t> tárgyszavakkal)</a:t>
            </a:r>
            <a:endParaRPr lang="hu-HU" dirty="0">
              <a:latin typeface="Calibri"/>
              <a:cs typeface="Calibri"/>
            </a:endParaRPr>
          </a:p>
          <a:p>
            <a:r>
              <a:rPr lang="hu-HU" b="1" dirty="0" smtClean="0">
                <a:latin typeface="Calibri"/>
                <a:cs typeface="Calibri"/>
              </a:rPr>
              <a:t>Közös kereső minden online VMK szolgáltatáshoz </a:t>
            </a:r>
            <a:r>
              <a:rPr lang="hu-HU" dirty="0" smtClean="0">
                <a:latin typeface="Calibri"/>
                <a:cs typeface="Calibri"/>
              </a:rPr>
              <a:t>„</a:t>
            </a:r>
            <a:r>
              <a:rPr lang="hu-HU" dirty="0" err="1" smtClean="0">
                <a:latin typeface="Calibri"/>
                <a:cs typeface="Calibri"/>
              </a:rPr>
              <a:t>discovery</a:t>
            </a:r>
            <a:r>
              <a:rPr lang="hu-HU" dirty="0" smtClean="0">
                <a:latin typeface="Calibri"/>
                <a:cs typeface="Calibri"/>
              </a:rPr>
              <a:t>”</a:t>
            </a:r>
            <a:endParaRPr lang="hu-HU" dirty="0">
              <a:latin typeface="Calibri"/>
              <a:cs typeface="Calibri"/>
            </a:endParaRPr>
          </a:p>
          <a:p>
            <a:r>
              <a:rPr lang="hu-HU" b="1" dirty="0" smtClean="0">
                <a:latin typeface="Calibri"/>
                <a:cs typeface="Calibri"/>
              </a:rPr>
              <a:t>Helyismereti weboldalak tartós megőrzése</a:t>
            </a:r>
            <a:endParaRPr lang="hu-HU" dirty="0">
              <a:latin typeface="Calibri"/>
              <a:cs typeface="Calibri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840441" y="6188075"/>
            <a:ext cx="10533528" cy="6699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metaadatolás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adatbázisépítés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kihívásai</a:t>
            </a:r>
            <a:r>
              <a:rPr lang="en-US" dirty="0">
                <a:solidFill>
                  <a:schemeClr val="bg1"/>
                </a:solidFill>
              </a:rPr>
              <a:t> a Fejér </a:t>
            </a:r>
            <a:r>
              <a:rPr lang="en-US" dirty="0" err="1">
                <a:solidFill>
                  <a:schemeClr val="bg1"/>
                </a:solidFill>
              </a:rPr>
              <a:t>Vármegyei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Webarchívumban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Bódog András, Vörösmarty Mihály </a:t>
            </a:r>
            <a:r>
              <a:rPr lang="en-US" dirty="0" err="1">
                <a:solidFill>
                  <a:schemeClr val="bg1"/>
                </a:solidFill>
              </a:rPr>
              <a:t>Könyvtár</a:t>
            </a:r>
            <a:r>
              <a:rPr lang="en-US" dirty="0">
                <a:solidFill>
                  <a:schemeClr val="bg1"/>
                </a:solidFill>
              </a:rPr>
              <a:t>, "404 Not Found" </a:t>
            </a:r>
            <a:r>
              <a:rPr lang="en-US" dirty="0" err="1">
                <a:solidFill>
                  <a:schemeClr val="bg1"/>
                </a:solidFill>
              </a:rPr>
              <a:t>Országos</a:t>
            </a:r>
            <a:r>
              <a:rPr lang="en-US" dirty="0">
                <a:solidFill>
                  <a:schemeClr val="bg1"/>
                </a:solidFill>
              </a:rPr>
              <a:t> Széchényi </a:t>
            </a:r>
            <a:r>
              <a:rPr lang="en-US" dirty="0" err="1">
                <a:solidFill>
                  <a:schemeClr val="bg1"/>
                </a:solidFill>
              </a:rPr>
              <a:t>Könyvtár</a:t>
            </a:r>
            <a:r>
              <a:rPr lang="en-US" dirty="0">
                <a:solidFill>
                  <a:schemeClr val="bg1"/>
                </a:solidFill>
              </a:rPr>
              <a:t>, 2024. 11. 27. </a:t>
            </a:r>
          </a:p>
        </p:txBody>
      </p:sp>
    </p:spTree>
    <p:extLst>
      <p:ext uri="{BB962C8B-B14F-4D97-AF65-F5344CB8AC3E}">
        <p14:creationId xmlns:p14="http://schemas.microsoft.com/office/powerpoint/2010/main" val="302717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0E45B9B-5690-F156-E2ED-D88478B762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081EE3-B6BE-9584-F5AF-E5F6484DA7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áromszöges absztrakt háttér">
            <a:extLst>
              <a:ext uri="{FF2B5EF4-FFF2-40B4-BE49-F238E27FC236}">
                <a16:creationId xmlns:a16="http://schemas.microsoft.com/office/drawing/2014/main" id="{7ADEC1A9-033F-BCCF-B409-3F7BFBB3924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15605" r="-2" b="-2"/>
          <a:stretch/>
        </p:blipFill>
        <p:spPr>
          <a:xfrm>
            <a:off x="1" y="10"/>
            <a:ext cx="12191998" cy="6857990"/>
          </a:xfrm>
          <a:prstGeom prst="rect">
            <a:avLst/>
          </a:prstGeom>
        </p:spPr>
      </p:pic>
      <p:pic>
        <p:nvPicPr>
          <p:cNvPr id="12" name="Picture 3" descr="Háromszöges absztrakt háttér">
            <a:extLst>
              <a:ext uri="{FF2B5EF4-FFF2-40B4-BE49-F238E27FC236}">
                <a16:creationId xmlns:a16="http://schemas.microsoft.com/office/drawing/2014/main" id="{7ADEC1A9-033F-BCCF-B409-3F7BFBB3924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t="15605" r="-2" b="-2"/>
          <a:stretch/>
        </p:blipFill>
        <p:spPr>
          <a:xfrm>
            <a:off x="-1455" y="-6784"/>
            <a:ext cx="12191998" cy="685799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161844" y="1779645"/>
            <a:ext cx="4321549" cy="2116348"/>
          </a:xfrm>
          <a:noFill/>
        </p:spPr>
        <p:txBody>
          <a:bodyPr rtlCol="0" anchor="b">
            <a:normAutofit/>
          </a:bodyPr>
          <a:lstStyle/>
          <a:p>
            <a:pPr algn="r"/>
            <a:r>
              <a:rPr lang="hu-HU" dirty="0">
                <a:solidFill>
                  <a:srgbClr val="FFC000"/>
                </a:solidFill>
                <a:latin typeface="Calibri"/>
                <a:cs typeface="Calibri"/>
              </a:rPr>
              <a:t>Köszönöm a figyelmet!</a:t>
            </a:r>
            <a:endParaRPr lang="hu-HU" dirty="0">
              <a:solidFill>
                <a:schemeClr val="accent1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A03FE5-7938-1573-2D18-E168CC7C0A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3198" y="931856"/>
            <a:ext cx="10324260" cy="4994960"/>
          </a:xfrm>
          <a:custGeom>
            <a:avLst/>
            <a:gdLst>
              <a:gd name="connsiteX0" fmla="*/ 0 w 9985794"/>
              <a:gd name="connsiteY0" fmla="*/ 0 h 4920343"/>
              <a:gd name="connsiteX1" fmla="*/ 9985794 w 9985794"/>
              <a:gd name="connsiteY1" fmla="*/ 0 h 4920343"/>
              <a:gd name="connsiteX2" fmla="*/ 9985794 w 9985794"/>
              <a:gd name="connsiteY2" fmla="*/ 4920343 h 4920343"/>
              <a:gd name="connsiteX3" fmla="*/ 0 w 9985794"/>
              <a:gd name="connsiteY3" fmla="*/ 4920343 h 4920343"/>
              <a:gd name="connsiteX4" fmla="*/ 0 w 9985794"/>
              <a:gd name="connsiteY4" fmla="*/ 4119525 h 4920343"/>
              <a:gd name="connsiteX5" fmla="*/ 4905554 w 9985794"/>
              <a:gd name="connsiteY5" fmla="*/ 4119525 h 4920343"/>
              <a:gd name="connsiteX6" fmla="*/ 4905554 w 9985794"/>
              <a:gd name="connsiteY6" fmla="*/ 1451087 h 4920343"/>
              <a:gd name="connsiteX7" fmla="*/ 0 w 9985794"/>
              <a:gd name="connsiteY7" fmla="*/ 1451087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8" fmla="*/ 4996994 w 9985794"/>
              <a:gd name="connsiteY8" fmla="*/ 4210965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0" fmla="*/ 4905554 w 9985794"/>
              <a:gd name="connsiteY0" fmla="*/ 1451087 h 4920343"/>
              <a:gd name="connsiteX1" fmla="*/ 0 w 9985794"/>
              <a:gd name="connsiteY1" fmla="*/ 1451087 h 4920343"/>
              <a:gd name="connsiteX2" fmla="*/ 0 w 9985794"/>
              <a:gd name="connsiteY2" fmla="*/ 0 h 4920343"/>
              <a:gd name="connsiteX3" fmla="*/ 9985794 w 9985794"/>
              <a:gd name="connsiteY3" fmla="*/ 0 h 4920343"/>
              <a:gd name="connsiteX4" fmla="*/ 9985794 w 9985794"/>
              <a:gd name="connsiteY4" fmla="*/ 4920343 h 4920343"/>
              <a:gd name="connsiteX5" fmla="*/ 0 w 9985794"/>
              <a:gd name="connsiteY5" fmla="*/ 4920343 h 4920343"/>
              <a:gd name="connsiteX6" fmla="*/ 0 w 9985794"/>
              <a:gd name="connsiteY6" fmla="*/ 4119525 h 4920343"/>
              <a:gd name="connsiteX0" fmla="*/ 0 w 9985794"/>
              <a:gd name="connsiteY0" fmla="*/ 1451087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5794" h="4920343">
                <a:moveTo>
                  <a:pt x="0" y="1451087"/>
                </a:moveTo>
                <a:lnTo>
                  <a:pt x="0" y="0"/>
                </a:lnTo>
                <a:lnTo>
                  <a:pt x="9985794" y="0"/>
                </a:lnTo>
                <a:lnTo>
                  <a:pt x="9985794" y="4920343"/>
                </a:lnTo>
                <a:lnTo>
                  <a:pt x="0" y="4920343"/>
                </a:lnTo>
                <a:lnTo>
                  <a:pt x="0" y="4119525"/>
                </a:lnTo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Alcím 2">
            <a:extLst>
              <a:ext uri="{FF2B5EF4-FFF2-40B4-BE49-F238E27FC236}">
                <a16:creationId xmlns:a16="http://schemas.microsoft.com/office/drawing/2014/main" id="{AB1EA74E-CD03-1B3C-BA65-60BCE370117F}"/>
              </a:ext>
            </a:extLst>
          </p:cNvPr>
          <p:cNvSpPr txBox="1">
            <a:spLocks/>
          </p:cNvSpPr>
          <p:nvPr/>
        </p:nvSpPr>
        <p:spPr>
          <a:xfrm>
            <a:off x="928607" y="4952643"/>
            <a:ext cx="4521623" cy="107703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Bódog András</a:t>
            </a:r>
          </a:p>
          <a:p>
            <a:pPr algn="r"/>
            <a:r>
              <a:rPr lang="hu-H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Vörösmarty Mihály Könyvtár, Székesfehérvár</a:t>
            </a:r>
          </a:p>
        </p:txBody>
      </p:sp>
      <p:sp>
        <p:nvSpPr>
          <p:cNvPr id="7" name="Alcím 2">
            <a:extLst>
              <a:ext uri="{FF2B5EF4-FFF2-40B4-BE49-F238E27FC236}">
                <a16:creationId xmlns:a16="http://schemas.microsoft.com/office/drawing/2014/main" id="{6692A0A3-DD85-CFA5-72C4-42379E874497}"/>
              </a:ext>
            </a:extLst>
          </p:cNvPr>
          <p:cNvSpPr txBox="1">
            <a:spLocks/>
          </p:cNvSpPr>
          <p:nvPr/>
        </p:nvSpPr>
        <p:spPr>
          <a:xfrm>
            <a:off x="2512139" y="6024206"/>
            <a:ext cx="7164810" cy="8270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"404 </a:t>
            </a:r>
            <a:r>
              <a:rPr lang="hu-HU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Not</a:t>
            </a:r>
            <a:r>
              <a:rPr lang="hu-H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hu-HU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Found</a:t>
            </a:r>
            <a:r>
              <a:rPr lang="hu-H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" konferencia és workshop</a:t>
            </a:r>
          </a:p>
          <a:p>
            <a:pPr algn="ctr"/>
            <a:r>
              <a:rPr lang="hu-H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Országos Széchényi Könyvtár, 2024.11.27.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52" y="3808753"/>
            <a:ext cx="7991475" cy="69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208781" y="4204253"/>
            <a:ext cx="5048677" cy="524107"/>
          </a:xfrm>
          <a:noFill/>
        </p:spPr>
        <p:txBody>
          <a:bodyPr rtlCol="0" anchor="t">
            <a:normAutofit/>
          </a:bodyPr>
          <a:lstStyle/>
          <a:p>
            <a:pPr algn="r"/>
            <a:r>
              <a:rPr lang="hu-HU" sz="1600" b="1" dirty="0">
                <a:solidFill>
                  <a:schemeClr val="bg1">
                    <a:lumMod val="95000"/>
                  </a:schemeClr>
                </a:solidFill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fewa.vmk.hu/</a:t>
            </a:r>
            <a:endParaRPr lang="hu-HU" sz="1600" b="1" dirty="0">
              <a:solidFill>
                <a:schemeClr val="bg1">
                  <a:lumMod val="9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790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A9AE4874-0D1C-7D50-B593-3F88E74F4780}"/>
              </a:ext>
            </a:extLst>
          </p:cNvPr>
          <p:cNvSpPr/>
          <p:nvPr/>
        </p:nvSpPr>
        <p:spPr>
          <a:xfrm>
            <a:off x="840440" y="862852"/>
            <a:ext cx="10533529" cy="52331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9E86E8D-F31A-DE77-D98C-44056BBBE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707" y="1177170"/>
            <a:ext cx="8977511" cy="1073825"/>
          </a:xfrm>
        </p:spPr>
        <p:txBody>
          <a:bodyPr/>
          <a:lstStyle/>
          <a:p>
            <a:r>
              <a:rPr lang="hu-HU" dirty="0">
                <a:latin typeface="Calibri"/>
                <a:cs typeface="Calibri"/>
              </a:rPr>
              <a:t>előzmény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6AD6D77-A34A-FBA3-98D5-2621CA6CD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709" y="2430845"/>
            <a:ext cx="9492979" cy="31417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b="1" dirty="0">
                <a:latin typeface="Calibri"/>
                <a:cs typeface="Calibri"/>
              </a:rPr>
              <a:t>Aranybulla Webarchívum (2023)</a:t>
            </a:r>
            <a:r>
              <a:rPr lang="hu-HU" dirty="0">
                <a:latin typeface="Calibri"/>
                <a:cs typeface="Calibri"/>
              </a:rPr>
              <a:t>: egy történelmi eseményt feldolgozó tematikus webarchívum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hu-HU" dirty="0">
                <a:latin typeface="Calibri"/>
                <a:cs typeface="Calibri"/>
              </a:rPr>
              <a:t>Nagyon alapos gyűjtőmunka előzte meg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hu-HU" dirty="0">
                <a:latin typeface="Calibri"/>
                <a:cs typeface="Calibri"/>
              </a:rPr>
              <a:t>Együttműködés az OSZK </a:t>
            </a:r>
            <a:r>
              <a:rPr lang="hu-HU" dirty="0" smtClean="0">
                <a:latin typeface="Calibri"/>
                <a:cs typeface="Calibri"/>
              </a:rPr>
              <a:t>Webarchívummal</a:t>
            </a:r>
            <a:endParaRPr lang="hu-HU" dirty="0">
              <a:latin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hu-HU" dirty="0">
                <a:latin typeface="Calibri"/>
                <a:cs typeface="Calibri"/>
              </a:rPr>
              <a:t>Tartalmi feltárás, tárgyszavazás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hu-HU" dirty="0">
                <a:latin typeface="Calibri"/>
                <a:cs typeface="Calibri"/>
              </a:rPr>
              <a:t>Háttéradatbázis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hu-HU" dirty="0" err="1">
                <a:latin typeface="Calibri"/>
                <a:cs typeface="Calibri"/>
              </a:rPr>
              <a:t>Autocomplete</a:t>
            </a:r>
            <a:r>
              <a:rPr lang="hu-HU" dirty="0">
                <a:latin typeface="Calibri"/>
                <a:cs typeface="Calibri"/>
              </a:rPr>
              <a:t> (a keresőmező megjeleníti a tartalmat)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hu-HU" dirty="0">
                <a:latin typeface="Calibri"/>
                <a:cs typeface="Calibri"/>
              </a:rPr>
              <a:t>Többszempontú részletes keresés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hu-HU" dirty="0">
                <a:latin typeface="Calibri"/>
                <a:cs typeface="Calibri"/>
              </a:rPr>
              <a:t>Korszerű weboldal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F1635FF-A151-20A1-7C42-A62E5E361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587" y="6308819"/>
            <a:ext cx="9853333" cy="55315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metaadatolás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adatbázisépítés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kihívásai</a:t>
            </a:r>
            <a:r>
              <a:rPr lang="en-US" dirty="0">
                <a:solidFill>
                  <a:schemeClr val="bg1"/>
                </a:solidFill>
              </a:rPr>
              <a:t> a Fejér </a:t>
            </a:r>
            <a:r>
              <a:rPr lang="en-US" dirty="0" err="1">
                <a:solidFill>
                  <a:schemeClr val="bg1"/>
                </a:solidFill>
              </a:rPr>
              <a:t>Vármegyei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Webarchívumban</a:t>
            </a:r>
            <a:endParaRPr lang="hu-HU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Bódog András, Vörösmarty Mihály </a:t>
            </a:r>
            <a:r>
              <a:rPr lang="en-US" dirty="0" err="1">
                <a:solidFill>
                  <a:schemeClr val="bg1"/>
                </a:solidFill>
              </a:rPr>
              <a:t>Könyvtár</a:t>
            </a:r>
            <a:r>
              <a:rPr lang="en-US" dirty="0">
                <a:solidFill>
                  <a:schemeClr val="bg1"/>
                </a:solidFill>
              </a:rPr>
              <a:t>, "404 Not Found" </a:t>
            </a:r>
            <a:r>
              <a:rPr lang="en-US" dirty="0" err="1">
                <a:solidFill>
                  <a:schemeClr val="bg1"/>
                </a:solidFill>
              </a:rPr>
              <a:t>Országos</a:t>
            </a:r>
            <a:r>
              <a:rPr lang="en-US" dirty="0">
                <a:solidFill>
                  <a:schemeClr val="bg1"/>
                </a:solidFill>
              </a:rPr>
              <a:t> Széchényi </a:t>
            </a:r>
            <a:r>
              <a:rPr lang="en-US" dirty="0" err="1">
                <a:solidFill>
                  <a:schemeClr val="bg1"/>
                </a:solidFill>
              </a:rPr>
              <a:t>Könyvtár</a:t>
            </a:r>
            <a:r>
              <a:rPr lang="en-US" dirty="0">
                <a:solidFill>
                  <a:schemeClr val="bg1"/>
                </a:solidFill>
              </a:rPr>
              <a:t>, 2024. 11. 27. </a:t>
            </a:r>
            <a:endParaRPr lang="hu-HU">
              <a:solidFill>
                <a:schemeClr val="bg1"/>
              </a:solidFill>
            </a:endParaRPr>
          </a:p>
        </p:txBody>
      </p:sp>
      <p:pic>
        <p:nvPicPr>
          <p:cNvPr id="6" name="Kép 5" descr="aranybulla kezdő.JPG">
            <a:extLst>
              <a:ext uri="{FF2B5EF4-FFF2-40B4-BE49-F238E27FC236}">
                <a16:creationId xmlns:a16="http://schemas.microsoft.com/office/drawing/2014/main" id="{530AD1EF-81E1-91B4-3AA8-B5F358C00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204" y="1438064"/>
            <a:ext cx="9144000" cy="4134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72" y="1058049"/>
            <a:ext cx="10058400" cy="5188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766" y="1205059"/>
            <a:ext cx="7762875" cy="4600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589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id="{C2A59689-FFDF-73BD-3F85-F1D74BB39A86}"/>
              </a:ext>
            </a:extLst>
          </p:cNvPr>
          <p:cNvSpPr/>
          <p:nvPr/>
        </p:nvSpPr>
        <p:spPr>
          <a:xfrm>
            <a:off x="840440" y="862852"/>
            <a:ext cx="10533529" cy="52331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A6C9B08-60B9-16CF-3D6E-E0B683A4F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448" y="719852"/>
            <a:ext cx="8977511" cy="1073825"/>
          </a:xfrm>
        </p:spPr>
        <p:txBody>
          <a:bodyPr/>
          <a:lstStyle/>
          <a:p>
            <a:r>
              <a:rPr lang="hu-HU" dirty="0">
                <a:latin typeface="Calibri"/>
                <a:cs typeface="Calibri"/>
              </a:rPr>
              <a:t>FEWA Projekt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A2C5B94-E773-9A0B-784B-F32EB4D0F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449" y="1737849"/>
            <a:ext cx="8977509" cy="31417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dirty="0">
                <a:latin typeface="Calibri"/>
                <a:cs typeface="Calibri"/>
              </a:rPr>
              <a:t>NKA pályázat: Innovatív, új szolgáltatások kidolgozása, gyakorlati bevezetése, fejlesztése (208139/19)</a:t>
            </a:r>
          </a:p>
          <a:p>
            <a:r>
              <a:rPr lang="hu-HU" dirty="0">
                <a:latin typeface="Calibri"/>
                <a:cs typeface="Calibri"/>
              </a:rPr>
              <a:t>Helyismereti webarchívum a mindenkori Fejér megyére vonatkozóan</a:t>
            </a:r>
          </a:p>
          <a:p>
            <a:r>
              <a:rPr lang="hu-HU" dirty="0">
                <a:latin typeface="Calibri"/>
                <a:cs typeface="Calibri"/>
              </a:rPr>
              <a:t>Együttműködés az OSZK </a:t>
            </a:r>
            <a:r>
              <a:rPr lang="hu-HU" dirty="0" smtClean="0">
                <a:latin typeface="Calibri"/>
                <a:cs typeface="Calibri"/>
              </a:rPr>
              <a:t>Webarchívummal</a:t>
            </a:r>
            <a:endParaRPr lang="hu-HU" dirty="0">
              <a:latin typeface="Calibri"/>
              <a:cs typeface="Calibri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ABFC7C2-EA6C-17F5-70F1-5DFF439BD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440" y="6194204"/>
            <a:ext cx="10529887" cy="66107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err="1">
                <a:solidFill>
                  <a:schemeClr val="bg1"/>
                </a:solidFill>
              </a:rPr>
              <a:t>metaadatolás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adatbázisépítés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kihívásai</a:t>
            </a:r>
            <a:r>
              <a:rPr lang="en-US" dirty="0">
                <a:solidFill>
                  <a:schemeClr val="bg1"/>
                </a:solidFill>
              </a:rPr>
              <a:t> a Fejér </a:t>
            </a:r>
            <a:r>
              <a:rPr lang="en-US" err="1">
                <a:solidFill>
                  <a:schemeClr val="bg1"/>
                </a:solidFill>
              </a:rPr>
              <a:t>Vármegyei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Webarchívumban</a:t>
            </a:r>
            <a:endParaRPr lang="hu-HU" dirty="0" err="1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Bódog András, Vörösmarty Mihály </a:t>
            </a:r>
            <a:r>
              <a:rPr lang="en-US" dirty="0" err="1">
                <a:solidFill>
                  <a:schemeClr val="bg1"/>
                </a:solidFill>
              </a:rPr>
              <a:t>Könyvtár</a:t>
            </a:r>
            <a:r>
              <a:rPr lang="en-US" dirty="0">
                <a:solidFill>
                  <a:schemeClr val="bg1"/>
                </a:solidFill>
              </a:rPr>
              <a:t>, "404 Not Found" </a:t>
            </a:r>
            <a:r>
              <a:rPr lang="en-US" dirty="0" err="1">
                <a:solidFill>
                  <a:schemeClr val="bg1"/>
                </a:solidFill>
              </a:rPr>
              <a:t>Országos</a:t>
            </a:r>
            <a:r>
              <a:rPr lang="en-US" dirty="0">
                <a:solidFill>
                  <a:schemeClr val="bg1"/>
                </a:solidFill>
              </a:rPr>
              <a:t> Széchényi </a:t>
            </a:r>
            <a:r>
              <a:rPr lang="en-US" dirty="0" err="1">
                <a:solidFill>
                  <a:schemeClr val="bg1"/>
                </a:solidFill>
              </a:rPr>
              <a:t>Könyvtár</a:t>
            </a:r>
            <a:r>
              <a:rPr lang="en-US" dirty="0">
                <a:solidFill>
                  <a:schemeClr val="bg1"/>
                </a:solidFill>
              </a:rPr>
              <a:t>, 2024. 11. 27. </a:t>
            </a:r>
            <a:endParaRPr lang="hu-HU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73255550"/>
              </p:ext>
            </p:extLst>
          </p:nvPr>
        </p:nvGraphicFramePr>
        <p:xfrm>
          <a:off x="840440" y="3407235"/>
          <a:ext cx="10529886" cy="2524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0753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id="{3A5FDDE8-E1E1-6309-3562-5258218DD296}"/>
              </a:ext>
            </a:extLst>
          </p:cNvPr>
          <p:cNvSpPr/>
          <p:nvPr/>
        </p:nvSpPr>
        <p:spPr>
          <a:xfrm>
            <a:off x="840440" y="862852"/>
            <a:ext cx="10533529" cy="52331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3A1B834-062A-10B5-6274-07454EC89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447" y="913219"/>
            <a:ext cx="9552061" cy="1073825"/>
          </a:xfrm>
        </p:spPr>
        <p:txBody>
          <a:bodyPr>
            <a:normAutofit fontScale="90000"/>
          </a:bodyPr>
          <a:lstStyle/>
          <a:p>
            <a:r>
              <a:rPr lang="hu-HU" dirty="0">
                <a:latin typeface="Calibri"/>
                <a:cs typeface="Calibri"/>
              </a:rPr>
              <a:t>A Helyismereti webarchívum sajátosságai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02A3794-3422-C4BB-DD8F-53EEE722D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447" y="2037411"/>
            <a:ext cx="8977509" cy="4058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2000" dirty="0">
                <a:latin typeface="Calibri"/>
                <a:cs typeface="Calibri"/>
              </a:rPr>
              <a:t>Helyismereti állományalakítási szempontok: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hu-HU" sz="1800" i="1" dirty="0">
                <a:latin typeface="Calibri"/>
                <a:cs typeface="Calibri"/>
              </a:rPr>
              <a:t>Földrajzi szempont</a:t>
            </a:r>
            <a:r>
              <a:rPr lang="hu-HU" sz="1800" dirty="0">
                <a:latin typeface="Calibri"/>
                <a:cs typeface="Calibri"/>
              </a:rPr>
              <a:t>: a mindenkori Fejér megye területe (államalapítástól napjainkig)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hu-HU" sz="1800" i="1" dirty="0">
                <a:latin typeface="Calibri"/>
                <a:cs typeface="Calibri"/>
              </a:rPr>
              <a:t>Személyi/testületi szempont</a:t>
            </a:r>
            <a:r>
              <a:rPr lang="hu-HU" sz="1800" dirty="0">
                <a:latin typeface="Calibri"/>
                <a:cs typeface="Calibri"/>
              </a:rPr>
              <a:t>: a mindenkori Fejér megye területén született/létrehozott, tevékenykedő személyek és testületek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hu-HU" sz="1800" i="1" dirty="0">
                <a:latin typeface="Calibri"/>
                <a:cs typeface="Calibri"/>
              </a:rPr>
              <a:t>Történeti szempont</a:t>
            </a:r>
            <a:r>
              <a:rPr lang="hu-HU" sz="1800" dirty="0">
                <a:latin typeface="Calibri"/>
                <a:cs typeface="Calibri"/>
              </a:rPr>
              <a:t>: a mindenkori Fejér megye területén történt események</a:t>
            </a:r>
          </a:p>
          <a:p>
            <a:r>
              <a:rPr lang="hu-HU" sz="2000" dirty="0">
                <a:latin typeface="Calibri"/>
                <a:cs typeface="Calibri"/>
              </a:rPr>
              <a:t>Az általános webtérarchiválással ellentétben nagyobb hangsúlyt kapnak az oldalak egyéni jellegzetességei -&gt; mivel kevesebb a releváns weboldal, lehetővé válik az oldalak egyéni feldolgozása, </a:t>
            </a:r>
            <a:r>
              <a:rPr lang="hu-HU" sz="2000" dirty="0" err="1">
                <a:latin typeface="Calibri"/>
                <a:cs typeface="Calibri"/>
              </a:rPr>
              <a:t>metaadatolása</a:t>
            </a:r>
            <a:r>
              <a:rPr lang="hu-HU" sz="2000" dirty="0">
                <a:latin typeface="Calibri"/>
                <a:cs typeface="Calibri"/>
              </a:rPr>
              <a:t> -&gt; a webarchívum szervesen illeszkedik a könyvtár helyismereti gyűjteményébe.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015F076-C0E3-A749-6C8D-73AEAA94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9416" y="6223794"/>
            <a:ext cx="10315575" cy="634206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A </a:t>
            </a:r>
            <a:r>
              <a:rPr lang="hu-HU" dirty="0" err="1">
                <a:solidFill>
                  <a:schemeClr val="bg1"/>
                </a:solidFill>
              </a:rPr>
              <a:t>metaadatolás</a:t>
            </a:r>
            <a:r>
              <a:rPr lang="hu-HU" dirty="0">
                <a:solidFill>
                  <a:schemeClr val="bg1"/>
                </a:solidFill>
              </a:rPr>
              <a:t> és az adatbázisépítés kihívásai a Fejér Vármegyei Webarchívumban</a:t>
            </a:r>
            <a:endParaRPr lang="hu-HU" dirty="0"/>
          </a:p>
          <a:p>
            <a:pPr algn="ctr"/>
            <a:r>
              <a:rPr lang="hu-HU" dirty="0">
                <a:solidFill>
                  <a:schemeClr val="bg1"/>
                </a:solidFill>
              </a:rPr>
              <a:t>Bódog András, Vörösmarty Mihály Könyvtár, "404 </a:t>
            </a:r>
            <a:r>
              <a:rPr lang="hu-HU" dirty="0" err="1">
                <a:solidFill>
                  <a:schemeClr val="bg1"/>
                </a:solidFill>
              </a:rPr>
              <a:t>Not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Found</a:t>
            </a:r>
            <a:r>
              <a:rPr lang="hu-HU" dirty="0">
                <a:solidFill>
                  <a:schemeClr val="bg1"/>
                </a:solidFill>
              </a:rPr>
              <a:t>" Országos Széchényi Könyvtár, 2024. 11. 27. </a:t>
            </a:r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4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id="{E3B4ACBB-39BE-A311-B334-88B6CDE13C9E}"/>
              </a:ext>
            </a:extLst>
          </p:cNvPr>
          <p:cNvSpPr/>
          <p:nvPr/>
        </p:nvSpPr>
        <p:spPr>
          <a:xfrm>
            <a:off x="840440" y="887566"/>
            <a:ext cx="10533529" cy="52331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E9D3E59-DA8A-04FA-3794-F127630B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448" y="862852"/>
            <a:ext cx="8977511" cy="1073825"/>
          </a:xfrm>
        </p:spPr>
        <p:txBody>
          <a:bodyPr>
            <a:normAutofit/>
          </a:bodyPr>
          <a:lstStyle/>
          <a:p>
            <a:r>
              <a:rPr lang="hu-HU" sz="2500" dirty="0">
                <a:latin typeface="Calibri"/>
                <a:cs typeface="Calibri"/>
              </a:rPr>
              <a:t>FEWA előkészítő munkák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C4643C1-F563-E396-535E-45EFC5BB8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444" y="1936677"/>
            <a:ext cx="8977509" cy="362474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hu-HU" sz="1900" b="1" dirty="0">
                <a:latin typeface="Calibri"/>
                <a:cs typeface="Calibri"/>
              </a:rPr>
              <a:t>Kísérleti pilotszakasz </a:t>
            </a:r>
            <a:r>
              <a:rPr lang="hu-HU" sz="1900" dirty="0">
                <a:latin typeface="Calibri"/>
                <a:cs typeface="Calibri"/>
              </a:rPr>
              <a:t>célja: a székesfehérvári weboldalak archiválása, gyakorlat kialakítása</a:t>
            </a:r>
          </a:p>
          <a:p>
            <a:r>
              <a:rPr lang="hu-HU" sz="1900" dirty="0">
                <a:latin typeface="Calibri"/>
                <a:cs typeface="Calibri"/>
              </a:rPr>
              <a:t>Tárhely- és szerverkonfiguráció</a:t>
            </a:r>
          </a:p>
          <a:p>
            <a:r>
              <a:rPr lang="hu-HU" sz="1900" dirty="0">
                <a:latin typeface="Calibri"/>
                <a:cs typeface="Calibri"/>
              </a:rPr>
              <a:t>Webarchiváló eszközök (WCT, </a:t>
            </a:r>
            <a:r>
              <a:rPr lang="hu-HU" sz="1900" dirty="0" err="1">
                <a:latin typeface="Calibri"/>
                <a:cs typeface="Calibri"/>
              </a:rPr>
              <a:t>pywb</a:t>
            </a:r>
            <a:r>
              <a:rPr lang="hu-HU" sz="1900" dirty="0">
                <a:latin typeface="Calibri"/>
                <a:cs typeface="Calibri"/>
              </a:rPr>
              <a:t>) konfigurációja (OSZK-s segítséggel)</a:t>
            </a:r>
          </a:p>
          <a:p>
            <a:r>
              <a:rPr lang="hu-HU" sz="1900" dirty="0">
                <a:latin typeface="Calibri"/>
                <a:cs typeface="Calibri"/>
              </a:rPr>
              <a:t>Előzmény: az OSZK-val együttműködésben (KDS), illetve saját gyűjtőmunkával megyei szintű </a:t>
            </a:r>
            <a:r>
              <a:rPr lang="hu-HU" sz="1900" dirty="0" err="1">
                <a:latin typeface="Calibri"/>
                <a:cs typeface="Calibri"/>
              </a:rPr>
              <a:t>seedlista</a:t>
            </a:r>
            <a:r>
              <a:rPr lang="hu-HU" sz="1900" dirty="0">
                <a:latin typeface="Calibri"/>
                <a:cs typeface="Calibri"/>
              </a:rPr>
              <a:t> -&gt; online Excel-munkalapban dolgozott a FEWA-s stáb, minden szükséges információt centralizáltan itt gyűjtünk, dolgozunk fel, majd ez kerül a háttéradatbázisba</a:t>
            </a:r>
          </a:p>
          <a:p>
            <a:r>
              <a:rPr lang="hu-HU" sz="1900" dirty="0">
                <a:latin typeface="Calibri"/>
                <a:cs typeface="Calibri"/>
              </a:rPr>
              <a:t>Eredeti (élő) oldalak metaadatait rögzítjük</a:t>
            </a:r>
          </a:p>
          <a:p>
            <a:r>
              <a:rPr lang="hu-HU" sz="1900" dirty="0">
                <a:latin typeface="Calibri"/>
                <a:cs typeface="Calibri"/>
              </a:rPr>
              <a:t>Székesfehérvári oldalak leválogatása, elérhetőségük tesztelése</a:t>
            </a:r>
          </a:p>
          <a:p>
            <a:r>
              <a:rPr lang="hu-HU" sz="1900" dirty="0">
                <a:latin typeface="Calibri"/>
                <a:cs typeface="Calibri"/>
              </a:rPr>
              <a:t>Előzetes feldolgozás: formai szempontok (változékonyság, címszerűségek, egységesített címek stb. hozzáadása)</a:t>
            </a:r>
          </a:p>
          <a:p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7A6037E-2816-5873-46C8-E861BD37D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3229" y="6191784"/>
            <a:ext cx="10267950" cy="750546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A </a:t>
            </a:r>
            <a:r>
              <a:rPr lang="hu-HU" dirty="0" err="1">
                <a:solidFill>
                  <a:schemeClr val="bg1"/>
                </a:solidFill>
              </a:rPr>
              <a:t>metaadatolás</a:t>
            </a:r>
            <a:r>
              <a:rPr lang="hu-HU" dirty="0">
                <a:solidFill>
                  <a:schemeClr val="bg1"/>
                </a:solidFill>
              </a:rPr>
              <a:t> és az adatbázisépítés kihívásai a Fejér Vármegyei Webarchívumban</a:t>
            </a:r>
            <a:endParaRPr lang="hu-HU" dirty="0"/>
          </a:p>
          <a:p>
            <a:pPr algn="ctr"/>
            <a:r>
              <a:rPr lang="hu-HU" dirty="0">
                <a:solidFill>
                  <a:schemeClr val="bg1"/>
                </a:solidFill>
              </a:rPr>
              <a:t>Bódog András, Vörösmarty Mihály Könyvtár, "404 </a:t>
            </a:r>
            <a:r>
              <a:rPr lang="hu-HU" dirty="0" err="1">
                <a:solidFill>
                  <a:schemeClr val="bg1"/>
                </a:solidFill>
              </a:rPr>
              <a:t>Not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Found</a:t>
            </a:r>
            <a:r>
              <a:rPr lang="hu-HU" dirty="0">
                <a:solidFill>
                  <a:schemeClr val="bg1"/>
                </a:solidFill>
              </a:rPr>
              <a:t>" Országos Széchényi Könyvtár, 2024. 11. 27. </a:t>
            </a:r>
            <a:endParaRPr lang="hu-HU">
              <a:solidFill>
                <a:schemeClr val="bg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03" y="1542979"/>
            <a:ext cx="10058400" cy="3610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7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id="{090E98BA-CFB0-FCE3-0F96-6957D19D1528}"/>
              </a:ext>
            </a:extLst>
          </p:cNvPr>
          <p:cNvSpPr/>
          <p:nvPr/>
        </p:nvSpPr>
        <p:spPr>
          <a:xfrm>
            <a:off x="840440" y="862852"/>
            <a:ext cx="10533529" cy="52331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C631350-DEDF-874A-CC8E-A0BC94839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448" y="640019"/>
            <a:ext cx="8977511" cy="1073825"/>
          </a:xfrm>
        </p:spPr>
        <p:txBody>
          <a:bodyPr/>
          <a:lstStyle/>
          <a:p>
            <a:r>
              <a:rPr lang="hu-HU" dirty="0" err="1">
                <a:latin typeface="Calibri"/>
                <a:cs typeface="Calibri"/>
              </a:rPr>
              <a:t>Fewa</a:t>
            </a:r>
            <a:r>
              <a:rPr lang="hu-HU" dirty="0">
                <a:latin typeface="Calibri"/>
                <a:cs typeface="Calibri"/>
              </a:rPr>
              <a:t> webaratás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CD24AE2-8D98-38A1-2441-627F83ADF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448" y="1713844"/>
            <a:ext cx="8977509" cy="353866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z="2000" b="1" dirty="0">
                <a:latin typeface="Trade Gothic Next Light"/>
                <a:cs typeface="Calibri"/>
              </a:rPr>
              <a:t>Web </a:t>
            </a:r>
            <a:r>
              <a:rPr lang="hu-HU" sz="2000" b="1" dirty="0" err="1">
                <a:latin typeface="Trade Gothic Next Light"/>
                <a:cs typeface="Calibri"/>
              </a:rPr>
              <a:t>Curator</a:t>
            </a:r>
            <a:r>
              <a:rPr lang="hu-HU" sz="2000" b="1" dirty="0">
                <a:latin typeface="Trade Gothic Next Light"/>
                <a:cs typeface="Calibri"/>
              </a:rPr>
              <a:t> </a:t>
            </a:r>
            <a:r>
              <a:rPr lang="hu-HU" sz="2000" b="1" dirty="0" err="1">
                <a:latin typeface="Trade Gothic Next Light"/>
                <a:cs typeface="Calibri"/>
              </a:rPr>
              <a:t>Tool</a:t>
            </a:r>
            <a:r>
              <a:rPr lang="hu-HU" sz="2000" dirty="0">
                <a:latin typeface="Trade Gothic Next Light"/>
                <a:cs typeface="Calibri"/>
              </a:rPr>
              <a:t>: aratásra - </a:t>
            </a:r>
            <a:r>
              <a:rPr lang="hu-HU" sz="2000" dirty="0" smtClean="0">
                <a:latin typeface="Trade Gothic Next Light"/>
                <a:cs typeface="Calibri"/>
              </a:rPr>
              <a:t>az Excel-munkafüzetben </a:t>
            </a:r>
            <a:r>
              <a:rPr lang="hu-HU" sz="2000" dirty="0">
                <a:latin typeface="Trade Gothic Next Light"/>
                <a:cs typeface="Calibri"/>
              </a:rPr>
              <a:t>jóváhagyott </a:t>
            </a:r>
            <a:r>
              <a:rPr lang="hu-HU" sz="2000" dirty="0" err="1">
                <a:latin typeface="Trade Gothic Next Light"/>
                <a:cs typeface="Calibri"/>
              </a:rPr>
              <a:t>seedek</a:t>
            </a:r>
            <a:r>
              <a:rPr lang="hu-HU" sz="2000" dirty="0">
                <a:latin typeface="Trade Gothic Next Light"/>
                <a:cs typeface="Calibri"/>
              </a:rPr>
              <a:t> kerültek paraméterezésre és archiválásra, a részletes </a:t>
            </a:r>
            <a:r>
              <a:rPr lang="hu-HU" sz="2000" dirty="0" err="1">
                <a:latin typeface="Trade Gothic Next Light"/>
                <a:cs typeface="Calibri"/>
              </a:rPr>
              <a:t>metaadatolás</a:t>
            </a:r>
            <a:r>
              <a:rPr lang="hu-HU" sz="2000" dirty="0">
                <a:latin typeface="Trade Gothic Next Light"/>
                <a:cs typeface="Calibri"/>
              </a:rPr>
              <a:t> és az engedélyeztetés nem itt történik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hu-HU" sz="1800" dirty="0">
                <a:latin typeface="Trade Gothic Next Light"/>
                <a:cs typeface="Calibri"/>
              </a:rPr>
              <a:t>Alapértelmezett HERITRIX3 profil: (1 GB adatlimit, 100 MB fájlméret, UTF8, </a:t>
            </a:r>
            <a:r>
              <a:rPr lang="hu-HU" sz="1800" dirty="0" err="1">
                <a:latin typeface="Trade Gothic Next Light"/>
                <a:cs typeface="Calibri"/>
              </a:rPr>
              <a:t>max</a:t>
            </a:r>
            <a:r>
              <a:rPr lang="hu-HU" sz="1800" dirty="0">
                <a:latin typeface="Trade Gothic Next Light"/>
                <a:cs typeface="Calibri"/>
              </a:rPr>
              <a:t> </a:t>
            </a:r>
            <a:r>
              <a:rPr lang="hu-HU" sz="1800" dirty="0" err="1">
                <a:latin typeface="Trade Gothic Next Light"/>
                <a:cs typeface="Calibri"/>
              </a:rPr>
              <a:t>path</a:t>
            </a:r>
            <a:r>
              <a:rPr lang="hu-HU" sz="1800" dirty="0">
                <a:latin typeface="Trade Gothic Next Light"/>
                <a:cs typeface="Calibri"/>
              </a:rPr>
              <a:t> </a:t>
            </a:r>
            <a:r>
              <a:rPr lang="hu-HU" sz="1800" dirty="0" err="1">
                <a:latin typeface="Trade Gothic Next Light"/>
                <a:cs typeface="Calibri"/>
              </a:rPr>
              <a:t>depth</a:t>
            </a:r>
            <a:r>
              <a:rPr lang="hu-HU" sz="1800" dirty="0">
                <a:latin typeface="Trade Gothic Next Light"/>
                <a:cs typeface="Calibri"/>
              </a:rPr>
              <a:t>/</a:t>
            </a:r>
            <a:r>
              <a:rPr lang="hu-HU" sz="1800" dirty="0" err="1">
                <a:latin typeface="Trade Gothic Next Light"/>
                <a:cs typeface="Calibri"/>
              </a:rPr>
              <a:t>hops</a:t>
            </a:r>
            <a:r>
              <a:rPr lang="hu-HU" sz="1800" dirty="0">
                <a:latin typeface="Trade Gothic Next Light"/>
                <a:cs typeface="Calibri"/>
              </a:rPr>
              <a:t>/</a:t>
            </a:r>
            <a:r>
              <a:rPr lang="hu-HU" sz="1800" dirty="0" err="1">
                <a:latin typeface="Trade Gothic Next Light"/>
                <a:cs typeface="Calibri"/>
              </a:rPr>
              <a:t>transitive</a:t>
            </a:r>
            <a:r>
              <a:rPr lang="hu-HU" sz="1800" dirty="0">
                <a:latin typeface="Trade Gothic Next Light"/>
                <a:cs typeface="Calibri"/>
              </a:rPr>
              <a:t> </a:t>
            </a:r>
            <a:r>
              <a:rPr lang="hu-HU" sz="1800" dirty="0" err="1">
                <a:latin typeface="Trade Gothic Next Light"/>
                <a:cs typeface="Calibri"/>
              </a:rPr>
              <a:t>hops</a:t>
            </a:r>
            <a:r>
              <a:rPr lang="hu-HU" sz="1800" dirty="0">
                <a:latin typeface="Trade Gothic Next Light"/>
                <a:cs typeface="Calibri"/>
              </a:rPr>
              <a:t>: 10/5/3) indokolt esetben ettől eltérnek egyes paraméterek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hu-HU" sz="1800" dirty="0">
                <a:latin typeface="Trade Gothic Next Light"/>
                <a:cs typeface="Calibri"/>
              </a:rPr>
              <a:t>1 </a:t>
            </a:r>
            <a:r>
              <a:rPr lang="hu-HU" sz="1800" dirty="0" err="1">
                <a:latin typeface="Trade Gothic Next Light"/>
                <a:cs typeface="Calibri"/>
              </a:rPr>
              <a:t>target</a:t>
            </a:r>
            <a:r>
              <a:rPr lang="hu-HU" sz="1800" dirty="0">
                <a:latin typeface="Trade Gothic Next Light"/>
                <a:cs typeface="Calibri"/>
              </a:rPr>
              <a:t> = 1 weboldal (de lehet több </a:t>
            </a:r>
            <a:r>
              <a:rPr lang="hu-HU" sz="1800" dirty="0" err="1">
                <a:latin typeface="Trade Gothic Next Light"/>
                <a:cs typeface="Calibri"/>
              </a:rPr>
              <a:t>seed</a:t>
            </a:r>
            <a:r>
              <a:rPr lang="hu-HU" sz="1800" dirty="0">
                <a:latin typeface="Trade Gothic Next Light"/>
                <a:cs typeface="Calibri"/>
              </a:rPr>
              <a:t>, különösen problémás weboldalaknál)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hu-HU" sz="1800" dirty="0">
                <a:latin typeface="Trade Gothic Next Light"/>
                <a:cs typeface="Calibri"/>
              </a:rPr>
              <a:t>A relatíve gyakran frissülő oldalaknál havonta történik automatikus mentés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hu-HU" sz="1800" dirty="0" err="1">
                <a:latin typeface="Trade Gothic Next Light"/>
                <a:cs typeface="Calibri"/>
              </a:rPr>
              <a:t>Reference</a:t>
            </a:r>
            <a:r>
              <a:rPr lang="hu-HU" sz="1800" dirty="0">
                <a:latin typeface="Trade Gothic Next Light"/>
                <a:cs typeface="Calibri"/>
              </a:rPr>
              <a:t> </a:t>
            </a:r>
            <a:r>
              <a:rPr lang="hu-HU" sz="1800" dirty="0" err="1">
                <a:latin typeface="Trade Gothic Next Light"/>
                <a:cs typeface="Calibri"/>
              </a:rPr>
              <a:t>number</a:t>
            </a:r>
            <a:r>
              <a:rPr lang="hu-HU" sz="1800" dirty="0">
                <a:latin typeface="Trade Gothic Next Light"/>
                <a:cs typeface="Calibri"/>
              </a:rPr>
              <a:t> = FEWA-azonosító</a:t>
            </a:r>
          </a:p>
          <a:p>
            <a:r>
              <a:rPr lang="hu-HU" sz="2000" b="1" dirty="0" err="1">
                <a:latin typeface="Trade Gothic Next Light"/>
                <a:cs typeface="Calibri"/>
              </a:rPr>
              <a:t>Pywb</a:t>
            </a:r>
            <a:r>
              <a:rPr lang="hu-HU" sz="2000" b="1" dirty="0">
                <a:latin typeface="Trade Gothic Next Light"/>
                <a:cs typeface="Calibri"/>
              </a:rPr>
              <a:t> </a:t>
            </a:r>
            <a:r>
              <a:rPr lang="hu-HU" sz="2000" b="1" dirty="0" err="1">
                <a:latin typeface="Trade Gothic Next Light"/>
                <a:cs typeface="Calibri"/>
              </a:rPr>
              <a:t>Wayback</a:t>
            </a:r>
            <a:r>
              <a:rPr lang="hu-HU" sz="2000" b="1" dirty="0">
                <a:latin typeface="Trade Gothic Next Light"/>
                <a:cs typeface="Calibri"/>
              </a:rPr>
              <a:t> </a:t>
            </a:r>
            <a:r>
              <a:rPr lang="hu-HU" sz="2000" b="1" dirty="0" err="1">
                <a:latin typeface="Trade Gothic Next Light"/>
                <a:cs typeface="Calibri"/>
              </a:rPr>
              <a:t>Machine</a:t>
            </a:r>
            <a:r>
              <a:rPr lang="hu-HU" sz="2000" dirty="0">
                <a:latin typeface="Trade Gothic Next Light"/>
                <a:cs typeface="Calibri"/>
              </a:rPr>
              <a:t>: megjelenítésre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09DAB8E-40E1-6916-BD9C-9EA6443EB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441" y="6177190"/>
            <a:ext cx="10533528" cy="68081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metaadatolás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adatbázisépítés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kihívásai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Fejér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Vármegyei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Webarchívumban</a:t>
            </a:r>
            <a:endParaRPr lang="hu-HU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Bódog András, Vörösmarty Mihály </a:t>
            </a:r>
            <a:r>
              <a:rPr lang="en-US" dirty="0" err="1">
                <a:solidFill>
                  <a:schemeClr val="bg1"/>
                </a:solidFill>
              </a:rPr>
              <a:t>Könyvtár</a:t>
            </a:r>
            <a:r>
              <a:rPr lang="en-US" dirty="0">
                <a:solidFill>
                  <a:schemeClr val="bg1"/>
                </a:solidFill>
              </a:rPr>
              <a:t>, "404 Not Found" </a:t>
            </a:r>
            <a:r>
              <a:rPr lang="en-US" dirty="0" err="1">
                <a:solidFill>
                  <a:schemeClr val="bg1"/>
                </a:solidFill>
              </a:rPr>
              <a:t>Országos</a:t>
            </a:r>
            <a:r>
              <a:rPr lang="en-US" dirty="0">
                <a:solidFill>
                  <a:schemeClr val="bg1"/>
                </a:solidFill>
              </a:rPr>
              <a:t> Széchényi </a:t>
            </a:r>
            <a:r>
              <a:rPr lang="en-US" dirty="0" err="1">
                <a:solidFill>
                  <a:schemeClr val="bg1"/>
                </a:solidFill>
              </a:rPr>
              <a:t>Könyvtár</a:t>
            </a:r>
            <a:r>
              <a:rPr lang="en-US" dirty="0">
                <a:solidFill>
                  <a:schemeClr val="bg1"/>
                </a:solidFill>
              </a:rPr>
              <a:t>, 2024. 11. 27. </a:t>
            </a:r>
          </a:p>
        </p:txBody>
      </p:sp>
    </p:spTree>
    <p:extLst>
      <p:ext uri="{BB962C8B-B14F-4D97-AF65-F5344CB8AC3E}">
        <p14:creationId xmlns:p14="http://schemas.microsoft.com/office/powerpoint/2010/main" val="138109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090E98BA-CFB0-FCE3-0F96-6957D19D1528}"/>
              </a:ext>
            </a:extLst>
          </p:cNvPr>
          <p:cNvSpPr/>
          <p:nvPr/>
        </p:nvSpPr>
        <p:spPr>
          <a:xfrm>
            <a:off x="840440" y="862852"/>
            <a:ext cx="10533529" cy="52331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20442" y="567420"/>
            <a:ext cx="8977511" cy="1073825"/>
          </a:xfrm>
        </p:spPr>
        <p:txBody>
          <a:bodyPr/>
          <a:lstStyle/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FEWA 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metaadatok</a:t>
            </a: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8896" y="1641245"/>
            <a:ext cx="9996616" cy="4199165"/>
          </a:xfrm>
        </p:spPr>
        <p:txBody>
          <a:bodyPr>
            <a:noAutofit/>
          </a:bodyPr>
          <a:lstStyle/>
          <a:p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FEWA-azonosító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, archiváló intézmény</a:t>
            </a:r>
          </a:p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URL</a:t>
            </a:r>
          </a:p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Címadatok: egységesített cím, weboldalról leolvasott címszerűség, egyéb címadat</a:t>
            </a:r>
          </a:p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Leírás forrása és dátuma -&gt; tájékoztat a leíró 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metaadatok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időbeni érvényességéről</a:t>
            </a:r>
          </a:p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Létrehozó, közreműködő és jogtulajdonos</a:t>
            </a:r>
          </a:p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Tartalmi ismérvek: műfaj, típus, </a:t>
            </a:r>
            <a:r>
              <a:rPr lang="hu-HU" i="1" u="sng" dirty="0">
                <a:latin typeface="Calibri" panose="020F0502020204030204" pitchFamily="34" charset="0"/>
                <a:cs typeface="Calibri" panose="020F0502020204030204" pitchFamily="34" charset="0"/>
              </a:rPr>
              <a:t>kategória, témakör, </a:t>
            </a:r>
            <a:r>
              <a:rPr lang="hu-HU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altémakör</a:t>
            </a:r>
            <a:r>
              <a:rPr lang="hu-HU" i="1" u="sng" dirty="0">
                <a:latin typeface="Calibri" panose="020F0502020204030204" pitchFamily="34" charset="0"/>
                <a:cs typeface="Calibri" panose="020F0502020204030204" pitchFamily="34" charset="0"/>
              </a:rPr>
              <a:t>, tárgyszó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, &lt;- 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Köztauruszból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i="1" dirty="0">
                <a:latin typeface="Calibri" panose="020F0502020204030204" pitchFamily="34" charset="0"/>
                <a:cs typeface="Calibri" panose="020F0502020204030204" pitchFamily="34" charset="0"/>
              </a:rPr>
              <a:t>személynév, testületi név, földrajzi név, rendezvény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&lt;- 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authority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(VMK katalógus + külső források)</a:t>
            </a:r>
          </a:p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Változékonyság</a:t>
            </a:r>
          </a:p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Nyelv </a:t>
            </a:r>
          </a:p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Weboldal létrejöttének/megszűntének dátuma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840440" y="6177190"/>
            <a:ext cx="10533529" cy="68081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A metaadatolás és az adatbázisépítés kihívásai a Fejér </a:t>
            </a:r>
            <a:r>
              <a:rPr lang="en-US" err="1">
                <a:solidFill>
                  <a:schemeClr val="bg1"/>
                </a:solidFill>
              </a:rPr>
              <a:t>Vármegyei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Webarchívumban</a:t>
            </a:r>
            <a:endParaRPr lang="hu-HU" err="1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Bódog András, Vörösmarty Mihály </a:t>
            </a:r>
            <a:r>
              <a:rPr lang="en-US" dirty="0" err="1">
                <a:solidFill>
                  <a:schemeClr val="bg1"/>
                </a:solidFill>
              </a:rPr>
              <a:t>Könyvtár</a:t>
            </a:r>
            <a:r>
              <a:rPr lang="en-US" dirty="0">
                <a:solidFill>
                  <a:schemeClr val="bg1"/>
                </a:solidFill>
              </a:rPr>
              <a:t>, "404 Not Found" </a:t>
            </a:r>
            <a:r>
              <a:rPr lang="en-US" dirty="0" err="1">
                <a:solidFill>
                  <a:schemeClr val="bg1"/>
                </a:solidFill>
              </a:rPr>
              <a:t>Országos</a:t>
            </a:r>
            <a:r>
              <a:rPr lang="en-US" dirty="0">
                <a:solidFill>
                  <a:schemeClr val="bg1"/>
                </a:solidFill>
              </a:rPr>
              <a:t> Széchényi </a:t>
            </a:r>
            <a:r>
              <a:rPr lang="en-US" dirty="0" err="1">
                <a:solidFill>
                  <a:schemeClr val="bg1"/>
                </a:solidFill>
              </a:rPr>
              <a:t>Könyvtár</a:t>
            </a:r>
            <a:r>
              <a:rPr lang="en-US" dirty="0">
                <a:solidFill>
                  <a:schemeClr val="bg1"/>
                </a:solidFill>
              </a:rPr>
              <a:t>, 2024. 11. 27. 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9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id="{13549FE3-77E9-B2E0-9015-9023923E975B}"/>
              </a:ext>
            </a:extLst>
          </p:cNvPr>
          <p:cNvSpPr/>
          <p:nvPr/>
        </p:nvSpPr>
        <p:spPr>
          <a:xfrm>
            <a:off x="840440" y="862852"/>
            <a:ext cx="10533529" cy="52331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4DB47AB-F391-A765-203A-0F6CA9097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536" y="518824"/>
            <a:ext cx="8977511" cy="1073825"/>
          </a:xfrm>
        </p:spPr>
        <p:txBody>
          <a:bodyPr>
            <a:normAutofit/>
          </a:bodyPr>
          <a:lstStyle/>
          <a:p>
            <a:r>
              <a:rPr lang="hu-HU" sz="2500" dirty="0">
                <a:latin typeface="Calibri"/>
                <a:cs typeface="Calibri"/>
              </a:rPr>
              <a:t>FEWA tartalmi feltárás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AD9E5D3-78A5-E3BA-3E2D-51CBD0B7A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538" y="1502860"/>
            <a:ext cx="8977509" cy="447781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hu-HU" b="1" dirty="0">
                <a:latin typeface="Calibri"/>
                <a:cs typeface="Calibri"/>
              </a:rPr>
              <a:t>Tárgyszavazás </a:t>
            </a:r>
            <a:r>
              <a:rPr lang="hu-HU" b="1" dirty="0" err="1">
                <a:latin typeface="Calibri"/>
                <a:cs typeface="Calibri"/>
              </a:rPr>
              <a:t>Köztaurusszal</a:t>
            </a:r>
            <a:endParaRPr lang="hu-HU" b="1" dirty="0">
              <a:latin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hu-HU" sz="1800" dirty="0">
                <a:latin typeface="Calibri"/>
                <a:cs typeface="Calibri"/>
              </a:rPr>
              <a:t>Legelterjedtebb hazai általános tárgyszórendszer (VMK-ban is), valódi alternatíva híján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hu-HU" sz="1800" dirty="0">
                <a:latin typeface="Calibri"/>
                <a:cs typeface="Calibri"/>
              </a:rPr>
              <a:t>A webarchívum szervesen illeszkedhet a könyvtári információs rendszerbe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hu-HU" sz="1800" i="1" dirty="0">
                <a:latin typeface="Calibri"/>
                <a:cs typeface="Calibri"/>
              </a:rPr>
              <a:t>Viszont </a:t>
            </a:r>
            <a:r>
              <a:rPr lang="hu-HU" sz="1800" dirty="0">
                <a:latin typeface="Calibri"/>
                <a:cs typeface="Calibri"/>
              </a:rPr>
              <a:t>– nem igazán alkalmas digitális környezetben való használatra (nincs URI, sem szabványos adatformátumok, a HUNMARC sem szabványos)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hu-HU" sz="1800" dirty="0">
                <a:latin typeface="Calibri"/>
                <a:cs typeface="Calibri"/>
              </a:rPr>
              <a:t>a köznévtéri funkció okán túl nagy osztályozási és tárgyszórendszernek -&gt; </a:t>
            </a:r>
            <a:r>
              <a:rPr lang="hu-HU" sz="1800" dirty="0" err="1">
                <a:latin typeface="Calibri"/>
                <a:cs typeface="Calibri"/>
              </a:rPr>
              <a:t>Köztaurusz</a:t>
            </a:r>
            <a:r>
              <a:rPr lang="hu-HU" sz="1800" dirty="0">
                <a:latin typeface="Calibri"/>
                <a:cs typeface="Calibri"/>
              </a:rPr>
              <a:t> "alkalmazásprofil" készítése: általános helyismereti tárgyszavazásra válogatott KT-tezauruszcikkek jelentősen leegyszerűsített </a:t>
            </a:r>
            <a:r>
              <a:rPr lang="hu-HU" sz="1800" dirty="0" err="1">
                <a:latin typeface="Calibri"/>
                <a:cs typeface="Calibri"/>
              </a:rPr>
              <a:t>hierarchivával</a:t>
            </a:r>
            <a:r>
              <a:rPr lang="hu-HU" sz="1800" dirty="0">
                <a:latin typeface="Calibri"/>
                <a:cs typeface="Calibri"/>
              </a:rPr>
              <a:t> és kapcsolatrendszerrel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hu-HU" sz="1800" dirty="0">
                <a:latin typeface="Calibri"/>
                <a:cs typeface="Calibri"/>
              </a:rPr>
              <a:t>Prototípus Excelben feldolgozva -&gt; távoli cél szabványos szótár létrehozása </a:t>
            </a:r>
            <a:r>
              <a:rPr lang="hu-HU" sz="1800" dirty="0" err="1">
                <a:latin typeface="Calibri"/>
                <a:cs typeface="Calibri"/>
              </a:rPr>
              <a:t>Skosmosban</a:t>
            </a:r>
            <a:r>
              <a:rPr lang="hu-HU" sz="1800" dirty="0">
                <a:latin typeface="Calibri"/>
                <a:cs typeface="Calibri"/>
              </a:rPr>
              <a:t>, URI-val, különböző kimeneti formátumokkal, </a:t>
            </a:r>
            <a:r>
              <a:rPr lang="hu-HU" sz="1800" dirty="0" err="1">
                <a:latin typeface="Calibri"/>
                <a:cs typeface="Calibri"/>
              </a:rPr>
              <a:t>Köztaurusz</a:t>
            </a:r>
            <a:r>
              <a:rPr lang="hu-HU" sz="1800" dirty="0">
                <a:latin typeface="Calibri"/>
                <a:cs typeface="Calibri"/>
              </a:rPr>
              <a:t> megfeleltetéssel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hu-HU" sz="1800" dirty="0">
                <a:latin typeface="Calibri"/>
                <a:cs typeface="Calibri"/>
              </a:rPr>
              <a:t>Szükség esetén bővíthető saját helyismeret-specifikus tárgyszavakkal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hu-HU" sz="1800" dirty="0" err="1">
                <a:latin typeface="Calibri"/>
                <a:cs typeface="Calibri"/>
              </a:rPr>
              <a:t>Proof</a:t>
            </a:r>
            <a:r>
              <a:rPr lang="hu-HU" sz="1800" dirty="0">
                <a:latin typeface="Calibri"/>
                <a:cs typeface="Calibri"/>
              </a:rPr>
              <a:t>-of-</a:t>
            </a:r>
            <a:r>
              <a:rPr lang="hu-HU" sz="1800" dirty="0" err="1">
                <a:latin typeface="Calibri"/>
                <a:cs typeface="Calibri"/>
              </a:rPr>
              <a:t>concept</a:t>
            </a:r>
            <a:r>
              <a:rPr lang="hu-HU" sz="1800" dirty="0">
                <a:latin typeface="Calibri"/>
                <a:cs typeface="Calibri"/>
              </a:rPr>
              <a:t> a teljes </a:t>
            </a:r>
            <a:r>
              <a:rPr lang="hu-HU" sz="1800" dirty="0" err="1">
                <a:latin typeface="Calibri"/>
                <a:cs typeface="Calibri"/>
              </a:rPr>
              <a:t>Köztaurusz</a:t>
            </a:r>
            <a:r>
              <a:rPr lang="hu-HU" sz="1800" dirty="0">
                <a:latin typeface="Calibri"/>
                <a:cs typeface="Calibri"/>
              </a:rPr>
              <a:t> </a:t>
            </a:r>
            <a:r>
              <a:rPr lang="hu-HU" sz="1800" dirty="0" err="1">
                <a:latin typeface="Calibri"/>
                <a:cs typeface="Calibri"/>
              </a:rPr>
              <a:t>továbbfejleszthetőségére</a:t>
            </a:r>
            <a:endParaRPr lang="hu-HU" dirty="0"/>
          </a:p>
          <a:p>
            <a:pPr lvl="1">
              <a:buFont typeface="Courier New" panose="020B0604020202020204" pitchFamily="34" charset="0"/>
              <a:buChar char="o"/>
            </a:pPr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3FF5BFC-402A-FCBE-EF33-5C4B9F8A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441" y="6177190"/>
            <a:ext cx="10533528" cy="68081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err="1">
                <a:solidFill>
                  <a:schemeClr val="bg1"/>
                </a:solidFill>
              </a:rPr>
              <a:t>metaadatolás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adatbázisépítés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kihívásai</a:t>
            </a:r>
            <a:r>
              <a:rPr lang="en-US" dirty="0">
                <a:solidFill>
                  <a:schemeClr val="bg1"/>
                </a:solidFill>
              </a:rPr>
              <a:t> a Fejér </a:t>
            </a:r>
            <a:r>
              <a:rPr lang="en-US" err="1">
                <a:solidFill>
                  <a:schemeClr val="bg1"/>
                </a:solidFill>
              </a:rPr>
              <a:t>Vármegyei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Webarchívumban</a:t>
            </a:r>
            <a:endParaRPr lang="en-US" dirty="0" err="1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Bódog András, Vörösmarty Mihály </a:t>
            </a:r>
            <a:r>
              <a:rPr lang="en-US" dirty="0" err="1">
                <a:solidFill>
                  <a:schemeClr val="bg1"/>
                </a:solidFill>
              </a:rPr>
              <a:t>Könyvtár</a:t>
            </a:r>
            <a:r>
              <a:rPr lang="en-US" dirty="0">
                <a:solidFill>
                  <a:schemeClr val="bg1"/>
                </a:solidFill>
              </a:rPr>
              <a:t>, "404 Not Found" </a:t>
            </a:r>
            <a:r>
              <a:rPr lang="en-US" dirty="0" err="1">
                <a:solidFill>
                  <a:schemeClr val="bg1"/>
                </a:solidFill>
              </a:rPr>
              <a:t>Országos</a:t>
            </a:r>
            <a:r>
              <a:rPr lang="en-US" dirty="0">
                <a:solidFill>
                  <a:schemeClr val="bg1"/>
                </a:solidFill>
              </a:rPr>
              <a:t> Széchényi </a:t>
            </a:r>
            <a:r>
              <a:rPr lang="en-US" dirty="0" err="1">
                <a:solidFill>
                  <a:schemeClr val="bg1"/>
                </a:solidFill>
              </a:rPr>
              <a:t>Könyvtár</a:t>
            </a:r>
            <a:r>
              <a:rPr lang="en-US" dirty="0">
                <a:solidFill>
                  <a:schemeClr val="bg1"/>
                </a:solidFill>
              </a:rPr>
              <a:t>, 2024. 11. 27. 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1" y="814425"/>
            <a:ext cx="10058400" cy="52815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916" y="1869700"/>
            <a:ext cx="5362575" cy="3219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915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13549FE3-77E9-B2E0-9015-9023923E975B}"/>
              </a:ext>
            </a:extLst>
          </p:cNvPr>
          <p:cNvSpPr/>
          <p:nvPr/>
        </p:nvSpPr>
        <p:spPr>
          <a:xfrm>
            <a:off x="840440" y="862852"/>
            <a:ext cx="10533529" cy="52331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8446" y="552969"/>
            <a:ext cx="8977511" cy="1073825"/>
          </a:xfrm>
        </p:spPr>
        <p:txBody>
          <a:bodyPr/>
          <a:lstStyle/>
          <a:p>
            <a:r>
              <a:rPr lang="hu-HU" sz="2500" dirty="0">
                <a:latin typeface="Calibri" panose="020F0502020204030204" pitchFamily="34" charset="0"/>
                <a:cs typeface="Calibri" panose="020F0502020204030204" pitchFamily="34" charset="0"/>
              </a:rPr>
              <a:t>Tárgyszavazás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köztaurusszal</a:t>
            </a: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18448" y="2039866"/>
            <a:ext cx="8977509" cy="3866664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840441" y="6100990"/>
            <a:ext cx="10533528" cy="757010"/>
          </a:xfrm>
        </p:spPr>
        <p:txBody>
          <a:bodyPr/>
          <a:lstStyle/>
          <a:p>
            <a:pPr algn="ctr"/>
            <a:r>
              <a:rPr lang="hu-HU">
                <a:solidFill>
                  <a:schemeClr val="bg1"/>
                </a:solidFill>
              </a:rPr>
              <a:t>A metaadatolás és az adatbázisépítés kihívásai a Fejér Vármegyei Webarchívumban</a:t>
            </a:r>
            <a:endParaRPr lang="hu-HU"/>
          </a:p>
          <a:p>
            <a:pPr algn="ctr"/>
            <a:r>
              <a:rPr lang="hu-HU" dirty="0">
                <a:solidFill>
                  <a:schemeClr val="bg1"/>
                </a:solidFill>
              </a:rPr>
              <a:t>Bódog András, Vörösmarty Mihály Könyvtár, "404 </a:t>
            </a:r>
            <a:r>
              <a:rPr lang="hu-HU" dirty="0" err="1">
                <a:solidFill>
                  <a:schemeClr val="bg1"/>
                </a:solidFill>
              </a:rPr>
              <a:t>Not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Found</a:t>
            </a:r>
            <a:r>
              <a:rPr lang="hu-HU" dirty="0">
                <a:solidFill>
                  <a:schemeClr val="bg1"/>
                </a:solidFill>
              </a:rPr>
              <a:t>" Országos Széchényi Könyvtár, 2024. 11. 27. </a:t>
            </a:r>
            <a:endParaRPr lang="hu-HU">
              <a:solidFill>
                <a:schemeClr val="bg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670855" y="2039866"/>
            <a:ext cx="2496065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Fogalom</a:t>
            </a:r>
          </a:p>
        </p:txBody>
      </p:sp>
      <p:sp>
        <p:nvSpPr>
          <p:cNvPr id="7" name="Téglalap 6"/>
          <p:cNvSpPr/>
          <p:nvPr/>
        </p:nvSpPr>
        <p:spPr>
          <a:xfrm>
            <a:off x="7628239" y="3262999"/>
            <a:ext cx="2496065" cy="6425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Köztaurusz</a:t>
            </a:r>
            <a:r>
              <a:rPr lang="hu-HU" dirty="0"/>
              <a:t> </a:t>
            </a:r>
            <a:r>
              <a:rPr lang="hu-HU" dirty="0" err="1"/>
              <a:t>deszkriptor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7628239" y="2421430"/>
            <a:ext cx="2496065" cy="6425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Köztaurusz</a:t>
            </a:r>
            <a:r>
              <a:rPr lang="hu-HU" dirty="0"/>
              <a:t> </a:t>
            </a:r>
            <a:r>
              <a:rPr lang="hu-HU" dirty="0" err="1"/>
              <a:t>nemdeszkriptor</a:t>
            </a:r>
            <a:endParaRPr lang="hu-HU" dirty="0"/>
          </a:p>
        </p:txBody>
      </p:sp>
      <p:cxnSp>
        <p:nvCxnSpPr>
          <p:cNvPr id="10" name="Egyenes összekötő nyíllal 9"/>
          <p:cNvCxnSpPr>
            <a:stCxn id="6" idx="3"/>
            <a:endCxn id="8" idx="1"/>
          </p:cNvCxnSpPr>
          <p:nvPr/>
        </p:nvCxnSpPr>
        <p:spPr>
          <a:xfrm>
            <a:off x="7166920" y="2361142"/>
            <a:ext cx="461319" cy="381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>
            <a:stCxn id="6" idx="3"/>
            <a:endCxn id="7" idx="1"/>
          </p:cNvCxnSpPr>
          <p:nvPr/>
        </p:nvCxnSpPr>
        <p:spPr>
          <a:xfrm>
            <a:off x="7166920" y="2361142"/>
            <a:ext cx="461319" cy="1223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>
            <a:stCxn id="8" idx="2"/>
            <a:endCxn id="7" idx="0"/>
          </p:cNvCxnSpPr>
          <p:nvPr/>
        </p:nvCxnSpPr>
        <p:spPr>
          <a:xfrm>
            <a:off x="8876272" y="3063981"/>
            <a:ext cx="0" cy="199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églalap 19"/>
          <p:cNvSpPr/>
          <p:nvPr/>
        </p:nvSpPr>
        <p:spPr>
          <a:xfrm>
            <a:off x="1637849" y="4138999"/>
            <a:ext cx="2496065" cy="64255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VMK tárgyszó</a:t>
            </a:r>
          </a:p>
        </p:txBody>
      </p:sp>
      <p:sp>
        <p:nvSpPr>
          <p:cNvPr id="21" name="Téglalap 20"/>
          <p:cNvSpPr/>
          <p:nvPr/>
        </p:nvSpPr>
        <p:spPr>
          <a:xfrm>
            <a:off x="2646262" y="3262999"/>
            <a:ext cx="2496065" cy="64255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VMK azonosító</a:t>
            </a:r>
          </a:p>
          <a:p>
            <a:pPr algn="ctr"/>
            <a:r>
              <a:rPr lang="hu-HU" sz="1400" dirty="0"/>
              <a:t>(szükség esetén szabad tárgyszó)</a:t>
            </a:r>
          </a:p>
        </p:txBody>
      </p:sp>
      <p:sp>
        <p:nvSpPr>
          <p:cNvPr id="22" name="Téglalap 21"/>
          <p:cNvSpPr/>
          <p:nvPr/>
        </p:nvSpPr>
        <p:spPr>
          <a:xfrm>
            <a:off x="4133914" y="4138998"/>
            <a:ext cx="2496065" cy="64255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alternatív névalakok</a:t>
            </a:r>
          </a:p>
        </p:txBody>
      </p:sp>
      <p:cxnSp>
        <p:nvCxnSpPr>
          <p:cNvPr id="26" name="Egyenes összekötő nyíllal 25"/>
          <p:cNvCxnSpPr>
            <a:stCxn id="21" idx="3"/>
            <a:endCxn id="7" idx="1"/>
          </p:cNvCxnSpPr>
          <p:nvPr/>
        </p:nvCxnSpPr>
        <p:spPr>
          <a:xfrm>
            <a:off x="5142327" y="3584275"/>
            <a:ext cx="24859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>
            <a:stCxn id="6" idx="1"/>
            <a:endCxn id="21" idx="0"/>
          </p:cNvCxnSpPr>
          <p:nvPr/>
        </p:nvCxnSpPr>
        <p:spPr>
          <a:xfrm flipH="1">
            <a:off x="3894295" y="2361142"/>
            <a:ext cx="776560" cy="901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38"/>
          <p:cNvCxnSpPr>
            <a:stCxn id="21" idx="2"/>
            <a:endCxn id="20" idx="0"/>
          </p:cNvCxnSpPr>
          <p:nvPr/>
        </p:nvCxnSpPr>
        <p:spPr>
          <a:xfrm flipH="1">
            <a:off x="2885882" y="3905550"/>
            <a:ext cx="1008413" cy="233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nyíllal 40"/>
          <p:cNvCxnSpPr>
            <a:stCxn id="21" idx="2"/>
            <a:endCxn id="22" idx="0"/>
          </p:cNvCxnSpPr>
          <p:nvPr/>
        </p:nvCxnSpPr>
        <p:spPr>
          <a:xfrm>
            <a:off x="3894295" y="3905550"/>
            <a:ext cx="1487652" cy="233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églalap 41"/>
          <p:cNvSpPr/>
          <p:nvPr/>
        </p:nvSpPr>
        <p:spPr>
          <a:xfrm>
            <a:off x="1637849" y="5016843"/>
            <a:ext cx="4009189" cy="77847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Fogalmak közötti „laza” hierarchia</a:t>
            </a:r>
          </a:p>
        </p:txBody>
      </p:sp>
      <p:sp>
        <p:nvSpPr>
          <p:cNvPr id="43" name="Téglalap 42"/>
          <p:cNvSpPr/>
          <p:nvPr/>
        </p:nvSpPr>
        <p:spPr>
          <a:xfrm>
            <a:off x="7628237" y="3993478"/>
            <a:ext cx="2496065" cy="64255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Alárendelt-fölérendelt</a:t>
            </a:r>
          </a:p>
        </p:txBody>
      </p:sp>
      <p:sp>
        <p:nvSpPr>
          <p:cNvPr id="44" name="Téglalap 43"/>
          <p:cNvSpPr/>
          <p:nvPr/>
        </p:nvSpPr>
        <p:spPr>
          <a:xfrm>
            <a:off x="7628236" y="4648386"/>
            <a:ext cx="2496065" cy="64255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Része-egésze</a:t>
            </a:r>
          </a:p>
        </p:txBody>
      </p:sp>
      <p:sp>
        <p:nvSpPr>
          <p:cNvPr id="45" name="Téglalap 44"/>
          <p:cNvSpPr/>
          <p:nvPr/>
        </p:nvSpPr>
        <p:spPr>
          <a:xfrm>
            <a:off x="7628235" y="5292810"/>
            <a:ext cx="2496065" cy="64255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Előfeltétel-következmény</a:t>
            </a:r>
          </a:p>
        </p:txBody>
      </p:sp>
      <p:cxnSp>
        <p:nvCxnSpPr>
          <p:cNvPr id="47" name="Egyenes összekötő nyíllal 46"/>
          <p:cNvCxnSpPr>
            <a:stCxn id="44" idx="0"/>
          </p:cNvCxnSpPr>
          <p:nvPr/>
        </p:nvCxnSpPr>
        <p:spPr>
          <a:xfrm flipH="1">
            <a:off x="5666439" y="4648386"/>
            <a:ext cx="3209830" cy="757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nyíllal 48"/>
          <p:cNvCxnSpPr>
            <a:stCxn id="45" idx="0"/>
            <a:endCxn id="42" idx="3"/>
          </p:cNvCxnSpPr>
          <p:nvPr/>
        </p:nvCxnSpPr>
        <p:spPr>
          <a:xfrm flipH="1">
            <a:off x="5647038" y="5292810"/>
            <a:ext cx="3229230" cy="113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nyíllal 50"/>
          <p:cNvCxnSpPr>
            <a:stCxn id="45" idx="1"/>
            <a:endCxn id="42" idx="3"/>
          </p:cNvCxnSpPr>
          <p:nvPr/>
        </p:nvCxnSpPr>
        <p:spPr>
          <a:xfrm flipH="1" flipV="1">
            <a:off x="5647038" y="5406081"/>
            <a:ext cx="1981197" cy="208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>
            <a:stCxn id="8" idx="1"/>
            <a:endCxn id="22" idx="0"/>
          </p:cNvCxnSpPr>
          <p:nvPr/>
        </p:nvCxnSpPr>
        <p:spPr>
          <a:xfrm flipH="1">
            <a:off x="5381947" y="2742706"/>
            <a:ext cx="2246292" cy="1396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>
            <a:endCxn id="20" idx="0"/>
          </p:cNvCxnSpPr>
          <p:nvPr/>
        </p:nvCxnSpPr>
        <p:spPr>
          <a:xfrm flipH="1">
            <a:off x="2885882" y="3584275"/>
            <a:ext cx="4742353" cy="554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96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melightVTI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rade Gothic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melightVTI" id="{7936DCFD-B587-41FD-9126-64F2709ED40B}" vid="{74F41540-78F1-4C56-9EAA-6FA6E9F1D776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ECBEBA42F1CBD48A34C85AF35FA8616" ma:contentTypeVersion="17" ma:contentTypeDescription="Új dokumentum létrehozása." ma:contentTypeScope="" ma:versionID="f32f476c7b75e04a9a030095411b1174">
  <xsd:schema xmlns:xsd="http://www.w3.org/2001/XMLSchema" xmlns:xs="http://www.w3.org/2001/XMLSchema" xmlns:p="http://schemas.microsoft.com/office/2006/metadata/properties" xmlns:ns2="a5ba430e-bca0-4211-b156-10f6297b6da3" xmlns:ns3="a1cf89ef-f0b4-455b-9f6b-70e19379c44a" targetNamespace="http://schemas.microsoft.com/office/2006/metadata/properties" ma:root="true" ma:fieldsID="265367b04d86ded6a9607f10f5d92260" ns2:_="" ns3:_="">
    <xsd:import namespace="a5ba430e-bca0-4211-b156-10f6297b6da3"/>
    <xsd:import namespace="a1cf89ef-f0b4-455b-9f6b-70e19379c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a430e-bca0-4211-b156-10f6297b6d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épcímkék" ma:readOnly="false" ma:fieldId="{5cf76f15-5ced-4ddc-b409-7134ff3c332f}" ma:taxonomyMulti="true" ma:sspId="59951ad8-fa53-4395-b2e0-9b93736b1c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f89ef-f0b4-455b-9f6b-70e19379c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b1f1dec-07a9-4b7a-b497-5b7eae386f1e}" ma:internalName="TaxCatchAll" ma:showField="CatchAllData" ma:web="a1cf89ef-f0b4-455b-9f6b-70e19379c4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ba430e-bca0-4211-b156-10f6297b6da3">
      <Terms xmlns="http://schemas.microsoft.com/office/infopath/2007/PartnerControls"/>
    </lcf76f155ced4ddcb4097134ff3c332f>
    <TaxCatchAll xmlns="a1cf89ef-f0b4-455b-9f6b-70e19379c44a" xsi:nil="true"/>
  </documentManagement>
</p:properties>
</file>

<file path=customXml/itemProps1.xml><?xml version="1.0" encoding="utf-8"?>
<ds:datastoreItem xmlns:ds="http://schemas.openxmlformats.org/officeDocument/2006/customXml" ds:itemID="{8EB5D598-A7DB-4F22-B241-21A7D81277AE}"/>
</file>

<file path=customXml/itemProps2.xml><?xml version="1.0" encoding="utf-8"?>
<ds:datastoreItem xmlns:ds="http://schemas.openxmlformats.org/officeDocument/2006/customXml" ds:itemID="{BE076FAE-716E-481A-A354-E49B095D2D39}"/>
</file>

<file path=customXml/itemProps3.xml><?xml version="1.0" encoding="utf-8"?>
<ds:datastoreItem xmlns:ds="http://schemas.openxmlformats.org/officeDocument/2006/customXml" ds:itemID="{6BF4DE1A-DBCF-4674-B0FA-EAA3FC75D6A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</TotalTime>
  <Words>1324</Words>
  <Application>Microsoft Office PowerPoint</Application>
  <PresentationFormat>Szélesvásznú</PresentationFormat>
  <Paragraphs>180</Paragraphs>
  <Slides>16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2" baseType="lpstr">
      <vt:lpstr>Arial</vt:lpstr>
      <vt:lpstr>Calibri</vt:lpstr>
      <vt:lpstr>Courier New</vt:lpstr>
      <vt:lpstr>Trade Gothic Next Cond</vt:lpstr>
      <vt:lpstr>Trade Gothic Next Light</vt:lpstr>
      <vt:lpstr>LimelightVTI</vt:lpstr>
      <vt:lpstr>Fejér vármegyei webarchívum</vt:lpstr>
      <vt:lpstr>előzmény</vt:lpstr>
      <vt:lpstr>FEWA Projekt</vt:lpstr>
      <vt:lpstr>A Helyismereti webarchívum sajátosságai</vt:lpstr>
      <vt:lpstr>FEWA előkészítő munkák</vt:lpstr>
      <vt:lpstr>Fewa webaratás</vt:lpstr>
      <vt:lpstr>FEWA metaadatok</vt:lpstr>
      <vt:lpstr>FEWA tartalmi feltárás</vt:lpstr>
      <vt:lpstr>Tárgyszavazás köztaurusszal</vt:lpstr>
      <vt:lpstr>Köztaurusz "alkalmazásprofil"</vt:lpstr>
      <vt:lpstr>FEWA háttéradatbázis</vt:lpstr>
      <vt:lpstr>Fewa háttéradatbázis: adatmodell (egyszerűsített)</vt:lpstr>
      <vt:lpstr>FEWA mint webszolgáltatás</vt:lpstr>
      <vt:lpstr>Kihívások és problémák</vt:lpstr>
      <vt:lpstr>JÖVŐKÉP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Fejér vármegyei webarchívum</dc:title>
  <dc:creator/>
  <cp:lastModifiedBy> </cp:lastModifiedBy>
  <cp:revision>694</cp:revision>
  <dcterms:created xsi:type="dcterms:W3CDTF">2014-08-26T23:43:54Z</dcterms:created>
  <dcterms:modified xsi:type="dcterms:W3CDTF">2024-11-26T07:18:28Z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0x0101006ECBEBA42F1CBD48A34C85AF35FA8616</vt:lpwstr>
  </property>
</Properties>
</file>