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59" r:id="rId6"/>
    <p:sldId id="260" r:id="rId7"/>
    <p:sldId id="267" r:id="rId8"/>
    <p:sldId id="268" r:id="rId9"/>
    <p:sldId id="266" r:id="rId10"/>
    <p:sldId id="265" r:id="rId11"/>
    <p:sldId id="262" r:id="rId12"/>
    <p:sldId id="263" r:id="rId13"/>
    <p:sldId id="269" r:id="rId14"/>
    <p:sldId id="272" r:id="rId15"/>
    <p:sldId id="273" r:id="rId16"/>
    <p:sldId id="274" r:id="rId17"/>
    <p:sldId id="275" r:id="rId18"/>
    <p:sldId id="270" r:id="rId19"/>
    <p:sldId id="271" r:id="rId20"/>
  </p:sldIdLst>
  <p:sldSz cx="12192000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D21212"/>
    <a:srgbClr val="1D692A"/>
    <a:srgbClr val="3A8C55"/>
    <a:srgbClr val="111827"/>
    <a:srgbClr val="0F0F0F"/>
    <a:srgbClr val="1D1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 autoAdjust="0"/>
    <p:restoredTop sz="86358" autoAdjust="0"/>
  </p:normalViewPr>
  <p:slideViewPr>
    <p:cSldViewPr snapToGrid="0">
      <p:cViewPr varScale="1">
        <p:scale>
          <a:sx n="100" d="100"/>
          <a:sy n="100" d="100"/>
        </p:scale>
        <p:origin x="73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csó Gyula, dr." userId="S::kalcso.gyula@oszk.hu::a7f15326-fcec-454a-be13-15dd697f5939" providerId="AD" clId="Web-{10560947-6098-7741-1226-D6D8EAC56918}"/>
    <pc:docChg chg="addSld delSld modSld">
      <pc:chgData name="Kalcsó Gyula, dr." userId="S::kalcso.gyula@oszk.hu::a7f15326-fcec-454a-be13-15dd697f5939" providerId="AD" clId="Web-{10560947-6098-7741-1226-D6D8EAC56918}" dt="2024-11-21T11:44:49.032" v="235"/>
      <pc:docMkLst>
        <pc:docMk/>
      </pc:docMkLst>
      <pc:sldChg chg="addSp delSp modSp">
        <pc:chgData name="Kalcsó Gyula, dr." userId="S::kalcso.gyula@oszk.hu::a7f15326-fcec-454a-be13-15dd697f5939" providerId="AD" clId="Web-{10560947-6098-7741-1226-D6D8EAC56918}" dt="2024-11-21T11:44:49.032" v="235"/>
        <pc:sldMkLst>
          <pc:docMk/>
          <pc:sldMk cId="0" sldId="256"/>
        </pc:sldMkLst>
        <pc:spChg chg="mod">
          <ac:chgData name="Kalcsó Gyula, dr." userId="S::kalcso.gyula@oszk.hu::a7f15326-fcec-454a-be13-15dd697f5939" providerId="AD" clId="Web-{10560947-6098-7741-1226-D6D8EAC56918}" dt="2024-11-21T11:41:47.135" v="173" actId="20577"/>
          <ac:spMkLst>
            <pc:docMk/>
            <pc:sldMk cId="0" sldId="256"/>
            <ac:spMk id="14338" creationId="{00000000-0000-0000-0000-000000000000}"/>
          </ac:spMkLst>
        </pc:spChg>
        <pc:spChg chg="mod">
          <ac:chgData name="Kalcsó Gyula, dr." userId="S::kalcso.gyula@oszk.hu::a7f15326-fcec-454a-be13-15dd697f5939" providerId="AD" clId="Web-{10560947-6098-7741-1226-D6D8EAC56918}" dt="2024-11-21T11:43:08.294" v="228" actId="20577"/>
          <ac:spMkLst>
            <pc:docMk/>
            <pc:sldMk cId="0" sldId="256"/>
            <ac:spMk id="14339" creationId="{00000000-0000-0000-0000-000000000000}"/>
          </ac:spMkLst>
        </pc:spChg>
        <pc:spChg chg="mod">
          <ac:chgData name="Kalcsó Gyula, dr." userId="S::kalcso.gyula@oszk.hu::a7f15326-fcec-454a-be13-15dd697f5939" providerId="AD" clId="Web-{10560947-6098-7741-1226-D6D8EAC56918}" dt="2024-11-21T11:41:50.573" v="175" actId="20577"/>
          <ac:spMkLst>
            <pc:docMk/>
            <pc:sldMk cId="0" sldId="256"/>
            <ac:spMk id="14340" creationId="{00000000-0000-0000-0000-000000000000}"/>
          </ac:spMkLst>
        </pc:spChg>
        <pc:picChg chg="add del mod">
          <ac:chgData name="Kalcsó Gyula, dr." userId="S::kalcso.gyula@oszk.hu::a7f15326-fcec-454a-be13-15dd697f5939" providerId="AD" clId="Web-{10560947-6098-7741-1226-D6D8EAC56918}" dt="2024-11-21T11:44:49.032" v="235"/>
          <ac:picMkLst>
            <pc:docMk/>
            <pc:sldMk cId="0" sldId="256"/>
            <ac:picMk id="3" creationId="{08613278-502E-2CBD-4C9B-90F290767D3E}"/>
          </ac:picMkLst>
        </pc:picChg>
      </pc:sldChg>
      <pc:sldChg chg="delSp delAnim">
        <pc:chgData name="Kalcsó Gyula, dr." userId="S::kalcso.gyula@oszk.hu::a7f15326-fcec-454a-be13-15dd697f5939" providerId="AD" clId="Web-{10560947-6098-7741-1226-D6D8EAC56918}" dt="2024-11-21T11:40:05.881" v="1"/>
        <pc:sldMkLst>
          <pc:docMk/>
          <pc:sldMk cId="0" sldId="259"/>
        </pc:sldMkLst>
        <pc:spChg chg="del">
          <ac:chgData name="Kalcsó Gyula, dr." userId="S::kalcso.gyula@oszk.hu::a7f15326-fcec-454a-be13-15dd697f5939" providerId="AD" clId="Web-{10560947-6098-7741-1226-D6D8EAC56918}" dt="2024-11-21T11:40:05.881" v="1"/>
          <ac:spMkLst>
            <pc:docMk/>
            <pc:sldMk cId="0" sldId="259"/>
            <ac:spMk id="5" creationId="{410FF012-048E-B4BA-2DDA-11B5C6B657AD}"/>
          </ac:spMkLst>
        </pc:spChg>
        <pc:picChg chg="del">
          <ac:chgData name="Kalcsó Gyula, dr." userId="S::kalcso.gyula@oszk.hu::a7f15326-fcec-454a-be13-15dd697f5939" providerId="AD" clId="Web-{10560947-6098-7741-1226-D6D8EAC56918}" dt="2024-11-21T11:40:04.163" v="0"/>
          <ac:picMkLst>
            <pc:docMk/>
            <pc:sldMk cId="0" sldId="259"/>
            <ac:picMk id="4" creationId="{68315951-2D78-2202-2721-4F0AB3AF5702}"/>
          </ac:picMkLst>
        </pc:picChg>
      </pc:sldChg>
      <pc:sldChg chg="add replId">
        <pc:chgData name="Kalcsó Gyula, dr." userId="S::kalcso.gyula@oszk.hu::a7f15326-fcec-454a-be13-15dd697f5939" providerId="AD" clId="Web-{10560947-6098-7741-1226-D6D8EAC56918}" dt="2024-11-21T11:40:14.460" v="16"/>
        <pc:sldMkLst>
          <pc:docMk/>
          <pc:sldMk cId="1504798460" sldId="260"/>
        </pc:sldMkLst>
      </pc:sldChg>
      <pc:sldChg chg="add replId">
        <pc:chgData name="Kalcsó Gyula, dr." userId="S::kalcso.gyula@oszk.hu::a7f15326-fcec-454a-be13-15dd697f5939" providerId="AD" clId="Web-{10560947-6098-7741-1226-D6D8EAC56918}" dt="2024-11-21T11:40:15.022" v="18"/>
        <pc:sldMkLst>
          <pc:docMk/>
          <pc:sldMk cId="103644106" sldId="262"/>
        </pc:sldMkLst>
      </pc:sldChg>
      <pc:sldChg chg="add replId">
        <pc:chgData name="Kalcsó Gyula, dr." userId="S::kalcso.gyula@oszk.hu::a7f15326-fcec-454a-be13-15dd697f5939" providerId="AD" clId="Web-{10560947-6098-7741-1226-D6D8EAC56918}" dt="2024-11-21T11:40:15.210" v="19"/>
        <pc:sldMkLst>
          <pc:docMk/>
          <pc:sldMk cId="1325637754" sldId="263"/>
        </pc:sldMkLst>
      </pc:sldChg>
    </pc:docChg>
  </pc:docChgLst>
  <pc:docChgLst>
    <pc:chgData name="Kalcsó Gyula, dr." userId="a7f15326-fcec-454a-be13-15dd697f5939" providerId="ADAL" clId="{360EF6B9-AB40-4223-8F34-5C880C362C72}"/>
    <pc:docChg chg="undo custSel addSld delSld modSld sldOrd">
      <pc:chgData name="Kalcsó Gyula, dr." userId="a7f15326-fcec-454a-be13-15dd697f5939" providerId="ADAL" clId="{360EF6B9-AB40-4223-8F34-5C880C362C72}" dt="2024-11-26T13:03:49.428" v="2943" actId="20577"/>
      <pc:docMkLst>
        <pc:docMk/>
      </pc:docMkLst>
      <pc:sldChg chg="addSp delSp modSp">
        <pc:chgData name="Kalcsó Gyula, dr." userId="a7f15326-fcec-454a-be13-15dd697f5939" providerId="ADAL" clId="{360EF6B9-AB40-4223-8F34-5C880C362C72}" dt="2024-11-26T08:10:36.409" v="1247" actId="1076"/>
        <pc:sldMkLst>
          <pc:docMk/>
          <pc:sldMk cId="0" sldId="256"/>
        </pc:sldMkLst>
        <pc:spChg chg="add mod">
          <ac:chgData name="Kalcsó Gyula, dr." userId="a7f15326-fcec-454a-be13-15dd697f5939" providerId="ADAL" clId="{360EF6B9-AB40-4223-8F34-5C880C362C72}" dt="2024-11-26T08:10:20.094" v="1241" actId="2085"/>
          <ac:spMkLst>
            <pc:docMk/>
            <pc:sldMk cId="0" sldId="256"/>
            <ac:spMk id="5" creationId="{78C36473-138A-4B5D-B95D-506142EA0F9B}"/>
          </ac:spMkLst>
        </pc:spChg>
        <pc:picChg chg="del">
          <ac:chgData name="Kalcsó Gyula, dr." userId="a7f15326-fcec-454a-be13-15dd697f5939" providerId="ADAL" clId="{360EF6B9-AB40-4223-8F34-5C880C362C72}" dt="2024-11-26T08:09:52.886" v="1236" actId="478"/>
          <ac:picMkLst>
            <pc:docMk/>
            <pc:sldMk cId="0" sldId="256"/>
            <ac:picMk id="2" creationId="{269FC949-CE4D-70AA-926F-31C250928C14}"/>
          </ac:picMkLst>
        </pc:picChg>
        <pc:picChg chg="add mod ord">
          <ac:chgData name="Kalcsó Gyula, dr." userId="a7f15326-fcec-454a-be13-15dd697f5939" providerId="ADAL" clId="{360EF6B9-AB40-4223-8F34-5C880C362C72}" dt="2024-11-26T08:10:36.409" v="1247" actId="1076"/>
          <ac:picMkLst>
            <pc:docMk/>
            <pc:sldMk cId="0" sldId="256"/>
            <ac:picMk id="4" creationId="{FC888C2D-FDB4-4DE2-BE2C-C2E060EFB6C6}"/>
          </ac:picMkLst>
        </pc:picChg>
      </pc:sldChg>
      <pc:sldChg chg="addSp modSp">
        <pc:chgData name="Kalcsó Gyula, dr." userId="a7f15326-fcec-454a-be13-15dd697f5939" providerId="ADAL" clId="{360EF6B9-AB40-4223-8F34-5C880C362C72}" dt="2024-11-26T12:06:27.670" v="2676" actId="20577"/>
        <pc:sldMkLst>
          <pc:docMk/>
          <pc:sldMk cId="0" sldId="259"/>
        </pc:sldMkLst>
        <pc:spChg chg="add mod">
          <ac:chgData name="Kalcsó Gyula, dr." userId="a7f15326-fcec-454a-be13-15dd697f5939" providerId="ADAL" clId="{360EF6B9-AB40-4223-8F34-5C880C362C72}" dt="2024-11-26T07:40:15.726" v="39" actId="20577"/>
          <ac:spMkLst>
            <pc:docMk/>
            <pc:sldMk cId="0" sldId="259"/>
            <ac:spMk id="2" creationId="{62234A3F-E39F-4C01-A5D7-A9674F8D353B}"/>
          </ac:spMkLst>
        </pc:spChg>
        <pc:spChg chg="add mod">
          <ac:chgData name="Kalcsó Gyula, dr." userId="a7f15326-fcec-454a-be13-15dd697f5939" providerId="ADAL" clId="{360EF6B9-AB40-4223-8F34-5C880C362C72}" dt="2024-11-26T12:06:27.670" v="2676" actId="20577"/>
          <ac:spMkLst>
            <pc:docMk/>
            <pc:sldMk cId="0" sldId="259"/>
            <ac:spMk id="3" creationId="{E6251F87-A9EE-4D4F-88A1-D27FE73E149F}"/>
          </ac:spMkLst>
        </pc:spChg>
      </pc:sldChg>
      <pc:sldChg chg="addSp modSp">
        <pc:chgData name="Kalcsó Gyula, dr." userId="a7f15326-fcec-454a-be13-15dd697f5939" providerId="ADAL" clId="{360EF6B9-AB40-4223-8F34-5C880C362C72}" dt="2024-11-26T07:53:59.332" v="1230" actId="20577"/>
        <pc:sldMkLst>
          <pc:docMk/>
          <pc:sldMk cId="1504798460" sldId="260"/>
        </pc:sldMkLst>
        <pc:spChg chg="add mod">
          <ac:chgData name="Kalcsó Gyula, dr." userId="a7f15326-fcec-454a-be13-15dd697f5939" providerId="ADAL" clId="{360EF6B9-AB40-4223-8F34-5C880C362C72}" dt="2024-11-26T07:48:21.753" v="590" actId="20577"/>
          <ac:spMkLst>
            <pc:docMk/>
            <pc:sldMk cId="1504798460" sldId="260"/>
            <ac:spMk id="2" creationId="{4BF4AE6C-C69E-478B-A3A1-53CE565FD06C}"/>
          </ac:spMkLst>
        </pc:spChg>
        <pc:spChg chg="add mod">
          <ac:chgData name="Kalcsó Gyula, dr." userId="a7f15326-fcec-454a-be13-15dd697f5939" providerId="ADAL" clId="{360EF6B9-AB40-4223-8F34-5C880C362C72}" dt="2024-11-26T07:53:59.332" v="1230" actId="20577"/>
          <ac:spMkLst>
            <pc:docMk/>
            <pc:sldMk cId="1504798460" sldId="260"/>
            <ac:spMk id="3" creationId="{BF9971B1-1F90-402F-ADA4-924199FB3A14}"/>
          </ac:spMkLst>
        </pc:spChg>
      </pc:sldChg>
      <pc:sldChg chg="addSp modSp del">
        <pc:chgData name="Kalcsó Gyula, dr." userId="a7f15326-fcec-454a-be13-15dd697f5939" providerId="ADAL" clId="{360EF6B9-AB40-4223-8F34-5C880C362C72}" dt="2024-11-26T09:18:24.610" v="1935" actId="2696"/>
        <pc:sldMkLst>
          <pc:docMk/>
          <pc:sldMk cId="1567082260" sldId="261"/>
        </pc:sldMkLst>
        <pc:picChg chg="add mod">
          <ac:chgData name="Kalcsó Gyula, dr." userId="a7f15326-fcec-454a-be13-15dd697f5939" providerId="ADAL" clId="{360EF6B9-AB40-4223-8F34-5C880C362C72}" dt="2024-11-26T08:03:53.582" v="1235" actId="1076"/>
          <ac:picMkLst>
            <pc:docMk/>
            <pc:sldMk cId="1567082260" sldId="261"/>
            <ac:picMk id="3" creationId="{6642B641-770A-4423-9821-54C89E55699B}"/>
          </ac:picMkLst>
        </pc:picChg>
      </pc:sldChg>
      <pc:sldChg chg="addSp modSp">
        <pc:chgData name="Kalcsó Gyula, dr." userId="a7f15326-fcec-454a-be13-15dd697f5939" providerId="ADAL" clId="{360EF6B9-AB40-4223-8F34-5C880C362C72}" dt="2024-11-26T08:26:16.485" v="1266" actId="14100"/>
        <pc:sldMkLst>
          <pc:docMk/>
          <pc:sldMk cId="103644106" sldId="262"/>
        </pc:sldMkLst>
        <pc:spChg chg="add mod">
          <ac:chgData name="Kalcsó Gyula, dr." userId="a7f15326-fcec-454a-be13-15dd697f5939" providerId="ADAL" clId="{360EF6B9-AB40-4223-8F34-5C880C362C72}" dt="2024-11-26T08:26:16.485" v="1266" actId="14100"/>
          <ac:spMkLst>
            <pc:docMk/>
            <pc:sldMk cId="103644106" sldId="262"/>
            <ac:spMk id="4" creationId="{FBE6C157-AD50-4B86-9706-A4EA6D9C2941}"/>
          </ac:spMkLst>
        </pc:spChg>
        <pc:picChg chg="add mod">
          <ac:chgData name="Kalcsó Gyula, dr." userId="a7f15326-fcec-454a-be13-15dd697f5939" providerId="ADAL" clId="{360EF6B9-AB40-4223-8F34-5C880C362C72}" dt="2024-11-26T08:23:36.854" v="1250" actId="14100"/>
          <ac:picMkLst>
            <pc:docMk/>
            <pc:sldMk cId="103644106" sldId="262"/>
            <ac:picMk id="3" creationId="{8351C098-A165-49D9-BC12-4B989EB6E2C9}"/>
          </ac:picMkLst>
        </pc:picChg>
      </pc:sldChg>
      <pc:sldChg chg="addSp modSp">
        <pc:chgData name="Kalcsó Gyula, dr." userId="a7f15326-fcec-454a-be13-15dd697f5939" providerId="ADAL" clId="{360EF6B9-AB40-4223-8F34-5C880C362C72}" dt="2024-11-26T08:26:26.848" v="1268" actId="1076"/>
        <pc:sldMkLst>
          <pc:docMk/>
          <pc:sldMk cId="1325637754" sldId="263"/>
        </pc:sldMkLst>
        <pc:spChg chg="add mod">
          <ac:chgData name="Kalcsó Gyula, dr." userId="a7f15326-fcec-454a-be13-15dd697f5939" providerId="ADAL" clId="{360EF6B9-AB40-4223-8F34-5C880C362C72}" dt="2024-11-26T08:26:26.848" v="1268" actId="1076"/>
          <ac:spMkLst>
            <pc:docMk/>
            <pc:sldMk cId="1325637754" sldId="263"/>
            <ac:spMk id="5" creationId="{CD2BD915-2183-4E01-913A-3435493B375E}"/>
          </ac:spMkLst>
        </pc:spChg>
        <pc:picChg chg="add mod">
          <ac:chgData name="Kalcsó Gyula, dr." userId="a7f15326-fcec-454a-be13-15dd697f5939" providerId="ADAL" clId="{360EF6B9-AB40-4223-8F34-5C880C362C72}" dt="2024-11-26T08:24:36.984" v="1251"/>
          <ac:picMkLst>
            <pc:docMk/>
            <pc:sldMk cId="1325637754" sldId="263"/>
            <ac:picMk id="3" creationId="{37B9577C-E981-420B-8A6B-6849B4500490}"/>
          </ac:picMkLst>
        </pc:picChg>
      </pc:sldChg>
      <pc:sldChg chg="addSp delSp modSp del">
        <pc:chgData name="Kalcsó Gyula, dr." userId="a7f15326-fcec-454a-be13-15dd697f5939" providerId="ADAL" clId="{360EF6B9-AB40-4223-8F34-5C880C362C72}" dt="2024-11-26T08:36:50.559" v="1287" actId="2696"/>
        <pc:sldMkLst>
          <pc:docMk/>
          <pc:sldMk cId="2445633200" sldId="264"/>
        </pc:sldMkLst>
        <pc:picChg chg="add mod">
          <ac:chgData name="Kalcsó Gyula, dr." userId="a7f15326-fcec-454a-be13-15dd697f5939" providerId="ADAL" clId="{360EF6B9-AB40-4223-8F34-5C880C362C72}" dt="2024-11-26T08:28:12.534" v="1272" actId="1076"/>
          <ac:picMkLst>
            <pc:docMk/>
            <pc:sldMk cId="2445633200" sldId="264"/>
            <ac:picMk id="3" creationId="{F8FD119E-DCEE-46AD-B40F-16E05FF91222}"/>
          </ac:picMkLst>
        </pc:picChg>
        <pc:picChg chg="add del mod">
          <ac:chgData name="Kalcsó Gyula, dr." userId="a7f15326-fcec-454a-be13-15dd697f5939" providerId="ADAL" clId="{360EF6B9-AB40-4223-8F34-5C880C362C72}" dt="2024-11-26T08:31:55.384" v="1279"/>
          <ac:picMkLst>
            <pc:docMk/>
            <pc:sldMk cId="2445633200" sldId="264"/>
            <ac:picMk id="5" creationId="{5586A8BB-E176-405B-8CBA-99254513F465}"/>
          </ac:picMkLst>
        </pc:picChg>
      </pc:sldChg>
      <pc:sldChg chg="addSp delSp modSp add ord">
        <pc:chgData name="Kalcsó Gyula, dr." userId="a7f15326-fcec-454a-be13-15dd697f5939" providerId="ADAL" clId="{360EF6B9-AB40-4223-8F34-5C880C362C72}" dt="2024-11-26T09:34:29.379" v="2171"/>
        <pc:sldMkLst>
          <pc:docMk/>
          <pc:sldMk cId="450935102" sldId="265"/>
        </pc:sldMkLst>
        <pc:spChg chg="del">
          <ac:chgData name="Kalcsó Gyula, dr." userId="a7f15326-fcec-454a-be13-15dd697f5939" providerId="ADAL" clId="{360EF6B9-AB40-4223-8F34-5C880C362C72}" dt="2024-11-26T08:29:01.932" v="1274"/>
          <ac:spMkLst>
            <pc:docMk/>
            <pc:sldMk cId="450935102" sldId="265"/>
            <ac:spMk id="2" creationId="{9BF9A74F-7901-4EC1-B318-BB79BE671C6C}"/>
          </ac:spMkLst>
        </pc:spChg>
        <pc:spChg chg="del">
          <ac:chgData name="Kalcsó Gyula, dr." userId="a7f15326-fcec-454a-be13-15dd697f5939" providerId="ADAL" clId="{360EF6B9-AB40-4223-8F34-5C880C362C72}" dt="2024-11-26T08:29:01.932" v="1274"/>
          <ac:spMkLst>
            <pc:docMk/>
            <pc:sldMk cId="450935102" sldId="265"/>
            <ac:spMk id="3" creationId="{147BC1B9-2E4E-40B1-91E0-8AD92CC9F228}"/>
          </ac:spMkLst>
        </pc:spChg>
        <pc:picChg chg="add mod">
          <ac:chgData name="Kalcsó Gyula, dr." userId="a7f15326-fcec-454a-be13-15dd697f5939" providerId="ADAL" clId="{360EF6B9-AB40-4223-8F34-5C880C362C72}" dt="2024-11-26T08:29:08.908" v="1277" actId="14100"/>
          <ac:picMkLst>
            <pc:docMk/>
            <pc:sldMk cId="450935102" sldId="265"/>
            <ac:picMk id="5" creationId="{C422CF56-B18B-41B9-BB27-6DEA98D63F97}"/>
          </ac:picMkLst>
        </pc:picChg>
      </pc:sldChg>
      <pc:sldChg chg="addSp delSp modSp add ord">
        <pc:chgData name="Kalcsó Gyula, dr." userId="a7f15326-fcec-454a-be13-15dd697f5939" providerId="ADAL" clId="{360EF6B9-AB40-4223-8F34-5C880C362C72}" dt="2024-11-26T09:34:18.885" v="2170"/>
        <pc:sldMkLst>
          <pc:docMk/>
          <pc:sldMk cId="1071099625" sldId="266"/>
        </pc:sldMkLst>
        <pc:spChg chg="del">
          <ac:chgData name="Kalcsó Gyula, dr." userId="a7f15326-fcec-454a-be13-15dd697f5939" providerId="ADAL" clId="{360EF6B9-AB40-4223-8F34-5C880C362C72}" dt="2024-11-26T08:32:06.228" v="1281"/>
          <ac:spMkLst>
            <pc:docMk/>
            <pc:sldMk cId="1071099625" sldId="266"/>
            <ac:spMk id="2" creationId="{3CF74AB5-F412-4188-8B25-85B51CEB187A}"/>
          </ac:spMkLst>
        </pc:spChg>
        <pc:spChg chg="del">
          <ac:chgData name="Kalcsó Gyula, dr." userId="a7f15326-fcec-454a-be13-15dd697f5939" providerId="ADAL" clId="{360EF6B9-AB40-4223-8F34-5C880C362C72}" dt="2024-11-26T08:32:06.228" v="1281"/>
          <ac:spMkLst>
            <pc:docMk/>
            <pc:sldMk cId="1071099625" sldId="266"/>
            <ac:spMk id="3" creationId="{8B9457BA-4FF5-4B0E-9288-77C5E06FFF10}"/>
          </ac:spMkLst>
        </pc:spChg>
        <pc:spChg chg="add mod">
          <ac:chgData name="Kalcsó Gyula, dr." userId="a7f15326-fcec-454a-be13-15dd697f5939" providerId="ADAL" clId="{360EF6B9-AB40-4223-8F34-5C880C362C72}" dt="2024-11-26T09:05:38.367" v="1573" actId="2085"/>
          <ac:spMkLst>
            <pc:docMk/>
            <pc:sldMk cId="1071099625" sldId="266"/>
            <ac:spMk id="6" creationId="{8B1E07C6-7762-4EF1-91EF-2A9F140FA0FE}"/>
          </ac:spMkLst>
        </pc:spChg>
        <pc:spChg chg="add mod">
          <ac:chgData name="Kalcsó Gyula, dr." userId="a7f15326-fcec-454a-be13-15dd697f5939" providerId="ADAL" clId="{360EF6B9-AB40-4223-8F34-5C880C362C72}" dt="2024-11-26T09:07:25.098" v="1654" actId="113"/>
          <ac:spMkLst>
            <pc:docMk/>
            <pc:sldMk cId="1071099625" sldId="266"/>
            <ac:spMk id="7" creationId="{BF39599E-B820-4644-A783-178E5FD68A38}"/>
          </ac:spMkLst>
        </pc:spChg>
        <pc:spChg chg="add mod">
          <ac:chgData name="Kalcsó Gyula, dr." userId="a7f15326-fcec-454a-be13-15dd697f5939" providerId="ADAL" clId="{360EF6B9-AB40-4223-8F34-5C880C362C72}" dt="2024-11-26T09:06:24.512" v="1608" actId="2085"/>
          <ac:spMkLst>
            <pc:docMk/>
            <pc:sldMk cId="1071099625" sldId="266"/>
            <ac:spMk id="8" creationId="{C14E1D08-78E3-4591-B268-E0EA5B0076DF}"/>
          </ac:spMkLst>
        </pc:spChg>
        <pc:spChg chg="add mod">
          <ac:chgData name="Kalcsó Gyula, dr." userId="a7f15326-fcec-454a-be13-15dd697f5939" providerId="ADAL" clId="{360EF6B9-AB40-4223-8F34-5C880C362C72}" dt="2024-11-26T09:07:19.680" v="1653" actId="113"/>
          <ac:spMkLst>
            <pc:docMk/>
            <pc:sldMk cId="1071099625" sldId="266"/>
            <ac:spMk id="9" creationId="{792DCE0E-D0A0-47DC-990A-8A2C42A75CFF}"/>
          </ac:spMkLst>
        </pc:spChg>
        <pc:spChg chg="add mod">
          <ac:chgData name="Kalcsó Gyula, dr." userId="a7f15326-fcec-454a-be13-15dd697f5939" providerId="ADAL" clId="{360EF6B9-AB40-4223-8F34-5C880C362C72}" dt="2024-11-26T09:06:56.347" v="1629" actId="1076"/>
          <ac:spMkLst>
            <pc:docMk/>
            <pc:sldMk cId="1071099625" sldId="266"/>
            <ac:spMk id="10" creationId="{86EF3A4D-ECC1-4E12-A19A-151C534E8EF1}"/>
          </ac:spMkLst>
        </pc:spChg>
        <pc:spChg chg="add mod">
          <ac:chgData name="Kalcsó Gyula, dr." userId="a7f15326-fcec-454a-be13-15dd697f5939" providerId="ADAL" clId="{360EF6B9-AB40-4223-8F34-5C880C362C72}" dt="2024-11-26T09:07:09.382" v="1651" actId="20577"/>
          <ac:spMkLst>
            <pc:docMk/>
            <pc:sldMk cId="1071099625" sldId="266"/>
            <ac:spMk id="11" creationId="{2A641B20-58E9-4D4D-8C87-E6C41FD4F2EC}"/>
          </ac:spMkLst>
        </pc:spChg>
        <pc:spChg chg="add mod">
          <ac:chgData name="Kalcsó Gyula, dr." userId="a7f15326-fcec-454a-be13-15dd697f5939" providerId="ADAL" clId="{360EF6B9-AB40-4223-8F34-5C880C362C72}" dt="2024-11-26T09:08:04.421" v="1657" actId="2085"/>
          <ac:spMkLst>
            <pc:docMk/>
            <pc:sldMk cId="1071099625" sldId="266"/>
            <ac:spMk id="12" creationId="{B2495FB0-3E4D-4FC2-877C-BF2F6D145562}"/>
          </ac:spMkLst>
        </pc:spChg>
        <pc:spChg chg="add mod">
          <ac:chgData name="Kalcsó Gyula, dr." userId="a7f15326-fcec-454a-be13-15dd697f5939" providerId="ADAL" clId="{360EF6B9-AB40-4223-8F34-5C880C362C72}" dt="2024-11-26T09:10:55.102" v="1779" actId="1076"/>
          <ac:spMkLst>
            <pc:docMk/>
            <pc:sldMk cId="1071099625" sldId="266"/>
            <ac:spMk id="13" creationId="{0CFAD4A8-69E3-4D6D-B7A1-D8A8DB189287}"/>
          </ac:spMkLst>
        </pc:spChg>
        <pc:spChg chg="add mod">
          <ac:chgData name="Kalcsó Gyula, dr." userId="a7f15326-fcec-454a-be13-15dd697f5939" providerId="ADAL" clId="{360EF6B9-AB40-4223-8F34-5C880C362C72}" dt="2024-11-26T09:08:42.210" v="1689" actId="2085"/>
          <ac:spMkLst>
            <pc:docMk/>
            <pc:sldMk cId="1071099625" sldId="266"/>
            <ac:spMk id="14" creationId="{A420022C-15E7-4FB6-A9A7-B61355977880}"/>
          </ac:spMkLst>
        </pc:spChg>
        <pc:spChg chg="add mod">
          <ac:chgData name="Kalcsó Gyula, dr." userId="a7f15326-fcec-454a-be13-15dd697f5939" providerId="ADAL" clId="{360EF6B9-AB40-4223-8F34-5C880C362C72}" dt="2024-11-26T09:09:27.786" v="1754" actId="20577"/>
          <ac:spMkLst>
            <pc:docMk/>
            <pc:sldMk cId="1071099625" sldId="266"/>
            <ac:spMk id="15" creationId="{F99B0349-49F5-4AF5-A93B-1E0BEE7F16D9}"/>
          </ac:spMkLst>
        </pc:spChg>
        <pc:spChg chg="add mod">
          <ac:chgData name="Kalcsó Gyula, dr." userId="a7f15326-fcec-454a-be13-15dd697f5939" providerId="ADAL" clId="{360EF6B9-AB40-4223-8F34-5C880C362C72}" dt="2024-11-26T09:10:39.649" v="1777" actId="2085"/>
          <ac:spMkLst>
            <pc:docMk/>
            <pc:sldMk cId="1071099625" sldId="266"/>
            <ac:spMk id="16" creationId="{B1DE685C-A397-453D-A216-BDC358D7BB51}"/>
          </ac:spMkLst>
        </pc:spChg>
        <pc:spChg chg="add mod">
          <ac:chgData name="Kalcsó Gyula, dr." userId="a7f15326-fcec-454a-be13-15dd697f5939" providerId="ADAL" clId="{360EF6B9-AB40-4223-8F34-5C880C362C72}" dt="2024-11-26T09:10:47.914" v="1778" actId="1076"/>
          <ac:spMkLst>
            <pc:docMk/>
            <pc:sldMk cId="1071099625" sldId="266"/>
            <ac:spMk id="17" creationId="{9E0471BA-AD1F-4336-8E9E-822139A3EBDD}"/>
          </ac:spMkLst>
        </pc:spChg>
        <pc:spChg chg="add mod">
          <ac:chgData name="Kalcsó Gyula, dr." userId="a7f15326-fcec-454a-be13-15dd697f5939" providerId="ADAL" clId="{360EF6B9-AB40-4223-8F34-5C880C362C72}" dt="2024-11-26T09:11:34.476" v="1783" actId="2085"/>
          <ac:spMkLst>
            <pc:docMk/>
            <pc:sldMk cId="1071099625" sldId="266"/>
            <ac:spMk id="18" creationId="{2A8F62AA-F210-453B-923F-62C3B73DF199}"/>
          </ac:spMkLst>
        </pc:spChg>
        <pc:spChg chg="add mod">
          <ac:chgData name="Kalcsó Gyula, dr." userId="a7f15326-fcec-454a-be13-15dd697f5939" providerId="ADAL" clId="{360EF6B9-AB40-4223-8F34-5C880C362C72}" dt="2024-11-26T09:11:52.697" v="1808" actId="1076"/>
          <ac:spMkLst>
            <pc:docMk/>
            <pc:sldMk cId="1071099625" sldId="266"/>
            <ac:spMk id="19" creationId="{06D79E23-26FD-43BC-8147-3C1FAF8113E8}"/>
          </ac:spMkLst>
        </pc:spChg>
        <pc:spChg chg="add mod">
          <ac:chgData name="Kalcsó Gyula, dr." userId="a7f15326-fcec-454a-be13-15dd697f5939" providerId="ADAL" clId="{360EF6B9-AB40-4223-8F34-5C880C362C72}" dt="2024-11-26T09:12:15.041" v="1811" actId="2085"/>
          <ac:spMkLst>
            <pc:docMk/>
            <pc:sldMk cId="1071099625" sldId="266"/>
            <ac:spMk id="20" creationId="{0160B6FA-71BF-47BC-A544-FDFF91F4CF93}"/>
          </ac:spMkLst>
        </pc:spChg>
        <pc:spChg chg="add mod">
          <ac:chgData name="Kalcsó Gyula, dr." userId="a7f15326-fcec-454a-be13-15dd697f5939" providerId="ADAL" clId="{360EF6B9-AB40-4223-8F34-5C880C362C72}" dt="2024-11-26T09:12:33.582" v="1867" actId="20577"/>
          <ac:spMkLst>
            <pc:docMk/>
            <pc:sldMk cId="1071099625" sldId="266"/>
            <ac:spMk id="21" creationId="{9BE908B4-99BA-4A88-9DAB-66B954402515}"/>
          </ac:spMkLst>
        </pc:spChg>
        <pc:spChg chg="add mod">
          <ac:chgData name="Kalcsó Gyula, dr." userId="a7f15326-fcec-454a-be13-15dd697f5939" providerId="ADAL" clId="{360EF6B9-AB40-4223-8F34-5C880C362C72}" dt="2024-11-26T09:12:57.060" v="1870" actId="2085"/>
          <ac:spMkLst>
            <pc:docMk/>
            <pc:sldMk cId="1071099625" sldId="266"/>
            <ac:spMk id="22" creationId="{355217CC-8838-4577-9141-4B15DF398095}"/>
          </ac:spMkLst>
        </pc:spChg>
        <pc:spChg chg="add mod">
          <ac:chgData name="Kalcsó Gyula, dr." userId="a7f15326-fcec-454a-be13-15dd697f5939" providerId="ADAL" clId="{360EF6B9-AB40-4223-8F34-5C880C362C72}" dt="2024-11-26T09:13:11.200" v="1886" actId="1076"/>
          <ac:spMkLst>
            <pc:docMk/>
            <pc:sldMk cId="1071099625" sldId="266"/>
            <ac:spMk id="23" creationId="{D74B3080-3A27-481B-A9C6-30DFEF16D160}"/>
          </ac:spMkLst>
        </pc:spChg>
        <pc:spChg chg="add mod">
          <ac:chgData name="Kalcsó Gyula, dr." userId="a7f15326-fcec-454a-be13-15dd697f5939" providerId="ADAL" clId="{360EF6B9-AB40-4223-8F34-5C880C362C72}" dt="2024-11-26T09:13:21.818" v="1889" actId="2085"/>
          <ac:spMkLst>
            <pc:docMk/>
            <pc:sldMk cId="1071099625" sldId="266"/>
            <ac:spMk id="24" creationId="{29FBF559-62A4-4B52-81E0-2D98263042EC}"/>
          </ac:spMkLst>
        </pc:spChg>
        <pc:spChg chg="add mod">
          <ac:chgData name="Kalcsó Gyula, dr." userId="a7f15326-fcec-454a-be13-15dd697f5939" providerId="ADAL" clId="{360EF6B9-AB40-4223-8F34-5C880C362C72}" dt="2024-11-26T09:13:37.482" v="1914" actId="14100"/>
          <ac:spMkLst>
            <pc:docMk/>
            <pc:sldMk cId="1071099625" sldId="266"/>
            <ac:spMk id="25" creationId="{3132170E-622C-4386-A19F-03766774C1B5}"/>
          </ac:spMkLst>
        </pc:spChg>
        <pc:picChg chg="add mod">
          <ac:chgData name="Kalcsó Gyula, dr." userId="a7f15326-fcec-454a-be13-15dd697f5939" providerId="ADAL" clId="{360EF6B9-AB40-4223-8F34-5C880C362C72}" dt="2024-11-26T08:32:12.457" v="1284" actId="14100"/>
          <ac:picMkLst>
            <pc:docMk/>
            <pc:sldMk cId="1071099625" sldId="266"/>
            <ac:picMk id="5" creationId="{7DFBF95F-0C1B-4639-A651-C904623350CA}"/>
          </ac:picMkLst>
        </pc:picChg>
      </pc:sldChg>
      <pc:sldChg chg="modSp add">
        <pc:chgData name="Kalcsó Gyula, dr." userId="a7f15326-fcec-454a-be13-15dd697f5939" providerId="ADAL" clId="{360EF6B9-AB40-4223-8F34-5C880C362C72}" dt="2024-11-26T08:47:06.996" v="1570" actId="20577"/>
        <pc:sldMkLst>
          <pc:docMk/>
          <pc:sldMk cId="3709784853" sldId="267"/>
        </pc:sldMkLst>
        <pc:spChg chg="mod">
          <ac:chgData name="Kalcsó Gyula, dr." userId="a7f15326-fcec-454a-be13-15dd697f5939" providerId="ADAL" clId="{360EF6B9-AB40-4223-8F34-5C880C362C72}" dt="2024-11-26T08:42:48.153" v="1334" actId="20577"/>
          <ac:spMkLst>
            <pc:docMk/>
            <pc:sldMk cId="3709784853" sldId="267"/>
            <ac:spMk id="2" creationId="{2B44E3D2-3F4B-4CEA-A97D-AC40A966561D}"/>
          </ac:spMkLst>
        </pc:spChg>
        <pc:spChg chg="mod">
          <ac:chgData name="Kalcsó Gyula, dr." userId="a7f15326-fcec-454a-be13-15dd697f5939" providerId="ADAL" clId="{360EF6B9-AB40-4223-8F34-5C880C362C72}" dt="2024-11-26T08:47:06.996" v="1570" actId="20577"/>
          <ac:spMkLst>
            <pc:docMk/>
            <pc:sldMk cId="3709784853" sldId="267"/>
            <ac:spMk id="3" creationId="{EEC72F1C-F9AF-40EA-9C75-15AB2E43E235}"/>
          </ac:spMkLst>
        </pc:spChg>
      </pc:sldChg>
      <pc:sldChg chg="addSp delSp modSp add">
        <pc:chgData name="Kalcsó Gyula, dr." userId="a7f15326-fcec-454a-be13-15dd697f5939" providerId="ADAL" clId="{360EF6B9-AB40-4223-8F34-5C880C362C72}" dt="2024-11-26T09:35:03.587" v="2175" actId="404"/>
        <pc:sldMkLst>
          <pc:docMk/>
          <pc:sldMk cId="2310294750" sldId="268"/>
        </pc:sldMkLst>
        <pc:spChg chg="del">
          <ac:chgData name="Kalcsó Gyula, dr." userId="a7f15326-fcec-454a-be13-15dd697f5939" providerId="ADAL" clId="{360EF6B9-AB40-4223-8F34-5C880C362C72}" dt="2024-11-26T09:18:09.331" v="1932" actId="478"/>
          <ac:spMkLst>
            <pc:docMk/>
            <pc:sldMk cId="2310294750" sldId="268"/>
            <ac:spMk id="2" creationId="{5F87AD15-63A8-4EF1-80AE-62E7A7B59C7D}"/>
          </ac:spMkLst>
        </pc:spChg>
        <pc:spChg chg="add del">
          <ac:chgData name="Kalcsó Gyula, dr." userId="a7f15326-fcec-454a-be13-15dd697f5939" providerId="ADAL" clId="{360EF6B9-AB40-4223-8F34-5C880C362C72}" dt="2024-11-26T09:17:11.236" v="1918"/>
          <ac:spMkLst>
            <pc:docMk/>
            <pc:sldMk cId="2310294750" sldId="268"/>
            <ac:spMk id="3" creationId="{7832A89C-2499-4C83-BDFC-CECDFC5DA62D}"/>
          </ac:spMkLst>
        </pc:spChg>
        <pc:spChg chg="add mod">
          <ac:chgData name="Kalcsó Gyula, dr." userId="a7f15326-fcec-454a-be13-15dd697f5939" providerId="ADAL" clId="{360EF6B9-AB40-4223-8F34-5C880C362C72}" dt="2024-11-26T09:35:03.587" v="2175" actId="404"/>
          <ac:spMkLst>
            <pc:docMk/>
            <pc:sldMk cId="2310294750" sldId="268"/>
            <ac:spMk id="11" creationId="{9C94187F-4594-406B-B0E4-AE2166405A65}"/>
          </ac:spMkLst>
        </pc:spChg>
        <pc:picChg chg="add del mod">
          <ac:chgData name="Kalcsó Gyula, dr." userId="a7f15326-fcec-454a-be13-15dd697f5939" providerId="ADAL" clId="{360EF6B9-AB40-4223-8F34-5C880C362C72}" dt="2024-11-26T09:17:05.365" v="1917"/>
          <ac:picMkLst>
            <pc:docMk/>
            <pc:sldMk cId="2310294750" sldId="268"/>
            <ac:picMk id="5" creationId="{BA0CCDF5-5BA4-411D-BC18-6CA347F76F86}"/>
          </ac:picMkLst>
        </pc:picChg>
        <pc:picChg chg="add mod">
          <ac:chgData name="Kalcsó Gyula, dr." userId="a7f15326-fcec-454a-be13-15dd697f5939" providerId="ADAL" clId="{360EF6B9-AB40-4223-8F34-5C880C362C72}" dt="2024-11-26T09:33:34.958" v="2166" actId="1076"/>
          <ac:picMkLst>
            <pc:docMk/>
            <pc:sldMk cId="2310294750" sldId="268"/>
            <ac:picMk id="7" creationId="{D059200D-D952-4ED2-9A83-4CB5A31E9F2B}"/>
          </ac:picMkLst>
        </pc:picChg>
        <pc:picChg chg="add mod">
          <ac:chgData name="Kalcsó Gyula, dr." userId="a7f15326-fcec-454a-be13-15dd697f5939" providerId="ADAL" clId="{360EF6B9-AB40-4223-8F34-5C880C362C72}" dt="2024-11-26T09:33:41.071" v="2168" actId="1076"/>
          <ac:picMkLst>
            <pc:docMk/>
            <pc:sldMk cId="2310294750" sldId="268"/>
            <ac:picMk id="9" creationId="{C6C9BC86-CFB7-4257-BE8A-A77CE628BC3F}"/>
          </ac:picMkLst>
        </pc:picChg>
        <pc:picChg chg="add mod">
          <ac:chgData name="Kalcsó Gyula, dr." userId="a7f15326-fcec-454a-be13-15dd697f5939" providerId="ADAL" clId="{360EF6B9-AB40-4223-8F34-5C880C362C72}" dt="2024-11-26T09:18:15.407" v="1934" actId="1076"/>
          <ac:picMkLst>
            <pc:docMk/>
            <pc:sldMk cId="2310294750" sldId="268"/>
            <ac:picMk id="10" creationId="{6DC3EA2B-EF87-438B-B471-241EE7BBA4C2}"/>
          </ac:picMkLst>
        </pc:picChg>
      </pc:sldChg>
      <pc:sldChg chg="addSp delSp modSp add">
        <pc:chgData name="Kalcsó Gyula, dr." userId="a7f15326-fcec-454a-be13-15dd697f5939" providerId="ADAL" clId="{360EF6B9-AB40-4223-8F34-5C880C362C72}" dt="2024-11-26T09:37:50.709" v="2185"/>
        <pc:sldMkLst>
          <pc:docMk/>
          <pc:sldMk cId="3667653531" sldId="269"/>
        </pc:sldMkLst>
        <pc:spChg chg="del">
          <ac:chgData name="Kalcsó Gyula, dr." userId="a7f15326-fcec-454a-be13-15dd697f5939" providerId="ADAL" clId="{360EF6B9-AB40-4223-8F34-5C880C362C72}" dt="2024-11-26T09:37:33.847" v="2179"/>
          <ac:spMkLst>
            <pc:docMk/>
            <pc:sldMk cId="3667653531" sldId="269"/>
            <ac:spMk id="2" creationId="{DD57A08A-C15C-4140-9F68-4BA69F4B1BA4}"/>
          </ac:spMkLst>
        </pc:spChg>
        <pc:spChg chg="del">
          <ac:chgData name="Kalcsó Gyula, dr." userId="a7f15326-fcec-454a-be13-15dd697f5939" providerId="ADAL" clId="{360EF6B9-AB40-4223-8F34-5C880C362C72}" dt="2024-11-26T09:37:33.847" v="2179"/>
          <ac:spMkLst>
            <pc:docMk/>
            <pc:sldMk cId="3667653531" sldId="269"/>
            <ac:spMk id="3" creationId="{B4A4B2AA-83DB-45FB-B9B6-5942C3D70E5B}"/>
          </ac:spMkLst>
        </pc:spChg>
        <pc:picChg chg="add mod">
          <ac:chgData name="Kalcsó Gyula, dr." userId="a7f15326-fcec-454a-be13-15dd697f5939" providerId="ADAL" clId="{360EF6B9-AB40-4223-8F34-5C880C362C72}" dt="2024-11-26T09:37:50.709" v="2185"/>
          <ac:picMkLst>
            <pc:docMk/>
            <pc:sldMk cId="3667653531" sldId="269"/>
            <ac:picMk id="5" creationId="{447B1FAC-2A83-4A10-AD2F-D39651BF4AF9}"/>
          </ac:picMkLst>
        </pc:picChg>
      </pc:sldChg>
      <pc:sldChg chg="modSp add">
        <pc:chgData name="Kalcsó Gyula, dr." userId="a7f15326-fcec-454a-be13-15dd697f5939" providerId="ADAL" clId="{360EF6B9-AB40-4223-8F34-5C880C362C72}" dt="2024-11-26T13:03:49.428" v="2943" actId="20577"/>
        <pc:sldMkLst>
          <pc:docMk/>
          <pc:sldMk cId="1442085696" sldId="270"/>
        </pc:sldMkLst>
        <pc:spChg chg="mod">
          <ac:chgData name="Kalcsó Gyula, dr." userId="a7f15326-fcec-454a-be13-15dd697f5939" providerId="ADAL" clId="{360EF6B9-AB40-4223-8F34-5C880C362C72}" dt="2024-11-26T09:45:03.951" v="2218" actId="20577"/>
          <ac:spMkLst>
            <pc:docMk/>
            <pc:sldMk cId="1442085696" sldId="270"/>
            <ac:spMk id="2" creationId="{FD8E5C14-4601-422B-8856-D904A0F10DD5}"/>
          </ac:spMkLst>
        </pc:spChg>
        <pc:spChg chg="mod">
          <ac:chgData name="Kalcsó Gyula, dr." userId="a7f15326-fcec-454a-be13-15dd697f5939" providerId="ADAL" clId="{360EF6B9-AB40-4223-8F34-5C880C362C72}" dt="2024-11-26T13:03:49.428" v="2943" actId="20577"/>
          <ac:spMkLst>
            <pc:docMk/>
            <pc:sldMk cId="1442085696" sldId="270"/>
            <ac:spMk id="3" creationId="{A5315FA6-0303-4355-AB2B-274095F1890F}"/>
          </ac:spMkLst>
        </pc:spChg>
      </pc:sldChg>
      <pc:sldChg chg="addSp delSp modSp add">
        <pc:chgData name="Kalcsó Gyula, dr." userId="a7f15326-fcec-454a-be13-15dd697f5939" providerId="ADAL" clId="{360EF6B9-AB40-4223-8F34-5C880C362C72}" dt="2024-11-26T12:59:26.908" v="2771" actId="404"/>
        <pc:sldMkLst>
          <pc:docMk/>
          <pc:sldMk cId="374307462" sldId="271"/>
        </pc:sldMkLst>
        <pc:spChg chg="del">
          <ac:chgData name="Kalcsó Gyula, dr." userId="a7f15326-fcec-454a-be13-15dd697f5939" providerId="ADAL" clId="{360EF6B9-AB40-4223-8F34-5C880C362C72}" dt="2024-11-26T09:56:40.389" v="2646"/>
          <ac:spMkLst>
            <pc:docMk/>
            <pc:sldMk cId="374307462" sldId="271"/>
            <ac:spMk id="2" creationId="{592943A8-1D7A-469B-8C35-0CE1A4B32626}"/>
          </ac:spMkLst>
        </pc:spChg>
        <pc:spChg chg="del">
          <ac:chgData name="Kalcsó Gyula, dr." userId="a7f15326-fcec-454a-be13-15dd697f5939" providerId="ADAL" clId="{360EF6B9-AB40-4223-8F34-5C880C362C72}" dt="2024-11-26T09:56:40.389" v="2646"/>
          <ac:spMkLst>
            <pc:docMk/>
            <pc:sldMk cId="374307462" sldId="271"/>
            <ac:spMk id="3" creationId="{1A524974-9715-4DB7-835B-538648A9491D}"/>
          </ac:spMkLst>
        </pc:spChg>
        <pc:spChg chg="add mod">
          <ac:chgData name="Kalcsó Gyula, dr." userId="a7f15326-fcec-454a-be13-15dd697f5939" providerId="ADAL" clId="{360EF6B9-AB40-4223-8F34-5C880C362C72}" dt="2024-11-26T12:59:26.908" v="2771" actId="404"/>
          <ac:spMkLst>
            <pc:docMk/>
            <pc:sldMk cId="374307462" sldId="271"/>
            <ac:spMk id="4" creationId="{3B17694E-6898-4880-A6E2-917869FAC38F}"/>
          </ac:spMkLst>
        </pc:spChg>
        <pc:spChg chg="add del mod">
          <ac:chgData name="Kalcsó Gyula, dr." userId="a7f15326-fcec-454a-be13-15dd697f5939" providerId="ADAL" clId="{360EF6B9-AB40-4223-8F34-5C880C362C72}" dt="2024-11-26T09:56:54.576" v="2670" actId="478"/>
          <ac:spMkLst>
            <pc:docMk/>
            <pc:sldMk cId="374307462" sldId="271"/>
            <ac:spMk id="5" creationId="{F17A8328-0379-457A-99D9-93C3FF56F986}"/>
          </ac:spMkLst>
        </pc:spChg>
      </pc:sldChg>
      <pc:sldChg chg="addSp modSp add">
        <pc:chgData name="Kalcsó Gyula, dr." userId="a7f15326-fcec-454a-be13-15dd697f5939" providerId="ADAL" clId="{360EF6B9-AB40-4223-8F34-5C880C362C72}" dt="2024-11-26T09:38:51.773" v="2186"/>
        <pc:sldMkLst>
          <pc:docMk/>
          <pc:sldMk cId="1087823851" sldId="272"/>
        </pc:sldMkLst>
        <pc:picChg chg="add mod">
          <ac:chgData name="Kalcsó Gyula, dr." userId="a7f15326-fcec-454a-be13-15dd697f5939" providerId="ADAL" clId="{360EF6B9-AB40-4223-8F34-5C880C362C72}" dt="2024-11-26T09:38:51.773" v="2186"/>
          <ac:picMkLst>
            <pc:docMk/>
            <pc:sldMk cId="1087823851" sldId="272"/>
            <ac:picMk id="3" creationId="{4B6C77FF-F75B-4288-8E44-BD26011803FC}"/>
          </ac:picMkLst>
        </pc:picChg>
      </pc:sldChg>
      <pc:sldChg chg="addSp modSp add">
        <pc:chgData name="Kalcsó Gyula, dr." userId="a7f15326-fcec-454a-be13-15dd697f5939" providerId="ADAL" clId="{360EF6B9-AB40-4223-8F34-5C880C362C72}" dt="2024-11-26T09:39:42.122" v="2187"/>
        <pc:sldMkLst>
          <pc:docMk/>
          <pc:sldMk cId="3941905410" sldId="273"/>
        </pc:sldMkLst>
        <pc:picChg chg="add mod">
          <ac:chgData name="Kalcsó Gyula, dr." userId="a7f15326-fcec-454a-be13-15dd697f5939" providerId="ADAL" clId="{360EF6B9-AB40-4223-8F34-5C880C362C72}" dt="2024-11-26T09:39:42.122" v="2187"/>
          <ac:picMkLst>
            <pc:docMk/>
            <pc:sldMk cId="3941905410" sldId="273"/>
            <ac:picMk id="3" creationId="{A6A75F76-BDBC-4554-9B46-64D1DAC1426D}"/>
          </ac:picMkLst>
        </pc:picChg>
      </pc:sldChg>
      <pc:sldChg chg="addSp modSp add">
        <pc:chgData name="Kalcsó Gyula, dr." userId="a7f15326-fcec-454a-be13-15dd697f5939" providerId="ADAL" clId="{360EF6B9-AB40-4223-8F34-5C880C362C72}" dt="2024-11-26T09:40:53.178" v="2188"/>
        <pc:sldMkLst>
          <pc:docMk/>
          <pc:sldMk cId="2166693208" sldId="274"/>
        </pc:sldMkLst>
        <pc:picChg chg="add mod">
          <ac:chgData name="Kalcsó Gyula, dr." userId="a7f15326-fcec-454a-be13-15dd697f5939" providerId="ADAL" clId="{360EF6B9-AB40-4223-8F34-5C880C362C72}" dt="2024-11-26T09:40:53.178" v="2188"/>
          <ac:picMkLst>
            <pc:docMk/>
            <pc:sldMk cId="2166693208" sldId="274"/>
            <ac:picMk id="3" creationId="{95FD89D3-F037-4F38-B7BA-C7C9F60F0F84}"/>
          </ac:picMkLst>
        </pc:picChg>
      </pc:sldChg>
      <pc:sldChg chg="addSp modSp add">
        <pc:chgData name="Kalcsó Gyula, dr." userId="a7f15326-fcec-454a-be13-15dd697f5939" providerId="ADAL" clId="{360EF6B9-AB40-4223-8F34-5C880C362C72}" dt="2024-11-26T12:22:01.687" v="2678"/>
        <pc:sldMkLst>
          <pc:docMk/>
          <pc:sldMk cId="3478375389" sldId="275"/>
        </pc:sldMkLst>
        <pc:picChg chg="add mod">
          <ac:chgData name="Kalcsó Gyula, dr." userId="a7f15326-fcec-454a-be13-15dd697f5939" providerId="ADAL" clId="{360EF6B9-AB40-4223-8F34-5C880C362C72}" dt="2024-11-26T12:22:01.687" v="2678"/>
          <ac:picMkLst>
            <pc:docMk/>
            <pc:sldMk cId="3478375389" sldId="275"/>
            <ac:picMk id="3" creationId="{FCEAE988-D4CC-4991-B1A5-6C7A87432B4C}"/>
          </ac:picMkLst>
        </pc:picChg>
      </pc:sldChg>
      <pc:sldChg chg="add del">
        <pc:chgData name="Kalcsó Gyula, dr." userId="a7f15326-fcec-454a-be13-15dd697f5939" providerId="ADAL" clId="{360EF6B9-AB40-4223-8F34-5C880C362C72}" dt="2024-11-26T09:37:40.490" v="2184" actId="2696"/>
        <pc:sldMkLst>
          <pc:docMk/>
          <pc:sldMk cId="4286605092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8A5A5B-C4C9-4AC8-9885-7CF1DE631518}" type="datetimeFigureOut">
              <a:rPr lang="hu-HU"/>
              <a:pPr>
                <a:defRPr/>
              </a:pPr>
              <a:t>2024. 11. 26.</a:t>
            </a:fld>
            <a:endParaRPr lang="hu-H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A4768C-70DC-4E4E-894E-C1B4D354C48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A4768C-70DC-4E4E-894E-C1B4D354C48A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2655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A4768C-70DC-4E4E-894E-C1B4D354C48A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3217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5BFFD-F871-4697-99AD-DC9AD37785E0}" type="datetime1">
              <a:rPr lang="hu-HU"/>
              <a:pPr>
                <a:defRPr/>
              </a:pPr>
              <a:t>2024. 11. 26.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4DE08-3DFE-4D7F-9A2A-20CA9396771E}" type="datetime1">
              <a:rPr lang="hu-HU"/>
              <a:pPr>
                <a:defRPr/>
              </a:pPr>
              <a:t>2024. 11. 26.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B53A-D78D-4279-992B-048E5B933A27}" type="datetime1">
              <a:rPr lang="hu-HU"/>
              <a:pPr>
                <a:defRPr/>
              </a:pPr>
              <a:t>2024. 11. 26.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1FABE-4C40-413D-A814-74897209EF09}" type="datetime1">
              <a:rPr lang="hu-HU"/>
              <a:pPr>
                <a:defRPr/>
              </a:pPr>
              <a:t>2024. 11. 26.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3D5FA-F239-4469-8CC5-D6028EAC801F}" type="datetime1">
              <a:rPr lang="hu-HU"/>
              <a:pPr>
                <a:defRPr/>
              </a:pPr>
              <a:t>2024. 11. 26.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00804-9F8B-4E37-A309-BBB1FD4B644C}" type="datetime1">
              <a:rPr lang="hu-HU"/>
              <a:pPr>
                <a:defRPr/>
              </a:pPr>
              <a:t>2024. 11. 26.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BC45B-3F90-4C5B-81A3-578B69BCF8BD}" type="datetime1">
              <a:rPr lang="hu-HU"/>
              <a:pPr>
                <a:defRPr/>
              </a:pPr>
              <a:t>2024. 11. 26.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5C196-A610-42E9-980A-F68C5224D7CD}" type="datetime1">
              <a:rPr lang="hu-HU"/>
              <a:pPr>
                <a:defRPr/>
              </a:pPr>
              <a:t>2024. 11. 26.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EF3F9-A639-463B-8C43-4B4DF9F6EB78}" type="datetime1">
              <a:rPr lang="hu-HU"/>
              <a:pPr>
                <a:defRPr/>
              </a:pPr>
              <a:t>2024. 11. 26.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FDD36-37AA-42F9-8FC1-65C77104DB26}" type="datetime1">
              <a:rPr lang="hu-HU"/>
              <a:pPr>
                <a:defRPr/>
              </a:pPr>
              <a:t>2024. 11. 26.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BA214-DC20-4D66-9410-F8935C731FE4}" type="datetime1">
              <a:rPr lang="hu-HU"/>
              <a:pPr>
                <a:defRPr/>
              </a:pPr>
              <a:t>2024. 11. 26.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9FCCAF-AE70-42BD-8BE2-E8F049E27312}" type="datetime1">
              <a:rPr lang="hu-HU"/>
              <a:pPr>
                <a:defRPr/>
              </a:pPr>
              <a:t>2024. 11. 26.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Kép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Cím 1"/>
          <p:cNvSpPr>
            <a:spLocks noGrp="1"/>
          </p:cNvSpPr>
          <p:nvPr>
            <p:ph type="ctrTitle"/>
          </p:nvPr>
        </p:nvSpPr>
        <p:spPr>
          <a:xfrm>
            <a:off x="1533071" y="3216376"/>
            <a:ext cx="9134929" cy="480131"/>
          </a:xfrm>
          <a:solidFill>
            <a:schemeClr val="bg1">
              <a:alpha val="39999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sz="2800" b="1" dirty="0">
                <a:solidFill>
                  <a:schemeClr val="tx2"/>
                </a:solidFill>
                <a:cs typeface="Calibri Light"/>
              </a:rPr>
              <a:t>A </a:t>
            </a:r>
            <a:r>
              <a:rPr lang="hu-HU" sz="2800" b="1" dirty="0" err="1">
                <a:solidFill>
                  <a:schemeClr val="tx2"/>
                </a:solidFill>
                <a:cs typeface="Calibri Light"/>
              </a:rPr>
              <a:t>kollaboratív</a:t>
            </a:r>
            <a:r>
              <a:rPr lang="hu-HU" sz="2800" b="1" dirty="0">
                <a:solidFill>
                  <a:schemeClr val="tx2"/>
                </a:solidFill>
                <a:cs typeface="Calibri Light"/>
              </a:rPr>
              <a:t> webarchiválás technikai feltételei</a:t>
            </a:r>
          </a:p>
        </p:txBody>
      </p:sp>
      <p:sp>
        <p:nvSpPr>
          <p:cNvPr id="14339" name="Alcím 2"/>
          <p:cNvSpPr>
            <a:spLocks noGrp="1"/>
          </p:cNvSpPr>
          <p:nvPr>
            <p:ph type="subTitle" idx="1"/>
          </p:nvPr>
        </p:nvSpPr>
        <p:spPr>
          <a:xfrm>
            <a:off x="1530350" y="4992774"/>
            <a:ext cx="9105900" cy="1096710"/>
          </a:xfrm>
          <a:solidFill>
            <a:schemeClr val="bg1">
              <a:alpha val="39999"/>
            </a:schemeClr>
          </a:solidFill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cs typeface="Calibri"/>
              </a:rPr>
              <a:t>404 Not Found – Ki </a:t>
            </a:r>
            <a:r>
              <a:rPr lang="en-US" sz="1800" dirty="0" err="1">
                <a:solidFill>
                  <a:schemeClr val="tx2"/>
                </a:solidFill>
                <a:cs typeface="Calibri"/>
              </a:rPr>
              <a:t>őrzi</a:t>
            </a:r>
            <a:r>
              <a:rPr lang="en-US" sz="1800" dirty="0">
                <a:solidFill>
                  <a:schemeClr val="tx2"/>
                </a:solidFill>
                <a:cs typeface="Calibri"/>
              </a:rPr>
              <a:t> meg </a:t>
            </a:r>
            <a:r>
              <a:rPr lang="en-US" sz="1800" dirty="0" err="1">
                <a:solidFill>
                  <a:schemeClr val="tx2"/>
                </a:solidFill>
                <a:cs typeface="Calibri"/>
              </a:rPr>
              <a:t>az</a:t>
            </a:r>
            <a:r>
              <a:rPr lang="en-US" sz="18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tx2"/>
                </a:solidFill>
                <a:cs typeface="Calibri"/>
              </a:rPr>
              <a:t>internetet</a:t>
            </a:r>
            <a:r>
              <a:rPr lang="en-US" sz="1800" dirty="0">
                <a:solidFill>
                  <a:schemeClr val="tx2"/>
                </a:solidFill>
                <a:cs typeface="Calibri"/>
              </a:rPr>
              <a:t>?</a:t>
            </a:r>
          </a:p>
          <a:p>
            <a:r>
              <a:rPr lang="en-US" sz="1800" dirty="0" err="1">
                <a:solidFill>
                  <a:schemeClr val="tx2"/>
                </a:solidFill>
                <a:cs typeface="Calibri"/>
              </a:rPr>
              <a:t>Konferencia</a:t>
            </a:r>
            <a:r>
              <a:rPr lang="en-US" sz="18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tx2"/>
                </a:solidFill>
                <a:cs typeface="Calibri"/>
              </a:rPr>
              <a:t>és</a:t>
            </a:r>
            <a:r>
              <a:rPr lang="en-US" sz="1800" dirty="0">
                <a:solidFill>
                  <a:schemeClr val="tx2"/>
                </a:solidFill>
                <a:cs typeface="Calibri"/>
              </a:rPr>
              <a:t> workshop</a:t>
            </a:r>
          </a:p>
          <a:p>
            <a:r>
              <a:rPr lang="en-US" sz="1800" dirty="0">
                <a:solidFill>
                  <a:schemeClr val="tx2"/>
                </a:solidFill>
                <a:cs typeface="Calibri"/>
              </a:rPr>
              <a:t>Budapest, 2024. </a:t>
            </a:r>
            <a:r>
              <a:rPr lang="en-US" sz="1800" dirty="0" err="1">
                <a:solidFill>
                  <a:schemeClr val="tx2"/>
                </a:solidFill>
                <a:cs typeface="Calibri"/>
              </a:rPr>
              <a:t>november</a:t>
            </a:r>
            <a:r>
              <a:rPr lang="en-US" sz="1800" dirty="0">
                <a:solidFill>
                  <a:schemeClr val="tx2"/>
                </a:solidFill>
                <a:cs typeface="Calibri"/>
              </a:rPr>
              <a:t> 27.</a:t>
            </a:r>
          </a:p>
        </p:txBody>
      </p:sp>
      <p:sp>
        <p:nvSpPr>
          <p:cNvPr id="14340" name="Alcím 2"/>
          <p:cNvSpPr>
            <a:spLocks/>
          </p:cNvSpPr>
          <p:nvPr/>
        </p:nvSpPr>
        <p:spPr bwMode="auto">
          <a:xfrm>
            <a:off x="1530350" y="1211263"/>
            <a:ext cx="9137650" cy="1015663"/>
          </a:xfrm>
          <a:prstGeom prst="rect">
            <a:avLst/>
          </a:prstGeom>
          <a:solidFill>
            <a:schemeClr val="bg1">
              <a:alpha val="39999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0"/>
              </a:spcBef>
            </a:pPr>
            <a:r>
              <a:rPr lang="hu-HU" sz="2000" dirty="0" err="1">
                <a:solidFill>
                  <a:schemeClr val="tx2"/>
                </a:solidFill>
                <a:latin typeface="+mn-lt"/>
                <a:cs typeface="Arial"/>
              </a:rPr>
              <a:t>Kalcsó</a:t>
            </a:r>
            <a:r>
              <a:rPr lang="hu-HU" sz="2000" dirty="0">
                <a:solidFill>
                  <a:schemeClr val="tx2"/>
                </a:solidFill>
                <a:latin typeface="+mn-lt"/>
                <a:cs typeface="Arial"/>
              </a:rPr>
              <a:t> Gyula</a:t>
            </a:r>
            <a:endParaRPr lang="hu-HU" sz="2400" dirty="0" err="1">
              <a:solidFill>
                <a:schemeClr val="tx2"/>
              </a:solidFill>
              <a:latin typeface="+mn-lt"/>
            </a:endParaRPr>
          </a:p>
          <a:p>
            <a:pPr algn="ctr">
              <a:spcBef>
                <a:spcPts val="0"/>
              </a:spcBef>
            </a:pPr>
            <a:r>
              <a:rPr lang="hu-HU" sz="2000" dirty="0">
                <a:solidFill>
                  <a:schemeClr val="tx2"/>
                </a:solidFill>
                <a:latin typeface="Calibri"/>
                <a:cs typeface="Arial"/>
              </a:rPr>
              <a:t>Magyar Nemzeti Múzeum Közgyűjteményi Központ Országos Széchényi Könyvtár</a:t>
            </a:r>
            <a:endParaRPr lang="hu-HU" sz="2000" dirty="0">
              <a:solidFill>
                <a:schemeClr val="tx2"/>
              </a:solidFill>
              <a:latin typeface="Calibri"/>
            </a:endParaRPr>
          </a:p>
          <a:p>
            <a:pPr algn="ctr">
              <a:spcBef>
                <a:spcPts val="0"/>
              </a:spcBef>
            </a:pPr>
            <a:r>
              <a:rPr lang="hu-HU" sz="2000" dirty="0">
                <a:solidFill>
                  <a:schemeClr val="tx2"/>
                </a:solidFill>
                <a:latin typeface="Calibri"/>
                <a:cs typeface="Arial"/>
              </a:rPr>
              <a:t>Digitális Filológiai és Webarchiválási Osztály</a:t>
            </a:r>
            <a:endParaRPr lang="hu-HU" sz="2000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78C36473-138A-4B5D-B95D-506142EA0F9B}"/>
              </a:ext>
            </a:extLst>
          </p:cNvPr>
          <p:cNvSpPr/>
          <p:nvPr/>
        </p:nvSpPr>
        <p:spPr>
          <a:xfrm>
            <a:off x="10048875" y="221813"/>
            <a:ext cx="1876425" cy="82593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C888C2D-FDB4-4DE2-BE2C-C2E060EFB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221813"/>
            <a:ext cx="1876426" cy="10676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447B1FAC-2A83-4A10-AD2F-D39651BF4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53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B6C77FF-F75B-4288-8E44-BD2601180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23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6A75F76-BDBC-4554-9B46-64D1DAC14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05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5FD89D3-F037-4F38-B7BA-C7C9F60F0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93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CEAE988-D4CC-4991-B1A5-6C7A87432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75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8E5C14-4601-422B-8856-D904A0F10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Munkaszervezés a WCT-vel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5315FA6-0303-4355-AB2B-274095F18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60850"/>
          </a:xfrm>
        </p:spPr>
        <p:txBody>
          <a:bodyPr/>
          <a:lstStyle/>
          <a:p>
            <a:r>
              <a:rPr lang="hu-HU" sz="2400"/>
              <a:t>Minden szervezet külön hozzáadható</a:t>
            </a:r>
          </a:p>
          <a:p>
            <a:r>
              <a:rPr lang="hu-HU" sz="2400"/>
              <a:t>A szervezethez tartozó felhasználók tetszőleges jogosultságokkal hozzáadhatók</a:t>
            </a:r>
          </a:p>
          <a:p>
            <a:r>
              <a:rPr lang="hu-HU" sz="2400"/>
              <a:t>A főbb jogosultságok:</a:t>
            </a:r>
          </a:p>
          <a:p>
            <a:pPr lvl="1"/>
            <a:r>
              <a:rPr lang="hu-HU" sz="2000"/>
              <a:t>Engedélyek kezelése</a:t>
            </a:r>
          </a:p>
          <a:p>
            <a:pPr lvl="1"/>
            <a:r>
              <a:rPr lang="hu-HU" sz="2000"/>
              <a:t>Aratandó tartalom kezelése</a:t>
            </a:r>
          </a:p>
          <a:p>
            <a:pPr lvl="1"/>
            <a:r>
              <a:rPr lang="hu-HU" sz="2000"/>
              <a:t>Aratások kezelése</a:t>
            </a:r>
          </a:p>
          <a:p>
            <a:pPr lvl="1"/>
            <a:r>
              <a:rPr lang="hu-HU" sz="2000"/>
              <a:t>Minőségbiztosítási feladatok</a:t>
            </a:r>
          </a:p>
          <a:p>
            <a:pPr lvl="1"/>
            <a:r>
              <a:rPr lang="hu-HU" sz="2000"/>
              <a:t>A WCT menedzselése</a:t>
            </a:r>
          </a:p>
          <a:p>
            <a:endParaRPr lang="hu-HU" sz="2400"/>
          </a:p>
          <a:p>
            <a:pPr marL="0" indent="0">
              <a:buNone/>
            </a:pPr>
            <a:r>
              <a:rPr lang="hu-HU" sz="2400"/>
              <a:t>A Könyvtári Intézet által szervezett, megújult webarchiválási tanfolyamunk fő témája az együttműködés és a WCT használata lesz:</a:t>
            </a:r>
          </a:p>
          <a:p>
            <a:pPr marL="0" indent="0">
              <a:buNone/>
            </a:pPr>
            <a:r>
              <a:rPr lang="hu-HU" sz="2400"/>
              <a:t>https://ki.oszk.hu/tanfolyamok/internetes-tartalmak-archivalasa</a:t>
            </a:r>
          </a:p>
          <a:p>
            <a:pPr lvl="1"/>
            <a:endParaRPr lang="hu-HU" sz="2000"/>
          </a:p>
          <a:p>
            <a:pPr lvl="1"/>
            <a:endParaRPr lang="hu-HU" sz="2000"/>
          </a:p>
        </p:txBody>
      </p:sp>
    </p:spTree>
    <p:extLst>
      <p:ext uri="{BB962C8B-B14F-4D97-AF65-F5344CB8AC3E}">
        <p14:creationId xmlns:p14="http://schemas.microsoft.com/office/powerpoint/2010/main" val="1442085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3B17694E-6898-4880-A6E2-917869FAC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414711"/>
          </a:xfrm>
        </p:spPr>
        <p:txBody>
          <a:bodyPr/>
          <a:lstStyle/>
          <a:p>
            <a:pPr algn="ctr"/>
            <a:r>
              <a:rPr lang="hu-HU"/>
              <a:t>Köszönöm a figyelmet!</a:t>
            </a:r>
            <a:br>
              <a:rPr lang="hu-HU"/>
            </a:br>
            <a:br>
              <a:rPr lang="hu-HU"/>
            </a:br>
            <a:r>
              <a:rPr lang="hu-HU" sz="4400"/>
              <a:t>webarchivum.oszk.hu</a:t>
            </a:r>
            <a:br>
              <a:rPr lang="hu-HU"/>
            </a:br>
            <a:r>
              <a:rPr lang="hu-HU" sz="4000"/>
              <a:t>webarchivum@oszk.hu</a:t>
            </a:r>
            <a:br>
              <a:rPr lang="hu-HU" sz="4000"/>
            </a:br>
            <a:r>
              <a:rPr lang="hu-HU" sz="4000"/>
              <a:t>kalcso.gyula@oszk.hu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307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62234A3F-E39F-4C01-A5D7-A9674F8D3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Miért szükséges az együttműködés?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6251F87-A9EE-4D4F-88A1-D27FE73E1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A webarchiválásban fontos a szubszidiaritás elve.</a:t>
            </a:r>
          </a:p>
          <a:p>
            <a:r>
              <a:rPr lang="hu-HU"/>
              <a:t>Senki sem tud mindent menteni, szelektálni kell.</a:t>
            </a:r>
          </a:p>
          <a:p>
            <a:r>
              <a:rPr lang="hu-HU"/>
              <a:t>Az intézmények saját maguk tudják a legjobban, legpontosabban meghatározni a gyűjtőkörüket.</a:t>
            </a:r>
          </a:p>
          <a:p>
            <a:r>
              <a:rPr lang="hu-HU"/>
              <a:t>A gyűjtendő tartalom meghatározásához nekik van meg a megfelelő tudásuk, kapcsolati tőkéjük.</a:t>
            </a:r>
          </a:p>
          <a:p>
            <a:r>
              <a:rPr lang="hu-HU"/>
              <a:t>Minél többféle mentés van akár ugyanarról a tartalomról, annál jobb.</a:t>
            </a:r>
          </a:p>
          <a:p>
            <a:r>
              <a:rPr lang="hu-HU"/>
              <a:t>Az egyes intézményeknél különböző szakértelem lehet jelen.</a:t>
            </a:r>
          </a:p>
          <a:p>
            <a:endParaRPr lang="hu-H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4BF4AE6C-C69E-478B-A3A1-53CE565F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webarchiválás nagyságrendje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9971B1-1F90-402F-ADA4-924199FB3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Top-domain-level (webtérszintű) aratás</a:t>
            </a:r>
          </a:p>
          <a:p>
            <a:pPr lvl="1"/>
            <a:r>
              <a:rPr lang="hu-HU"/>
              <a:t>Nagy nemzeti intézmények (pl. nemzeti könyvtár) vagy nemzetközi szervezetek (Internet Archive, Common Crawl) hatásköre lehet.</a:t>
            </a:r>
          </a:p>
          <a:p>
            <a:r>
              <a:rPr lang="hu-HU"/>
              <a:t>Tematikus vagy eseményalapú szelektált gyűjtemények</a:t>
            </a:r>
          </a:p>
          <a:p>
            <a:pPr lvl="1"/>
            <a:r>
              <a:rPr lang="hu-HU"/>
              <a:t>Bárki végezhet ilyet, a méret a technikai feltételektől és az emberi erőforrásoktól függhet.</a:t>
            </a:r>
          </a:p>
          <a:p>
            <a:r>
              <a:rPr lang="hu-HU"/>
              <a:t>Egy-egy intézmény, szervezet, esetleg magánszemély internetes tartalmainak a gyűjtése</a:t>
            </a:r>
          </a:p>
          <a:p>
            <a:pPr lvl="1"/>
            <a:r>
              <a:rPr lang="hu-HU"/>
              <a:t>Bárki végezheti, általában kisebb az erőforrásigénye, mint a tematikus gyűjteményeknek.</a:t>
            </a:r>
          </a:p>
        </p:txBody>
      </p:sp>
    </p:spTree>
    <p:extLst>
      <p:ext uri="{BB962C8B-B14F-4D97-AF65-F5344CB8AC3E}">
        <p14:creationId xmlns:p14="http://schemas.microsoft.com/office/powerpoint/2010/main" val="150479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44E3D2-3F4B-4CEA-A97D-AC40A9665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webarchiválás minimális technikai feltételei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EC72F1C-F9AF-40EA-9C75-15AB2E43E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(Szerver)</a:t>
            </a:r>
          </a:p>
          <a:p>
            <a:r>
              <a:rPr lang="hu-HU"/>
              <a:t>Archiváló eszköz (pl. Heritrix, ehhez kell Java)</a:t>
            </a:r>
          </a:p>
          <a:p>
            <a:r>
              <a:rPr lang="hu-HU"/>
              <a:t>Tárhely (ahová a WARC-fájlok kerülnek)</a:t>
            </a:r>
          </a:p>
          <a:p>
            <a:r>
              <a:rPr lang="hu-HU"/>
              <a:t>(Megjelenítő eszköz – pl. PyWb, ehhez kell Python; OpenWayback, ehhez kell Java)</a:t>
            </a:r>
          </a:p>
        </p:txBody>
      </p:sp>
    </p:spTree>
    <p:extLst>
      <p:ext uri="{BB962C8B-B14F-4D97-AF65-F5344CB8AC3E}">
        <p14:creationId xmlns:p14="http://schemas.microsoft.com/office/powerpoint/2010/main" val="3709784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D059200D-D952-4ED2-9A83-4CB5A31E9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02" y="2224932"/>
            <a:ext cx="3711373" cy="927843"/>
          </a:xfr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6C9BC86-CFB7-4257-BE8A-A77CE628B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75" y="2224932"/>
            <a:ext cx="3476625" cy="926747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6DC3EA2B-EF87-438B-B471-241EE7BBA4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961" y="192670"/>
            <a:ext cx="7702077" cy="1540416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9C94187F-4594-406B-B0E4-AE2166405A65}"/>
              </a:ext>
            </a:extLst>
          </p:cNvPr>
          <p:cNvSpPr txBox="1"/>
          <p:nvPr/>
        </p:nvSpPr>
        <p:spPr>
          <a:xfrm>
            <a:off x="927302" y="3705225"/>
            <a:ext cx="998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>
                <a:latin typeface="+mn-lt"/>
              </a:rPr>
              <a:t>2006 óta fejleszti az Új-Zélandi Nemzeti Könyvtár, 2017 óta a Holland Nemzeti Könyvtárral közösen.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80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>
                <a:latin typeface="+mn-lt"/>
              </a:rPr>
              <a:t>A legfrisebb verziója a 3.2.1 (2024. augusztus)</a:t>
            </a:r>
          </a:p>
        </p:txBody>
      </p:sp>
    </p:spTree>
    <p:extLst>
      <p:ext uri="{BB962C8B-B14F-4D97-AF65-F5344CB8AC3E}">
        <p14:creationId xmlns:p14="http://schemas.microsoft.com/office/powerpoint/2010/main" val="2310294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DFBF95F-0C1B-4639-A651-C90462335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0923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8B1E07C6-7762-4EF1-91EF-2A9F140FA0FE}"/>
              </a:ext>
            </a:extLst>
          </p:cNvPr>
          <p:cNvSpPr/>
          <p:nvPr/>
        </p:nvSpPr>
        <p:spPr>
          <a:xfrm>
            <a:off x="95250" y="7078"/>
            <a:ext cx="4914900" cy="66919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BF39599E-B820-4644-A783-178E5FD68A38}"/>
              </a:ext>
            </a:extLst>
          </p:cNvPr>
          <p:cNvSpPr txBox="1"/>
          <p:nvPr/>
        </p:nvSpPr>
        <p:spPr>
          <a:xfrm>
            <a:off x="200025" y="200025"/>
            <a:ext cx="537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/>
              <a:t>Hogyan működik a WCT?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C14E1D08-78E3-4591-B268-E0EA5B0076DF}"/>
              </a:ext>
            </a:extLst>
          </p:cNvPr>
          <p:cNvSpPr/>
          <p:nvPr/>
        </p:nvSpPr>
        <p:spPr>
          <a:xfrm>
            <a:off x="5105400" y="1228725"/>
            <a:ext cx="2200275" cy="46672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792DCE0E-D0A0-47DC-990A-8A2C42A75CFF}"/>
              </a:ext>
            </a:extLst>
          </p:cNvPr>
          <p:cNvSpPr txBox="1"/>
          <p:nvPr/>
        </p:nvSpPr>
        <p:spPr>
          <a:xfrm>
            <a:off x="5181600" y="1228725"/>
            <a:ext cx="2124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/>
              <a:t>Engedélykérés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86EF3A4D-ECC1-4E12-A19A-151C534E8EF1}"/>
              </a:ext>
            </a:extLst>
          </p:cNvPr>
          <p:cNvSpPr/>
          <p:nvPr/>
        </p:nvSpPr>
        <p:spPr>
          <a:xfrm>
            <a:off x="4791075" y="1828800"/>
            <a:ext cx="2362200" cy="31057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2A641B20-58E9-4D4D-8C87-E6C41FD4F2EC}"/>
              </a:ext>
            </a:extLst>
          </p:cNvPr>
          <p:cNvSpPr txBox="1"/>
          <p:nvPr/>
        </p:nvSpPr>
        <p:spPr>
          <a:xfrm>
            <a:off x="4867275" y="1828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/>
              <a:t>Engedélyek kezelése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B2495FB0-3E4D-4FC2-877C-BF2F6D145562}"/>
              </a:ext>
            </a:extLst>
          </p:cNvPr>
          <p:cNvSpPr/>
          <p:nvPr/>
        </p:nvSpPr>
        <p:spPr>
          <a:xfrm>
            <a:off x="9439275" y="2428875"/>
            <a:ext cx="2600325" cy="40005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0CFAD4A8-69E3-4D6D-B7A1-D8A8DB189287}"/>
              </a:ext>
            </a:extLst>
          </p:cNvPr>
          <p:cNvSpPr txBox="1"/>
          <p:nvPr/>
        </p:nvSpPr>
        <p:spPr>
          <a:xfrm>
            <a:off x="9515475" y="2459727"/>
            <a:ext cx="260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/>
              <a:t>Aratások beállítása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A420022C-15E7-4FB6-A9A7-B61355977880}"/>
              </a:ext>
            </a:extLst>
          </p:cNvPr>
          <p:cNvSpPr/>
          <p:nvPr/>
        </p:nvSpPr>
        <p:spPr>
          <a:xfrm>
            <a:off x="9182100" y="2981325"/>
            <a:ext cx="2733675" cy="31432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F99B0349-49F5-4AF5-A93B-1E0BEE7F16D9}"/>
              </a:ext>
            </a:extLst>
          </p:cNvPr>
          <p:cNvSpPr txBox="1"/>
          <p:nvPr/>
        </p:nvSpPr>
        <p:spPr>
          <a:xfrm>
            <a:off x="9315450" y="2895540"/>
            <a:ext cx="272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/>
              <a:t>Leírás, paraméterek megadása, ütemezés</a:t>
            </a: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B1DE685C-A397-453D-A216-BDC358D7BB51}"/>
              </a:ext>
            </a:extLst>
          </p:cNvPr>
          <p:cNvSpPr/>
          <p:nvPr/>
        </p:nvSpPr>
        <p:spPr>
          <a:xfrm>
            <a:off x="8334375" y="5362575"/>
            <a:ext cx="2000250" cy="54292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9E0471BA-AD1F-4336-8E9E-822139A3EBDD}"/>
              </a:ext>
            </a:extLst>
          </p:cNvPr>
          <p:cNvSpPr txBox="1"/>
          <p:nvPr/>
        </p:nvSpPr>
        <p:spPr>
          <a:xfrm>
            <a:off x="8423787" y="5433982"/>
            <a:ext cx="2924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/>
              <a:t>Aratások indítása</a:t>
            </a: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2A8F62AA-F210-453B-923F-62C3B73DF199}"/>
              </a:ext>
            </a:extLst>
          </p:cNvPr>
          <p:cNvSpPr/>
          <p:nvPr/>
        </p:nvSpPr>
        <p:spPr>
          <a:xfrm>
            <a:off x="2533650" y="5362575"/>
            <a:ext cx="2752725" cy="36933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06D79E23-26FD-43BC-8147-3C1FAF8113E8}"/>
              </a:ext>
            </a:extLst>
          </p:cNvPr>
          <p:cNvSpPr txBox="1"/>
          <p:nvPr/>
        </p:nvSpPr>
        <p:spPr>
          <a:xfrm>
            <a:off x="2552700" y="5266224"/>
            <a:ext cx="3038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/>
              <a:t>Minőségbiztosítás</a:t>
            </a:r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0160B6FA-71BF-47BC-A544-FDFF91F4CF93}"/>
              </a:ext>
            </a:extLst>
          </p:cNvPr>
          <p:cNvSpPr/>
          <p:nvPr/>
        </p:nvSpPr>
        <p:spPr>
          <a:xfrm>
            <a:off x="2362200" y="5834092"/>
            <a:ext cx="2181225" cy="58477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9BE908B4-99BA-4A88-9DAB-66B954402515}"/>
              </a:ext>
            </a:extLst>
          </p:cNvPr>
          <p:cNvSpPr txBox="1"/>
          <p:nvPr/>
        </p:nvSpPr>
        <p:spPr>
          <a:xfrm>
            <a:off x="2533650" y="5834092"/>
            <a:ext cx="247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/>
              <a:t>QA eszközök, megtekintés, elfogadás, elutasítás</a:t>
            </a: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355217CC-8838-4577-9141-4B15DF398095}"/>
              </a:ext>
            </a:extLst>
          </p:cNvPr>
          <p:cNvSpPr/>
          <p:nvPr/>
        </p:nvSpPr>
        <p:spPr>
          <a:xfrm>
            <a:off x="1562100" y="2295525"/>
            <a:ext cx="1771650" cy="5334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D74B3080-3A27-481B-A9C6-30DFEF16D160}"/>
              </a:ext>
            </a:extLst>
          </p:cNvPr>
          <p:cNvSpPr txBox="1"/>
          <p:nvPr/>
        </p:nvSpPr>
        <p:spPr>
          <a:xfrm>
            <a:off x="1695450" y="2330547"/>
            <a:ext cx="2409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/>
              <a:t>Archiválás</a:t>
            </a:r>
          </a:p>
        </p:txBody>
      </p:sp>
      <p:sp>
        <p:nvSpPr>
          <p:cNvPr id="24" name="Téglalap 23">
            <a:extLst>
              <a:ext uri="{FF2B5EF4-FFF2-40B4-BE49-F238E27FC236}">
                <a16:creationId xmlns:a16="http://schemas.microsoft.com/office/drawing/2014/main" id="{29FBF559-62A4-4B52-81E0-2D98263042EC}"/>
              </a:ext>
            </a:extLst>
          </p:cNvPr>
          <p:cNvSpPr/>
          <p:nvPr/>
        </p:nvSpPr>
        <p:spPr>
          <a:xfrm>
            <a:off x="844038" y="2981325"/>
            <a:ext cx="2651637" cy="36933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3132170E-622C-4386-A19F-03766774C1B5}"/>
              </a:ext>
            </a:extLst>
          </p:cNvPr>
          <p:cNvSpPr txBox="1"/>
          <p:nvPr/>
        </p:nvSpPr>
        <p:spPr>
          <a:xfrm>
            <a:off x="1381125" y="2981325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/>
              <a:t>Repozitóriumba helyezés</a:t>
            </a:r>
          </a:p>
        </p:txBody>
      </p:sp>
    </p:spTree>
    <p:extLst>
      <p:ext uri="{BB962C8B-B14F-4D97-AF65-F5344CB8AC3E}">
        <p14:creationId xmlns:p14="http://schemas.microsoft.com/office/powerpoint/2010/main" val="1071099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C422CF56-B18B-41B9-BB27-6DEA98D63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3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Tartalom hely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8351C098-A165-49D9-BC12-4B989EB6E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FBE6C157-AD50-4B86-9706-A4EA6D9C2941}"/>
              </a:ext>
            </a:extLst>
          </p:cNvPr>
          <p:cNvSpPr txBox="1"/>
          <p:nvPr/>
        </p:nvSpPr>
        <p:spPr>
          <a:xfrm>
            <a:off x="6096000" y="5915025"/>
            <a:ext cx="593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/>
              <a:t>Forrás: https://lab.kb.nl/about-us/blog/conceptual-modeling-web-archive-metadata</a:t>
            </a:r>
          </a:p>
        </p:txBody>
      </p:sp>
    </p:spTree>
    <p:extLst>
      <p:ext uri="{BB962C8B-B14F-4D97-AF65-F5344CB8AC3E}">
        <p14:creationId xmlns:p14="http://schemas.microsoft.com/office/powerpoint/2010/main" val="103644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Tartalom hely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37B9577C-E981-420B-8A6B-6849B4500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14" y="0"/>
            <a:ext cx="10028571" cy="685800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CD2BD915-2183-4E01-913A-3435493B375E}"/>
              </a:ext>
            </a:extLst>
          </p:cNvPr>
          <p:cNvSpPr txBox="1"/>
          <p:nvPr/>
        </p:nvSpPr>
        <p:spPr>
          <a:xfrm>
            <a:off x="1181100" y="6143625"/>
            <a:ext cx="593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/>
              <a:t>Forrás: https://lab.kb.nl/about-us/blog/conceptual-modeling-web-archive-metadata</a:t>
            </a:r>
          </a:p>
        </p:txBody>
      </p:sp>
    </p:spTree>
    <p:extLst>
      <p:ext uri="{BB962C8B-B14F-4D97-AF65-F5344CB8AC3E}">
        <p14:creationId xmlns:p14="http://schemas.microsoft.com/office/powerpoint/2010/main" val="1325637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44B92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-téma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44B92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ba430e-bca0-4211-b156-10f6297b6da3">
      <Terms xmlns="http://schemas.microsoft.com/office/infopath/2007/PartnerControls"/>
    </lcf76f155ced4ddcb4097134ff3c332f>
    <TaxCatchAll xmlns="a1cf89ef-f0b4-455b-9f6b-70e19379c44a" xsi:nil="true"/>
    <SharedWithUsers xmlns="a1cf89ef-f0b4-455b-9f6b-70e19379c44a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ECBEBA42F1CBD48A34C85AF35FA8616" ma:contentTypeVersion="17" ma:contentTypeDescription="Új dokumentum létrehozása." ma:contentTypeScope="" ma:versionID="f32f476c7b75e04a9a030095411b1174">
  <xsd:schema xmlns:xsd="http://www.w3.org/2001/XMLSchema" xmlns:xs="http://www.w3.org/2001/XMLSchema" xmlns:p="http://schemas.microsoft.com/office/2006/metadata/properties" xmlns:ns2="a5ba430e-bca0-4211-b156-10f6297b6da3" xmlns:ns3="a1cf89ef-f0b4-455b-9f6b-70e19379c44a" targetNamespace="http://schemas.microsoft.com/office/2006/metadata/properties" ma:root="true" ma:fieldsID="265367b04d86ded6a9607f10f5d92260" ns2:_="" ns3:_="">
    <xsd:import namespace="a5ba430e-bca0-4211-b156-10f6297b6da3"/>
    <xsd:import namespace="a1cf89ef-f0b4-455b-9f6b-70e19379c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a430e-bca0-4211-b156-10f6297b6d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épcímkék" ma:readOnly="false" ma:fieldId="{5cf76f15-5ced-4ddc-b409-7134ff3c332f}" ma:taxonomyMulti="true" ma:sspId="59951ad8-fa53-4395-b2e0-9b93736b1c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f89ef-f0b4-455b-9f6b-70e19379c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b1f1dec-07a9-4b7a-b497-5b7eae386f1e}" ma:internalName="TaxCatchAll" ma:showField="CatchAllData" ma:web="a1cf89ef-f0b4-455b-9f6b-70e19379c4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A55BCF-C833-47B4-BD67-B3A2E8D19D2D}">
  <ds:schemaRefs>
    <ds:schemaRef ds:uri="e7a33cd5-556f-4d63-86cc-f934613fed62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79ae0ccf-c7e3-4950-a4cc-b6e311c16fd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F2FFE5D-8751-4DA5-AF2C-95105B5742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DE9AFF-AF98-49A9-A373-E611370FE4A8}"/>
</file>

<file path=docProps/app.xml><?xml version="1.0" encoding="utf-8"?>
<Properties xmlns="http://schemas.openxmlformats.org/officeDocument/2006/extended-properties" xmlns:vt="http://schemas.openxmlformats.org/officeDocument/2006/docPropsVTypes">
  <TotalTime>3294</TotalTime>
  <Words>399</Words>
  <Application>Microsoft Office PowerPoint</Application>
  <PresentationFormat>Szélesvásznú</PresentationFormat>
  <Paragraphs>56</Paragraphs>
  <Slides>16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Office-téma</vt:lpstr>
      <vt:lpstr>A kollaboratív webarchiválás technikai feltételei</vt:lpstr>
      <vt:lpstr>Miért szükséges az együttműködés?</vt:lpstr>
      <vt:lpstr>A webarchiválás nagyságrendje </vt:lpstr>
      <vt:lpstr>A webarchiválás minimális technikai feltételei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Munkaszervezés a WCT-vel</vt:lpstr>
      <vt:lpstr>Köszönöm a figyelmet!  webarchivum.oszk.hu webarchivum@oszk.hu kalcso.gyula@oszk.hu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Drótos László</dc:creator>
  <cp:lastModifiedBy>Dr. Kalcsó Gyula</cp:lastModifiedBy>
  <cp:revision>412</cp:revision>
  <dcterms:created xsi:type="dcterms:W3CDTF">2021-04-22T08:34:32Z</dcterms:created>
  <dcterms:modified xsi:type="dcterms:W3CDTF">2024-11-26T13:04:02Z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0x0101006ECBEBA42F1CBD48A34C85AF35FA8616</vt:lpwstr>
  </property>
  <property fmtid="{D5CDD505-2E9C-101B-9397-08002B2CF9AE}" pid="3" name="MediaServiceImageTags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activity">
    <vt:lpwstr>{"FileActivityType":"9","FileActivityTimeStamp":"2024-11-26T13:05:18.547Z","FileActivityUsersOnPage":[{"DisplayName":"Kalcsó Gyula, dr.","Id":"kalcso.gyula@oszk.hu"},{"DisplayName":"Drótos László","Id":"drotos.laszlo@oszk.hu"},{"DisplayName":"Visky Ákos László","Id":"visky.akos.laszlo@oszk.hu"}],"FileActivityNavigationId":null}</vt:lpwstr>
  </property>
</Properties>
</file>