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diagrams/data2.xml" ContentType="application/vnd.openxmlformats-officedocument.drawingml.diagramData+xml"/>
  <Override PartName="/ppt/diagrams/data1.xml" ContentType="application/vnd.openxmlformats-officedocument.drawingml.diagramData+xml"/>
  <Override PartName="/ppt/slideMasters/slideMaster1.xml" ContentType="application/vnd.openxmlformats-officedocument.presentationml.slideMaster+xml"/>
  <Override PartName="/ppt/notesSlides/notesSlide5.xml" ContentType="application/vnd.openxmlformats-officedocument.presentationml.notesSlide+xml"/>
  <Override PartName="/ppt/notesSlides/notesSlide18.xml" ContentType="application/vnd.openxmlformats-officedocument.presentationml.notesSlide+xml"/>
  <Override PartName="/ppt/notesSlides/notesSlide6.xml" ContentType="application/vnd.openxmlformats-officedocument.presentationml.notesSlide+xml"/>
  <Override PartName="/ppt/notesSlides/notesSlide1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17.xml" ContentType="application/vnd.openxmlformats-officedocument.presentationml.notesSlide+xml"/>
  <Override PartName="/ppt/notesSlides/notesSlide12.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9.xml" ContentType="application/vnd.openxmlformats-officedocument.presentationml.notesSlide+xml"/>
  <Override PartName="/ppt/notesSlides/notesSlide13.xml" ContentType="application/vnd.openxmlformats-officedocument.presentationml.notes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notesSlides/notesSlide16.xml" ContentType="application/vnd.openxmlformats-officedocument.presentationml.notesSlide+xml"/>
  <Override PartName="/ppt/notesSlides/notesSlide4.xml" ContentType="application/vnd.openxmlformats-officedocument.presentationml.notesSlide+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2.xml" ContentType="application/vnd.openxmlformats-officedocument.theme+xml"/>
  <Override PartName="/ppt/notesMasters/notesMaster1.xml" ContentType="application/vnd.openxmlformats-officedocument.presentationml.notesMaster+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1.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57" r:id="rId2"/>
    <p:sldId id="260" r:id="rId3"/>
    <p:sldId id="258" r:id="rId4"/>
    <p:sldId id="517" r:id="rId5"/>
    <p:sldId id="523" r:id="rId6"/>
    <p:sldId id="527" r:id="rId7"/>
    <p:sldId id="528" r:id="rId8"/>
    <p:sldId id="273" r:id="rId9"/>
    <p:sldId id="277" r:id="rId10"/>
    <p:sldId id="336" r:id="rId11"/>
    <p:sldId id="508" r:id="rId12"/>
    <p:sldId id="278" r:id="rId13"/>
    <p:sldId id="507" r:id="rId14"/>
    <p:sldId id="505" r:id="rId15"/>
    <p:sldId id="511" r:id="rId16"/>
    <p:sldId id="506" r:id="rId17"/>
    <p:sldId id="509" r:id="rId18"/>
    <p:sldId id="512" r:id="rId19"/>
    <p:sldId id="261" r:id="rId20"/>
    <p:sldId id="283" r:id="rId21"/>
    <p:sldId id="275" r:id="rId22"/>
    <p:sldId id="305" r:id="rId23"/>
    <p:sldId id="306" r:id="rId24"/>
    <p:sldId id="262" r:id="rId25"/>
    <p:sldId id="330" r:id="rId26"/>
    <p:sldId id="504" r:id="rId27"/>
    <p:sldId id="530" r:id="rId28"/>
    <p:sldId id="298" r:id="rId29"/>
    <p:sldId id="501" r:id="rId30"/>
    <p:sldId id="311" r:id="rId31"/>
    <p:sldId id="264" r:id="rId32"/>
    <p:sldId id="531" r:id="rId33"/>
    <p:sldId id="269" r:id="rId34"/>
  </p:sldIdLst>
  <p:sldSz cx="12192000" cy="6858000"/>
  <p:notesSz cx="7104063" cy="10234613"/>
  <p:embeddedFontLst>
    <p:embeddedFont>
      <p:font typeface="Atkinson Hyperlegible" pitchFamily="2" charset="0"/>
      <p:regular r:id="rId36"/>
      <p:bold r:id="rId37"/>
      <p:italic r:id="rId38"/>
      <p:boldItalic r:id="rId39"/>
    </p:embeddedFont>
    <p:embeddedFont>
      <p:font typeface="DM Serif Display" pitchFamily="2" charset="0"/>
      <p:regular r:id="rId40"/>
      <p: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66"/>
    <a:srgbClr val="FF6699"/>
    <a:srgbClr val="FF9999"/>
    <a:srgbClr val="3399FF"/>
    <a:srgbClr val="3366CC"/>
    <a:srgbClr val="0033CC"/>
    <a:srgbClr val="006666"/>
    <a:srgbClr val="FF00FF"/>
    <a:srgbClr val="FF3300"/>
    <a:srgbClr val="6600FF"/>
  </p:clrMru>
  <p:extLst>
    <p:ext uri="{E76CE94A-603C-4142-B9EB-6D1370010A27}">
      <p14:discardImageEditData xmlns:p14="http://schemas.microsoft.com/office/powerpoint/2010/main" val="1"/>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FE9B16-70F1-43DB-A540-38EBF8AFEE0A}" v="1125" dt="2025-11-10T14:00:06.2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79221" autoAdjust="0"/>
  </p:normalViewPr>
  <p:slideViewPr>
    <p:cSldViewPr snapToGrid="0">
      <p:cViewPr varScale="1">
        <p:scale>
          <a:sx n="59" d="100"/>
          <a:sy n="59" d="100"/>
        </p:scale>
        <p:origin x="84" y="5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viewProps" Target="viewProps.xml"/><Relationship Id="rId48"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3113002217153242"/>
          <c:y val="5.5E-2"/>
          <c:w val="0.64659448455905943"/>
          <c:h val="0.85682519685039371"/>
        </c:manualLayout>
      </c:layout>
      <c:barChart>
        <c:barDir val="bar"/>
        <c:grouping val="stacked"/>
        <c:varyColors val="0"/>
        <c:ser>
          <c:idx val="0"/>
          <c:order val="0"/>
          <c:tx>
            <c:strRef>
              <c:f>'Web archive coverage by method'!$C$1</c:f>
              <c:strCache>
                <c:ptCount val="1"/>
                <c:pt idx="0">
                  <c:v>start closed (approx.)</c:v>
                </c:pt>
              </c:strCache>
            </c:strRef>
          </c:tx>
          <c:spPr>
            <a:noFill/>
            <a:ln>
              <a:noFill/>
            </a:ln>
          </c:spPr>
          <c:invertIfNegative val="0"/>
          <c:cat>
            <c:strRef>
              <c:f>'Web archive coverage by method'!$A$2:$A$11</c:f>
              <c:strCache>
                <c:ptCount val="10"/>
                <c:pt idx="0">
                  <c:v>Jisc: UK web domain donated by IA</c:v>
                </c:pt>
                <c:pt idx="1">
                  <c:v>Scottish Parl' Election '99</c:v>
                </c:pt>
                <c:pt idx="2">
                  <c:v>PANDAS</c:v>
                </c:pt>
                <c:pt idx="3">
                  <c:v>UKWA: Web Curator Tool</c:v>
                </c:pt>
                <c:pt idx="4">
                  <c:v>NLS: Net Archive</c:v>
                </c:pt>
                <c:pt idx="5">
                  <c:v>NLS: Archive-It</c:v>
                </c:pt>
                <c:pt idx="6">
                  <c:v>BL: UK domain (test)</c:v>
                </c:pt>
                <c:pt idx="7">
                  <c:v>IIPC CDG: Archive-It</c:v>
                </c:pt>
                <c:pt idx="8">
                  <c:v>UKWA: domain inc. ACT</c:v>
                </c:pt>
                <c:pt idx="9">
                  <c:v>Scottish Government flatpack sites</c:v>
                </c:pt>
              </c:strCache>
            </c:strRef>
          </c:cat>
          <c:val>
            <c:numRef>
              <c:f>'Web archive coverage by method'!$C$2:$C$11</c:f>
              <c:numCache>
                <c:formatCode>General</c:formatCode>
                <c:ptCount val="10"/>
                <c:pt idx="4">
                  <c:v>2009</c:v>
                </c:pt>
                <c:pt idx="6">
                  <c:v>2012</c:v>
                </c:pt>
                <c:pt idx="9">
                  <c:v>2015</c:v>
                </c:pt>
              </c:numCache>
            </c:numRef>
          </c:val>
          <c:extLst>
            <c:ext xmlns:c16="http://schemas.microsoft.com/office/drawing/2014/chart" uri="{C3380CC4-5D6E-409C-BE32-E72D297353CC}">
              <c16:uniqueId val="{00000000-0A95-4C45-954C-6F6652E45767}"/>
            </c:ext>
          </c:extLst>
        </c:ser>
        <c:ser>
          <c:idx val="1"/>
          <c:order val="1"/>
          <c:tx>
            <c:strRef>
              <c:f>'Web archive coverage by method'!$D$1</c:f>
              <c:strCache>
                <c:ptCount val="1"/>
                <c:pt idx="0">
                  <c:v>years duration closed (approx.)</c:v>
                </c:pt>
              </c:strCache>
            </c:strRef>
          </c:tx>
          <c:spPr>
            <a:solidFill>
              <a:srgbClr val="0033CC"/>
            </a:solidFill>
          </c:spPr>
          <c:invertIfNegative val="0"/>
          <c:dPt>
            <c:idx val="0"/>
            <c:invertIfNegative val="0"/>
            <c:bubble3D val="0"/>
            <c:extLst>
              <c:ext xmlns:c16="http://schemas.microsoft.com/office/drawing/2014/chart" uri="{C3380CC4-5D6E-409C-BE32-E72D297353CC}">
                <c16:uniqueId val="{00000002-0A95-4C45-954C-6F6652E45767}"/>
              </c:ext>
            </c:extLst>
          </c:dPt>
          <c:dPt>
            <c:idx val="1"/>
            <c:invertIfNegative val="0"/>
            <c:bubble3D val="0"/>
            <c:extLst>
              <c:ext xmlns:c16="http://schemas.microsoft.com/office/drawing/2014/chart" uri="{C3380CC4-5D6E-409C-BE32-E72D297353CC}">
                <c16:uniqueId val="{00000004-0A95-4C45-954C-6F6652E45767}"/>
              </c:ext>
            </c:extLst>
          </c:dPt>
          <c:cat>
            <c:strRef>
              <c:f>'Web archive coverage by method'!$A$2:$A$11</c:f>
              <c:strCache>
                <c:ptCount val="10"/>
                <c:pt idx="0">
                  <c:v>Jisc: UK web domain donated by IA</c:v>
                </c:pt>
                <c:pt idx="1">
                  <c:v>Scottish Parl' Election '99</c:v>
                </c:pt>
                <c:pt idx="2">
                  <c:v>PANDAS</c:v>
                </c:pt>
                <c:pt idx="3">
                  <c:v>UKWA: Web Curator Tool</c:v>
                </c:pt>
                <c:pt idx="4">
                  <c:v>NLS: Net Archive</c:v>
                </c:pt>
                <c:pt idx="5">
                  <c:v>NLS: Archive-It</c:v>
                </c:pt>
                <c:pt idx="6">
                  <c:v>BL: UK domain (test)</c:v>
                </c:pt>
                <c:pt idx="7">
                  <c:v>IIPC CDG: Archive-It</c:v>
                </c:pt>
                <c:pt idx="8">
                  <c:v>UKWA: domain inc. ACT</c:v>
                </c:pt>
                <c:pt idx="9">
                  <c:v>Scottish Government flatpack sites</c:v>
                </c:pt>
              </c:strCache>
            </c:strRef>
          </c:cat>
          <c:val>
            <c:numRef>
              <c:f>'Web archive coverage by method'!$D$2:$D$11</c:f>
              <c:numCache>
                <c:formatCode>General</c:formatCode>
                <c:ptCount val="10"/>
                <c:pt idx="4">
                  <c:v>2</c:v>
                </c:pt>
                <c:pt idx="6">
                  <c:v>0.5</c:v>
                </c:pt>
                <c:pt idx="9">
                  <c:v>0.5</c:v>
                </c:pt>
              </c:numCache>
            </c:numRef>
          </c:val>
          <c:extLst>
            <c:ext xmlns:c16="http://schemas.microsoft.com/office/drawing/2014/chart" uri="{C3380CC4-5D6E-409C-BE32-E72D297353CC}">
              <c16:uniqueId val="{00000005-0A95-4C45-954C-6F6652E45767}"/>
            </c:ext>
          </c:extLst>
        </c:ser>
        <c:ser>
          <c:idx val="2"/>
          <c:order val="2"/>
          <c:tx>
            <c:strRef>
              <c:f>'Web archive coverage by method'!$E$1</c:f>
              <c:strCache>
                <c:ptCount val="1"/>
                <c:pt idx="0">
                  <c:v>continues…</c:v>
                </c:pt>
              </c:strCache>
            </c:strRef>
          </c:tx>
          <c:spPr>
            <a:pattFill prst="ltDnDiag">
              <a:fgClr>
                <a:schemeClr val="accent2">
                  <a:lumMod val="75000"/>
                </a:schemeClr>
              </a:fgClr>
              <a:bgClr>
                <a:schemeClr val="accent1">
                  <a:lumMod val="20000"/>
                  <a:lumOff val="80000"/>
                </a:schemeClr>
              </a:bgClr>
            </a:pattFill>
          </c:spPr>
          <c:invertIfNegative val="0"/>
          <c:cat>
            <c:strRef>
              <c:f>'Web archive coverage by method'!$A$2:$A$11</c:f>
              <c:strCache>
                <c:ptCount val="10"/>
                <c:pt idx="0">
                  <c:v>Jisc: UK web domain donated by IA</c:v>
                </c:pt>
                <c:pt idx="1">
                  <c:v>Scottish Parl' Election '99</c:v>
                </c:pt>
                <c:pt idx="2">
                  <c:v>PANDAS</c:v>
                </c:pt>
                <c:pt idx="3">
                  <c:v>UKWA: Web Curator Tool</c:v>
                </c:pt>
                <c:pt idx="4">
                  <c:v>NLS: Net Archive</c:v>
                </c:pt>
                <c:pt idx="5">
                  <c:v>NLS: Archive-It</c:v>
                </c:pt>
                <c:pt idx="6">
                  <c:v>BL: UK domain (test)</c:v>
                </c:pt>
                <c:pt idx="7">
                  <c:v>IIPC CDG: Archive-It</c:v>
                </c:pt>
                <c:pt idx="8">
                  <c:v>UKWA: domain inc. ACT</c:v>
                </c:pt>
                <c:pt idx="9">
                  <c:v>Scottish Government flatpack sites</c:v>
                </c:pt>
              </c:strCache>
            </c:strRef>
          </c:cat>
          <c:val>
            <c:numRef>
              <c:f>'Web archive coverage by method'!$E$2:$E$11</c:f>
              <c:numCache>
                <c:formatCode>General</c:formatCode>
                <c:ptCount val="10"/>
              </c:numCache>
            </c:numRef>
          </c:val>
          <c:extLst>
            <c:ext xmlns:c16="http://schemas.microsoft.com/office/drawing/2014/chart" uri="{C3380CC4-5D6E-409C-BE32-E72D297353CC}">
              <c16:uniqueId val="{00000006-0A95-4C45-954C-6F6652E45767}"/>
            </c:ext>
          </c:extLst>
        </c:ser>
        <c:ser>
          <c:idx val="6"/>
          <c:order val="3"/>
          <c:tx>
            <c:strRef>
              <c:f>'Web archive coverage by method'!$F$1</c:f>
              <c:strCache>
                <c:ptCount val="1"/>
                <c:pt idx="0">
                  <c:v>preceded by…</c:v>
                </c:pt>
              </c:strCache>
            </c:strRef>
          </c:tx>
          <c:spPr>
            <a:noFill/>
          </c:spPr>
          <c:invertIfNegative val="0"/>
          <c:cat>
            <c:strRef>
              <c:f>'Web archive coverage by method'!$A$2:$A$11</c:f>
              <c:strCache>
                <c:ptCount val="10"/>
                <c:pt idx="0">
                  <c:v>Jisc: UK web domain donated by IA</c:v>
                </c:pt>
                <c:pt idx="1">
                  <c:v>Scottish Parl' Election '99</c:v>
                </c:pt>
                <c:pt idx="2">
                  <c:v>PANDAS</c:v>
                </c:pt>
                <c:pt idx="3">
                  <c:v>UKWA: Web Curator Tool</c:v>
                </c:pt>
                <c:pt idx="4">
                  <c:v>NLS: Net Archive</c:v>
                </c:pt>
                <c:pt idx="5">
                  <c:v>NLS: Archive-It</c:v>
                </c:pt>
                <c:pt idx="6">
                  <c:v>BL: UK domain (test)</c:v>
                </c:pt>
                <c:pt idx="7">
                  <c:v>IIPC CDG: Archive-It</c:v>
                </c:pt>
                <c:pt idx="8">
                  <c:v>UKWA: domain inc. ACT</c:v>
                </c:pt>
                <c:pt idx="9">
                  <c:v>Scottish Government flatpack sites</c:v>
                </c:pt>
              </c:strCache>
            </c:strRef>
          </c:cat>
          <c:val>
            <c:numRef>
              <c:f>'Web archive coverage by method'!$F$2:$F$11</c:f>
              <c:numCache>
                <c:formatCode>General</c:formatCode>
                <c:ptCount val="10"/>
                <c:pt idx="3">
                  <c:v>2003</c:v>
                </c:pt>
              </c:numCache>
            </c:numRef>
          </c:val>
          <c:extLst>
            <c:ext xmlns:c16="http://schemas.microsoft.com/office/drawing/2014/chart" uri="{C3380CC4-5D6E-409C-BE32-E72D297353CC}">
              <c16:uniqueId val="{00000007-0A95-4C45-954C-6F6652E45767}"/>
            </c:ext>
          </c:extLst>
        </c:ser>
        <c:ser>
          <c:idx val="7"/>
          <c:order val="4"/>
          <c:tx>
            <c:strRef>
              <c:f>'Web archive coverage by method'!$G$1</c:f>
              <c:strCache>
                <c:ptCount val="1"/>
                <c:pt idx="0">
                  <c:v>duration</c:v>
                </c:pt>
              </c:strCache>
            </c:strRef>
          </c:tx>
          <c:spPr>
            <a:noFill/>
          </c:spPr>
          <c:invertIfNegative val="0"/>
          <c:cat>
            <c:strRef>
              <c:f>'Web archive coverage by method'!$A$2:$A$11</c:f>
              <c:strCache>
                <c:ptCount val="10"/>
                <c:pt idx="0">
                  <c:v>Jisc: UK web domain donated by IA</c:v>
                </c:pt>
                <c:pt idx="1">
                  <c:v>Scottish Parl' Election '99</c:v>
                </c:pt>
                <c:pt idx="2">
                  <c:v>PANDAS</c:v>
                </c:pt>
                <c:pt idx="3">
                  <c:v>UKWA: Web Curator Tool</c:v>
                </c:pt>
                <c:pt idx="4">
                  <c:v>NLS: Net Archive</c:v>
                </c:pt>
                <c:pt idx="5">
                  <c:v>NLS: Archive-It</c:v>
                </c:pt>
                <c:pt idx="6">
                  <c:v>BL: UK domain (test)</c:v>
                </c:pt>
                <c:pt idx="7">
                  <c:v>IIPC CDG: Archive-It</c:v>
                </c:pt>
                <c:pt idx="8">
                  <c:v>UKWA: domain inc. ACT</c:v>
                </c:pt>
                <c:pt idx="9">
                  <c:v>Scottish Government flatpack sites</c:v>
                </c:pt>
              </c:strCache>
            </c:strRef>
          </c:cat>
          <c:val>
            <c:numRef>
              <c:f>'Web archive coverage by method'!$G$2:$G$11</c:f>
              <c:numCache>
                <c:formatCode>General</c:formatCode>
                <c:ptCount val="10"/>
                <c:pt idx="3">
                  <c:v>5</c:v>
                </c:pt>
              </c:numCache>
            </c:numRef>
          </c:val>
          <c:extLst>
            <c:ext xmlns:c16="http://schemas.microsoft.com/office/drawing/2014/chart" uri="{C3380CC4-5D6E-409C-BE32-E72D297353CC}">
              <c16:uniqueId val="{00000008-0A95-4C45-954C-6F6652E45767}"/>
            </c:ext>
          </c:extLst>
        </c:ser>
        <c:ser>
          <c:idx val="8"/>
          <c:order val="5"/>
          <c:tx>
            <c:strRef>
              <c:f>'Web archive coverage by method'!$H$1</c:f>
              <c:strCache>
                <c:ptCount val="1"/>
                <c:pt idx="0">
                  <c:v>gap</c:v>
                </c:pt>
              </c:strCache>
            </c:strRef>
          </c:tx>
          <c:spPr>
            <a:solidFill>
              <a:srgbClr val="0033CC"/>
            </a:solidFill>
          </c:spPr>
          <c:invertIfNegative val="0"/>
          <c:dPt>
            <c:idx val="8"/>
            <c:invertIfNegative val="0"/>
            <c:bubble3D val="0"/>
            <c:extLst>
              <c:ext xmlns:c16="http://schemas.microsoft.com/office/drawing/2014/chart" uri="{C3380CC4-5D6E-409C-BE32-E72D297353CC}">
                <c16:uniqueId val="{0000000A-0A95-4C45-954C-6F6652E45767}"/>
              </c:ext>
            </c:extLst>
          </c:dPt>
          <c:dPt>
            <c:idx val="9"/>
            <c:invertIfNegative val="0"/>
            <c:bubble3D val="0"/>
            <c:extLst>
              <c:ext xmlns:c16="http://schemas.microsoft.com/office/drawing/2014/chart" uri="{C3380CC4-5D6E-409C-BE32-E72D297353CC}">
                <c16:uniqueId val="{0000000C-0A95-4C45-954C-6F6652E45767}"/>
              </c:ext>
            </c:extLst>
          </c:dPt>
          <c:cat>
            <c:strRef>
              <c:f>'Web archive coverage by method'!$A$2:$A$11</c:f>
              <c:strCache>
                <c:ptCount val="10"/>
                <c:pt idx="0">
                  <c:v>Jisc: UK web domain donated by IA</c:v>
                </c:pt>
                <c:pt idx="1">
                  <c:v>Scottish Parl' Election '99</c:v>
                </c:pt>
                <c:pt idx="2">
                  <c:v>PANDAS</c:v>
                </c:pt>
                <c:pt idx="3">
                  <c:v>UKWA: Web Curator Tool</c:v>
                </c:pt>
                <c:pt idx="4">
                  <c:v>NLS: Net Archive</c:v>
                </c:pt>
                <c:pt idx="5">
                  <c:v>NLS: Archive-It</c:v>
                </c:pt>
                <c:pt idx="6">
                  <c:v>BL: UK domain (test)</c:v>
                </c:pt>
                <c:pt idx="7">
                  <c:v>IIPC CDG: Archive-It</c:v>
                </c:pt>
                <c:pt idx="8">
                  <c:v>UKWA: domain inc. ACT</c:v>
                </c:pt>
                <c:pt idx="9">
                  <c:v>Scottish Government flatpack sites</c:v>
                </c:pt>
              </c:strCache>
            </c:strRef>
          </c:cat>
          <c:val>
            <c:numRef>
              <c:f>'Web archive coverage by method'!$H$2:$H$11</c:f>
              <c:numCache>
                <c:formatCode>General</c:formatCode>
                <c:ptCount val="10"/>
                <c:pt idx="3">
                  <c:v>6</c:v>
                </c:pt>
              </c:numCache>
            </c:numRef>
          </c:val>
          <c:extLst>
            <c:ext xmlns:c16="http://schemas.microsoft.com/office/drawing/2014/chart" uri="{C3380CC4-5D6E-409C-BE32-E72D297353CC}">
              <c16:uniqueId val="{0000000D-0A95-4C45-954C-6F6652E45767}"/>
            </c:ext>
          </c:extLst>
        </c:ser>
        <c:ser>
          <c:idx val="3"/>
          <c:order val="6"/>
          <c:tx>
            <c:strRef>
              <c:f>'Web archive coverage by method'!$I$1</c:f>
              <c:strCache>
                <c:ptCount val="1"/>
                <c:pt idx="0">
                  <c:v>start open (approx.)</c:v>
                </c:pt>
              </c:strCache>
            </c:strRef>
          </c:tx>
          <c:spPr>
            <a:noFill/>
            <a:ln>
              <a:noFill/>
            </a:ln>
          </c:spPr>
          <c:invertIfNegative val="0"/>
          <c:cat>
            <c:strRef>
              <c:f>'Web archive coverage by method'!$A$2:$A$11</c:f>
              <c:strCache>
                <c:ptCount val="10"/>
                <c:pt idx="0">
                  <c:v>Jisc: UK web domain donated by IA</c:v>
                </c:pt>
                <c:pt idx="1">
                  <c:v>Scottish Parl' Election '99</c:v>
                </c:pt>
                <c:pt idx="2">
                  <c:v>PANDAS</c:v>
                </c:pt>
                <c:pt idx="3">
                  <c:v>UKWA: Web Curator Tool</c:v>
                </c:pt>
                <c:pt idx="4">
                  <c:v>NLS: Net Archive</c:v>
                </c:pt>
                <c:pt idx="5">
                  <c:v>NLS: Archive-It</c:v>
                </c:pt>
                <c:pt idx="6">
                  <c:v>BL: UK domain (test)</c:v>
                </c:pt>
                <c:pt idx="7">
                  <c:v>IIPC CDG: Archive-It</c:v>
                </c:pt>
                <c:pt idx="8">
                  <c:v>UKWA: domain inc. ACT</c:v>
                </c:pt>
                <c:pt idx="9">
                  <c:v>Scottish Government flatpack sites</c:v>
                </c:pt>
              </c:strCache>
            </c:strRef>
          </c:cat>
          <c:val>
            <c:numRef>
              <c:f>'Web archive coverage by method'!$I$2:$I$11</c:f>
              <c:numCache>
                <c:formatCode>General</c:formatCode>
                <c:ptCount val="10"/>
                <c:pt idx="0">
                  <c:v>1996</c:v>
                </c:pt>
                <c:pt idx="1">
                  <c:v>1999</c:v>
                </c:pt>
                <c:pt idx="2">
                  <c:v>2003</c:v>
                </c:pt>
                <c:pt idx="5">
                  <c:v>2011</c:v>
                </c:pt>
                <c:pt idx="7">
                  <c:v>2013</c:v>
                </c:pt>
                <c:pt idx="8">
                  <c:v>2013</c:v>
                </c:pt>
              </c:numCache>
            </c:numRef>
          </c:val>
          <c:extLst>
            <c:ext xmlns:c16="http://schemas.microsoft.com/office/drawing/2014/chart" uri="{C3380CC4-5D6E-409C-BE32-E72D297353CC}">
              <c16:uniqueId val="{0000000E-0A95-4C45-954C-6F6652E45767}"/>
            </c:ext>
          </c:extLst>
        </c:ser>
        <c:ser>
          <c:idx val="4"/>
          <c:order val="7"/>
          <c:tx>
            <c:strRef>
              <c:f>'Web archive coverage by method'!$J$1</c:f>
              <c:strCache>
                <c:ptCount val="1"/>
                <c:pt idx="0">
                  <c:v>years duration open (approx.)</c:v>
                </c:pt>
              </c:strCache>
            </c:strRef>
          </c:tx>
          <c:invertIfNegative val="0"/>
          <c:dPt>
            <c:idx val="0"/>
            <c:invertIfNegative val="0"/>
            <c:bubble3D val="0"/>
            <c:spPr>
              <a:solidFill>
                <a:srgbClr val="E85E13"/>
              </a:solidFill>
            </c:spPr>
            <c:extLst>
              <c:ext xmlns:c16="http://schemas.microsoft.com/office/drawing/2014/chart" uri="{C3380CC4-5D6E-409C-BE32-E72D297353CC}">
                <c16:uniqueId val="{00000024-0A95-4C45-954C-6F6652E45767}"/>
              </c:ext>
            </c:extLst>
          </c:dPt>
          <c:dPt>
            <c:idx val="1"/>
            <c:invertIfNegative val="0"/>
            <c:bubble3D val="0"/>
            <c:spPr>
              <a:solidFill>
                <a:srgbClr val="0033CC"/>
              </a:solidFill>
            </c:spPr>
            <c:extLst>
              <c:ext xmlns:c16="http://schemas.microsoft.com/office/drawing/2014/chart" uri="{C3380CC4-5D6E-409C-BE32-E72D297353CC}">
                <c16:uniqueId val="{00000023-0A95-4C45-954C-6F6652E45767}"/>
              </c:ext>
            </c:extLst>
          </c:dPt>
          <c:dPt>
            <c:idx val="2"/>
            <c:invertIfNegative val="0"/>
            <c:bubble3D val="0"/>
            <c:spPr>
              <a:solidFill>
                <a:srgbClr val="0033CC"/>
              </a:solidFill>
            </c:spPr>
            <c:extLst>
              <c:ext xmlns:c16="http://schemas.microsoft.com/office/drawing/2014/chart" uri="{C3380CC4-5D6E-409C-BE32-E72D297353CC}">
                <c16:uniqueId val="{00000022-0A95-4C45-954C-6F6652E45767}"/>
              </c:ext>
            </c:extLst>
          </c:dPt>
          <c:dPt>
            <c:idx val="5"/>
            <c:invertIfNegative val="0"/>
            <c:bubble3D val="0"/>
            <c:spPr>
              <a:solidFill>
                <a:srgbClr val="0033CC"/>
              </a:solidFill>
            </c:spPr>
            <c:extLst>
              <c:ext xmlns:c16="http://schemas.microsoft.com/office/drawing/2014/chart" uri="{C3380CC4-5D6E-409C-BE32-E72D297353CC}">
                <c16:uniqueId val="{00000010-0A95-4C45-954C-6F6652E45767}"/>
              </c:ext>
            </c:extLst>
          </c:dPt>
          <c:dPt>
            <c:idx val="6"/>
            <c:invertIfNegative val="0"/>
            <c:bubble3D val="0"/>
            <c:spPr>
              <a:pattFill prst="wdDnDiag">
                <a:fgClr>
                  <a:schemeClr val="accent5">
                    <a:lumMod val="40000"/>
                    <a:lumOff val="60000"/>
                  </a:schemeClr>
                </a:fgClr>
                <a:bgClr>
                  <a:schemeClr val="accent5">
                    <a:lumMod val="75000"/>
                  </a:schemeClr>
                </a:bgClr>
              </a:pattFill>
            </c:spPr>
            <c:extLst>
              <c:ext xmlns:c16="http://schemas.microsoft.com/office/drawing/2014/chart" uri="{C3380CC4-5D6E-409C-BE32-E72D297353CC}">
                <c16:uniqueId val="{00000012-0A95-4C45-954C-6F6652E45767}"/>
              </c:ext>
            </c:extLst>
          </c:dPt>
          <c:dPt>
            <c:idx val="7"/>
            <c:invertIfNegative val="0"/>
            <c:bubble3D val="0"/>
            <c:spPr>
              <a:solidFill>
                <a:srgbClr val="92D050"/>
              </a:solidFill>
            </c:spPr>
            <c:extLst>
              <c:ext xmlns:c16="http://schemas.microsoft.com/office/drawing/2014/chart" uri="{C3380CC4-5D6E-409C-BE32-E72D297353CC}">
                <c16:uniqueId val="{00000014-0A95-4C45-954C-6F6652E45767}"/>
              </c:ext>
            </c:extLst>
          </c:dPt>
          <c:dPt>
            <c:idx val="8"/>
            <c:invertIfNegative val="0"/>
            <c:bubble3D val="0"/>
            <c:spPr>
              <a:solidFill>
                <a:srgbClr val="009999"/>
              </a:solidFill>
            </c:spPr>
            <c:extLst>
              <c:ext xmlns:c16="http://schemas.microsoft.com/office/drawing/2014/chart" uri="{C3380CC4-5D6E-409C-BE32-E72D297353CC}">
                <c16:uniqueId val="{00000020-0A95-4C45-954C-6F6652E45767}"/>
              </c:ext>
            </c:extLst>
          </c:dPt>
          <c:cat>
            <c:strRef>
              <c:f>'Web archive coverage by method'!$A$2:$A$11</c:f>
              <c:strCache>
                <c:ptCount val="10"/>
                <c:pt idx="0">
                  <c:v>Jisc: UK web domain donated by IA</c:v>
                </c:pt>
                <c:pt idx="1">
                  <c:v>Scottish Parl' Election '99</c:v>
                </c:pt>
                <c:pt idx="2">
                  <c:v>PANDAS</c:v>
                </c:pt>
                <c:pt idx="3">
                  <c:v>UKWA: Web Curator Tool</c:v>
                </c:pt>
                <c:pt idx="4">
                  <c:v>NLS: Net Archive</c:v>
                </c:pt>
                <c:pt idx="5">
                  <c:v>NLS: Archive-It</c:v>
                </c:pt>
                <c:pt idx="6">
                  <c:v>BL: UK domain (test)</c:v>
                </c:pt>
                <c:pt idx="7">
                  <c:v>IIPC CDG: Archive-It</c:v>
                </c:pt>
                <c:pt idx="8">
                  <c:v>UKWA: domain inc. ACT</c:v>
                </c:pt>
                <c:pt idx="9">
                  <c:v>Scottish Government flatpack sites</c:v>
                </c:pt>
              </c:strCache>
            </c:strRef>
          </c:cat>
          <c:val>
            <c:numRef>
              <c:f>'Web archive coverage by method'!$J$2:$J$11</c:f>
              <c:numCache>
                <c:formatCode>General</c:formatCode>
                <c:ptCount val="10"/>
                <c:pt idx="0">
                  <c:v>17</c:v>
                </c:pt>
                <c:pt idx="1">
                  <c:v>8.3333333332999998E-2</c:v>
                </c:pt>
                <c:pt idx="2">
                  <c:v>5</c:v>
                </c:pt>
                <c:pt idx="5">
                  <c:v>2</c:v>
                </c:pt>
                <c:pt idx="7">
                  <c:v>12</c:v>
                </c:pt>
                <c:pt idx="8">
                  <c:v>12</c:v>
                </c:pt>
              </c:numCache>
            </c:numRef>
          </c:val>
          <c:extLst>
            <c:ext xmlns:c16="http://schemas.microsoft.com/office/drawing/2014/chart" uri="{C3380CC4-5D6E-409C-BE32-E72D297353CC}">
              <c16:uniqueId val="{00000015-0A95-4C45-954C-6F6652E45767}"/>
            </c:ext>
          </c:extLst>
        </c:ser>
        <c:ser>
          <c:idx val="5"/>
          <c:order val="8"/>
          <c:tx>
            <c:strRef>
              <c:f>'Web archive coverage by method'!$K$1</c:f>
              <c:strCache>
                <c:ptCount val="1"/>
                <c:pt idx="0">
                  <c:v>continues open…</c:v>
                </c:pt>
              </c:strCache>
            </c:strRef>
          </c:tx>
          <c:spPr>
            <a:pattFill prst="ltDnDiag">
              <a:fgClr>
                <a:schemeClr val="accent5">
                  <a:lumMod val="75000"/>
                </a:schemeClr>
              </a:fgClr>
              <a:bgClr>
                <a:schemeClr val="accent1">
                  <a:lumMod val="20000"/>
                  <a:lumOff val="80000"/>
                </a:schemeClr>
              </a:bgClr>
            </a:pattFill>
          </c:spPr>
          <c:invertIfNegative val="0"/>
          <c:dPt>
            <c:idx val="6"/>
            <c:invertIfNegative val="0"/>
            <c:bubble3D val="0"/>
            <c:spPr>
              <a:pattFill prst="wdDnDiag">
                <a:fgClr>
                  <a:schemeClr val="accent5">
                    <a:lumMod val="40000"/>
                    <a:lumOff val="60000"/>
                  </a:schemeClr>
                </a:fgClr>
                <a:bgClr>
                  <a:schemeClr val="accent5">
                    <a:lumMod val="75000"/>
                  </a:schemeClr>
                </a:bgClr>
              </a:pattFill>
            </c:spPr>
            <c:extLst>
              <c:ext xmlns:c16="http://schemas.microsoft.com/office/drawing/2014/chart" uri="{C3380CC4-5D6E-409C-BE32-E72D297353CC}">
                <c16:uniqueId val="{00000017-0A95-4C45-954C-6F6652E45767}"/>
              </c:ext>
            </c:extLst>
          </c:dPt>
          <c:dPt>
            <c:idx val="7"/>
            <c:invertIfNegative val="0"/>
            <c:bubble3D val="0"/>
            <c:spPr>
              <a:pattFill prst="wdDnDiag">
                <a:fgClr>
                  <a:schemeClr val="accent2">
                    <a:lumMod val="40000"/>
                    <a:lumOff val="60000"/>
                  </a:schemeClr>
                </a:fgClr>
                <a:bgClr>
                  <a:schemeClr val="accent2">
                    <a:lumMod val="75000"/>
                  </a:schemeClr>
                </a:bgClr>
              </a:pattFill>
            </c:spPr>
            <c:extLst>
              <c:ext xmlns:c16="http://schemas.microsoft.com/office/drawing/2014/chart" uri="{C3380CC4-5D6E-409C-BE32-E72D297353CC}">
                <c16:uniqueId val="{00000019-0A95-4C45-954C-6F6652E45767}"/>
              </c:ext>
            </c:extLst>
          </c:dPt>
          <c:dPt>
            <c:idx val="8"/>
            <c:invertIfNegative val="0"/>
            <c:bubble3D val="0"/>
            <c:spPr>
              <a:noFill/>
            </c:spPr>
            <c:extLst>
              <c:ext xmlns:c16="http://schemas.microsoft.com/office/drawing/2014/chart" uri="{C3380CC4-5D6E-409C-BE32-E72D297353CC}">
                <c16:uniqueId val="{0000001B-0A95-4C45-954C-6F6652E45767}"/>
              </c:ext>
            </c:extLst>
          </c:dPt>
          <c:dPt>
            <c:idx val="9"/>
            <c:invertIfNegative val="0"/>
            <c:bubble3D val="0"/>
            <c:spPr>
              <a:noFill/>
            </c:spPr>
            <c:extLst>
              <c:ext xmlns:c16="http://schemas.microsoft.com/office/drawing/2014/chart" uri="{C3380CC4-5D6E-409C-BE32-E72D297353CC}">
                <c16:uniqueId val="{0000001D-0A95-4C45-954C-6F6652E45767}"/>
              </c:ext>
            </c:extLst>
          </c:dPt>
          <c:cat>
            <c:strRef>
              <c:f>'Web archive coverage by method'!$A$2:$A$11</c:f>
              <c:strCache>
                <c:ptCount val="10"/>
                <c:pt idx="0">
                  <c:v>Jisc: UK web domain donated by IA</c:v>
                </c:pt>
                <c:pt idx="1">
                  <c:v>Scottish Parl' Election '99</c:v>
                </c:pt>
                <c:pt idx="2">
                  <c:v>PANDAS</c:v>
                </c:pt>
                <c:pt idx="3">
                  <c:v>UKWA: Web Curator Tool</c:v>
                </c:pt>
                <c:pt idx="4">
                  <c:v>NLS: Net Archive</c:v>
                </c:pt>
                <c:pt idx="5">
                  <c:v>NLS: Archive-It</c:v>
                </c:pt>
                <c:pt idx="6">
                  <c:v>BL: UK domain (test)</c:v>
                </c:pt>
                <c:pt idx="7">
                  <c:v>IIPC CDG: Archive-It</c:v>
                </c:pt>
                <c:pt idx="8">
                  <c:v>UKWA: domain inc. ACT</c:v>
                </c:pt>
                <c:pt idx="9">
                  <c:v>Scottish Government flatpack sites</c:v>
                </c:pt>
              </c:strCache>
            </c:strRef>
          </c:cat>
          <c:val>
            <c:numRef>
              <c:f>'Web archive coverage by method'!$K$2:$K$11</c:f>
              <c:numCache>
                <c:formatCode>General</c:formatCode>
                <c:ptCount val="10"/>
              </c:numCache>
            </c:numRef>
          </c:val>
          <c:extLst>
            <c:ext xmlns:c16="http://schemas.microsoft.com/office/drawing/2014/chart" uri="{C3380CC4-5D6E-409C-BE32-E72D297353CC}">
              <c16:uniqueId val="{0000001E-0A95-4C45-954C-6F6652E45767}"/>
            </c:ext>
          </c:extLst>
        </c:ser>
        <c:dLbls>
          <c:showLegendKey val="0"/>
          <c:showVal val="0"/>
          <c:showCatName val="0"/>
          <c:showSerName val="0"/>
          <c:showPercent val="0"/>
          <c:showBubbleSize val="0"/>
        </c:dLbls>
        <c:gapWidth val="150"/>
        <c:overlap val="100"/>
        <c:axId val="143739904"/>
        <c:axId val="143762176"/>
      </c:barChart>
      <c:catAx>
        <c:axId val="143739904"/>
        <c:scaling>
          <c:orientation val="minMax"/>
        </c:scaling>
        <c:delete val="0"/>
        <c:axPos val="l"/>
        <c:numFmt formatCode="General" sourceLinked="0"/>
        <c:majorTickMark val="out"/>
        <c:minorTickMark val="none"/>
        <c:tickLblPos val="nextTo"/>
        <c:txPr>
          <a:bodyPr/>
          <a:lstStyle/>
          <a:p>
            <a:pPr>
              <a:defRPr sz="1600" b="1"/>
            </a:pPr>
            <a:endParaRPr lang="en-US"/>
          </a:p>
        </c:txPr>
        <c:crossAx val="143762176"/>
        <c:crosses val="autoZero"/>
        <c:auto val="1"/>
        <c:lblAlgn val="ctr"/>
        <c:lblOffset val="100"/>
        <c:noMultiLvlLbl val="0"/>
      </c:catAx>
      <c:valAx>
        <c:axId val="143762176"/>
        <c:scaling>
          <c:orientation val="minMax"/>
          <c:max val="2025"/>
          <c:min val="1996"/>
        </c:scaling>
        <c:delete val="0"/>
        <c:axPos val="b"/>
        <c:majorGridlines/>
        <c:numFmt formatCode="[Red][=2013]0;General" sourceLinked="0"/>
        <c:majorTickMark val="out"/>
        <c:minorTickMark val="none"/>
        <c:tickLblPos val="nextTo"/>
        <c:txPr>
          <a:bodyPr/>
          <a:lstStyle/>
          <a:p>
            <a:pPr>
              <a:defRPr sz="500"/>
            </a:pPr>
            <a:endParaRPr lang="en-US"/>
          </a:p>
        </c:txPr>
        <c:crossAx val="143739904"/>
        <c:crosses val="autoZero"/>
        <c:crossBetween val="between"/>
        <c:majorUnit val="1"/>
      </c:valAx>
      <c:spPr>
        <a:noFill/>
      </c:spPr>
    </c:plotArea>
    <c:plotVisOnly val="1"/>
    <c:dispBlanksAs val="gap"/>
    <c:showDLblsOverMax val="0"/>
  </c:chart>
  <c:spPr>
    <a:noFill/>
  </c:spPr>
  <c:txPr>
    <a:bodyPr/>
    <a:lstStyle/>
    <a:p>
      <a:pPr>
        <a:defRPr baseline="0">
          <a:solidFill>
            <a:sysClr val="windowText" lastClr="000000"/>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r>
              <a:rPr lang="en-GB"/>
              <a:t>News sites by top level domain</a:t>
            </a:r>
          </a:p>
        </c:rich>
      </c:tx>
      <c:overlay val="0"/>
      <c:spPr>
        <a:noFill/>
        <a:ln>
          <a:noFill/>
        </a:ln>
        <a:effectLst/>
      </c:spPr>
      <c:txPr>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endParaRPr lang="en-US"/>
        </a:p>
      </c:txPr>
    </c:title>
    <c:autoTitleDeleted val="0"/>
    <c:plotArea>
      <c:layout/>
      <c:ofPieChart>
        <c:ofPieType val="bar"/>
        <c:varyColors val="1"/>
        <c:ser>
          <c:idx val="0"/>
          <c:order val="0"/>
          <c:spPr>
            <a:solidFill>
              <a:schemeClr val="lt1"/>
            </a:solidFill>
            <a:ln w="19050">
              <a:solidFill>
                <a:schemeClr val="accent1"/>
              </a:solidFill>
            </a:ln>
            <a:effectLst/>
          </c:spPr>
          <c:dPt>
            <c:idx val="0"/>
            <c:bubble3D val="0"/>
            <c:spPr>
              <a:solidFill>
                <a:schemeClr val="lt1"/>
              </a:solidFill>
              <a:ln w="19050">
                <a:solidFill>
                  <a:schemeClr val="accent1"/>
                </a:solidFill>
              </a:ln>
              <a:effectLst/>
            </c:spPr>
            <c:extLst>
              <c:ext xmlns:c16="http://schemas.microsoft.com/office/drawing/2014/chart" uri="{C3380CC4-5D6E-409C-BE32-E72D297353CC}">
                <c16:uniqueId val="{00000001-AE76-4168-B818-D546EBEA13C6}"/>
              </c:ext>
            </c:extLst>
          </c:dPt>
          <c:dPt>
            <c:idx val="1"/>
            <c:bubble3D val="0"/>
            <c:spPr>
              <a:solidFill>
                <a:schemeClr val="lt1"/>
              </a:solidFill>
              <a:ln w="19050">
                <a:solidFill>
                  <a:schemeClr val="accent1"/>
                </a:solidFill>
              </a:ln>
              <a:effectLst/>
            </c:spPr>
            <c:extLst>
              <c:ext xmlns:c16="http://schemas.microsoft.com/office/drawing/2014/chart" uri="{C3380CC4-5D6E-409C-BE32-E72D297353CC}">
                <c16:uniqueId val="{00000003-AE76-4168-B818-D546EBEA13C6}"/>
              </c:ext>
            </c:extLst>
          </c:dPt>
          <c:dPt>
            <c:idx val="2"/>
            <c:bubble3D val="0"/>
            <c:spPr>
              <a:solidFill>
                <a:schemeClr val="lt1"/>
              </a:solidFill>
              <a:ln w="19050">
                <a:solidFill>
                  <a:schemeClr val="accent1"/>
                </a:solidFill>
              </a:ln>
              <a:effectLst/>
            </c:spPr>
            <c:extLst>
              <c:ext xmlns:c16="http://schemas.microsoft.com/office/drawing/2014/chart" uri="{C3380CC4-5D6E-409C-BE32-E72D297353CC}">
                <c16:uniqueId val="{00000005-AE76-4168-B818-D546EBEA13C6}"/>
              </c:ext>
            </c:extLst>
          </c:dPt>
          <c:dPt>
            <c:idx val="3"/>
            <c:bubble3D val="0"/>
            <c:spPr>
              <a:solidFill>
                <a:schemeClr val="lt1"/>
              </a:solidFill>
              <a:ln w="19050">
                <a:solidFill>
                  <a:schemeClr val="accent1"/>
                </a:solidFill>
              </a:ln>
              <a:effectLst/>
            </c:spPr>
            <c:extLst>
              <c:ext xmlns:c16="http://schemas.microsoft.com/office/drawing/2014/chart" uri="{C3380CC4-5D6E-409C-BE32-E72D297353CC}">
                <c16:uniqueId val="{00000007-AE76-4168-B818-D546EBEA13C6}"/>
              </c:ext>
            </c:extLst>
          </c:dPt>
          <c:dPt>
            <c:idx val="4"/>
            <c:bubble3D val="0"/>
            <c:spPr>
              <a:solidFill>
                <a:schemeClr val="lt1"/>
              </a:solidFill>
              <a:ln w="19050">
                <a:solidFill>
                  <a:schemeClr val="accent1"/>
                </a:solidFill>
              </a:ln>
              <a:effectLst/>
            </c:spPr>
            <c:extLst>
              <c:ext xmlns:c16="http://schemas.microsoft.com/office/drawing/2014/chart" uri="{C3380CC4-5D6E-409C-BE32-E72D297353CC}">
                <c16:uniqueId val="{00000009-AE76-4168-B818-D546EBEA13C6}"/>
              </c:ext>
            </c:extLst>
          </c:dPt>
          <c:dPt>
            <c:idx val="5"/>
            <c:bubble3D val="0"/>
            <c:spPr>
              <a:solidFill>
                <a:schemeClr val="lt1"/>
              </a:solidFill>
              <a:ln w="19050">
                <a:solidFill>
                  <a:schemeClr val="accent1"/>
                </a:solidFill>
              </a:ln>
              <a:effectLst/>
            </c:spPr>
            <c:extLst>
              <c:ext xmlns:c16="http://schemas.microsoft.com/office/drawing/2014/chart" uri="{C3380CC4-5D6E-409C-BE32-E72D297353CC}">
                <c16:uniqueId val="{0000000B-AE76-4168-B818-D546EBEA13C6}"/>
              </c:ext>
            </c:extLst>
          </c:dPt>
          <c:dPt>
            <c:idx val="6"/>
            <c:bubble3D val="0"/>
            <c:spPr>
              <a:solidFill>
                <a:schemeClr val="lt1"/>
              </a:solidFill>
              <a:ln w="19050">
                <a:solidFill>
                  <a:schemeClr val="accent1"/>
                </a:solidFill>
              </a:ln>
              <a:effectLst/>
            </c:spPr>
            <c:extLst>
              <c:ext xmlns:c16="http://schemas.microsoft.com/office/drawing/2014/chart" uri="{C3380CC4-5D6E-409C-BE32-E72D297353CC}">
                <c16:uniqueId val="{0000000D-AE76-4168-B818-D546EBEA13C6}"/>
              </c:ext>
            </c:extLst>
          </c:dPt>
          <c:dPt>
            <c:idx val="7"/>
            <c:bubble3D val="0"/>
            <c:spPr>
              <a:solidFill>
                <a:schemeClr val="lt1"/>
              </a:solidFill>
              <a:ln w="19050">
                <a:solidFill>
                  <a:schemeClr val="accent1"/>
                </a:solidFill>
              </a:ln>
              <a:effectLst/>
            </c:spPr>
            <c:extLst>
              <c:ext xmlns:c16="http://schemas.microsoft.com/office/drawing/2014/chart" uri="{C3380CC4-5D6E-409C-BE32-E72D297353CC}">
                <c16:uniqueId val="{0000000F-AE76-4168-B818-D546EBEA13C6}"/>
              </c:ext>
            </c:extLst>
          </c:dPt>
          <c:dPt>
            <c:idx val="8"/>
            <c:bubble3D val="0"/>
            <c:spPr>
              <a:solidFill>
                <a:schemeClr val="lt1"/>
              </a:solidFill>
              <a:ln w="19050">
                <a:solidFill>
                  <a:schemeClr val="accent1"/>
                </a:solidFill>
              </a:ln>
              <a:effectLst/>
            </c:spPr>
            <c:extLst>
              <c:ext xmlns:c16="http://schemas.microsoft.com/office/drawing/2014/chart" uri="{C3380CC4-5D6E-409C-BE32-E72D297353CC}">
                <c16:uniqueId val="{00000011-AE76-4168-B818-D546EBEA13C6}"/>
              </c:ext>
            </c:extLst>
          </c:dPt>
          <c:dLbls>
            <c:dLbl>
              <c:idx val="0"/>
              <c:tx>
                <c:rich>
                  <a:bodyPr/>
                  <a:lstStyle/>
                  <a:p>
                    <a:fld id="{42396D89-BAF8-4078-B6AB-A554DDE14E8F}" type="CATEGORYNAME">
                      <a:rPr lang="en-US" smtClean="0"/>
                      <a:pPr/>
                      <a:t>[CATEGORY NAME]</a:t>
                    </a:fld>
                    <a:endParaRPr lang="en-GB"/>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E76-4168-B818-D546EBEA13C6}"/>
                </c:ext>
              </c:extLst>
            </c:dLbl>
            <c:dLbl>
              <c:idx val="1"/>
              <c:tx>
                <c:rich>
                  <a:bodyPr/>
                  <a:lstStyle/>
                  <a:p>
                    <a:fld id="{8127F777-913E-404D-8E57-863C6D08B8C6}" type="CATEGORYNAME">
                      <a:rPr lang="en-US" smtClean="0"/>
                      <a:pPr/>
                      <a:t>[CATEGORY NAME]</a:t>
                    </a:fld>
                    <a:endParaRPr lang="en-GB"/>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E76-4168-B818-D546EBEA13C6}"/>
                </c:ext>
              </c:extLst>
            </c:dLbl>
            <c:dLbl>
              <c:idx val="2"/>
              <c:tx>
                <c:rich>
                  <a:bodyPr/>
                  <a:lstStyle/>
                  <a:p>
                    <a:fld id="{AE7417A9-02B5-46CE-B690-398DA18510EA}" type="CATEGORYNAME">
                      <a:rPr lang="en-US" smtClean="0"/>
                      <a:pPr/>
                      <a:t>[CATEGORY NAME]</a:t>
                    </a:fld>
                    <a:endParaRPr lang="en-GB"/>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E76-4168-B818-D546EBEA13C6}"/>
                </c:ext>
              </c:extLst>
            </c:dLbl>
            <c:dLbl>
              <c:idx val="3"/>
              <c:layout>
                <c:manualLayout>
                  <c:x val="-7.2665199938243011E-2"/>
                  <c:y val="4.4761634237560896E-2"/>
                </c:manualLayout>
              </c:layout>
              <c:tx>
                <c:rich>
                  <a:bodyPr/>
                  <a:lstStyle/>
                  <a:p>
                    <a:fld id="{974E90AB-FE00-4B9D-AE05-37B64AD198F9}" type="CATEGORYNAME">
                      <a:rPr lang="en-US" smtClean="0"/>
                      <a:pPr/>
                      <a:t>[CATEGORY NAME]</a:t>
                    </a:fld>
                    <a:endParaRPr lang="en-GB"/>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AE76-4168-B818-D546EBEA13C6}"/>
                </c:ext>
              </c:extLst>
            </c:dLbl>
            <c:dLbl>
              <c:idx val="4"/>
              <c:tx>
                <c:rich>
                  <a:bodyPr/>
                  <a:lstStyle/>
                  <a:p>
                    <a:fld id="{877F56AF-D32A-40BC-AA14-ACC08C09FE21}" type="CATEGORYNAME">
                      <a:rPr lang="en-US" smtClean="0"/>
                      <a:pPr/>
                      <a:t>[CATEGORY NAME]</a:t>
                    </a:fld>
                    <a:endParaRPr lang="en-GB"/>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AE76-4168-B818-D546EBEA13C6}"/>
                </c:ext>
              </c:extLst>
            </c:dLbl>
            <c:dLbl>
              <c:idx val="5"/>
              <c:tx>
                <c:rich>
                  <a:bodyPr/>
                  <a:lstStyle/>
                  <a:p>
                    <a:fld id="{9D7464A5-5EDF-4370-959C-FBBAF7CD3EF6}" type="CATEGORYNAME">
                      <a:rPr lang="en-US" smtClean="0"/>
                      <a:pPr/>
                      <a:t>[CATEGORY NAME]</a:t>
                    </a:fld>
                    <a:endParaRPr lang="en-GB"/>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AE76-4168-B818-D546EBEA13C6}"/>
                </c:ext>
              </c:extLst>
            </c:dLbl>
            <c:dLbl>
              <c:idx val="6"/>
              <c:tx>
                <c:rich>
                  <a:bodyPr/>
                  <a:lstStyle/>
                  <a:p>
                    <a:fld id="{5D67802C-81E7-4F2D-8F22-28A19F2C2AF5}" type="CATEGORYNAME">
                      <a:rPr lang="en-US" smtClean="0"/>
                      <a:pPr/>
                      <a:t>[CATEGORY NAME]</a:t>
                    </a:fld>
                    <a:endParaRPr lang="en-GB"/>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AE76-4168-B818-D546EBEA13C6}"/>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a:solidFill>
                    <a:schemeClr val="accent1">
                      <a:lumMod val="60000"/>
                      <a:lumOff val="40000"/>
                    </a:schemeClr>
                  </a:solidFill>
                </a:ln>
                <a:effectLst/>
              </c:spPr>
            </c:leaderLines>
            <c:extLst>
              <c:ext xmlns:c15="http://schemas.microsoft.com/office/drawing/2012/chart" uri="{CE6537A1-D6FC-4f65-9D91-7224C49458BB}"/>
            </c:extLst>
          </c:dLbls>
          <c:cat>
            <c:strRef>
              <c:f>Sheet10!$H$150:$H$157</c:f>
              <c:strCache>
                <c:ptCount val="8"/>
                <c:pt idx="0">
                  <c:v>.net</c:v>
                </c:pt>
                <c:pt idx="1">
                  <c:v>.co.uk</c:v>
                </c:pt>
                <c:pt idx="2">
                  <c:v>.com</c:v>
                </c:pt>
                <c:pt idx="3">
                  <c:v>.org</c:v>
                </c:pt>
                <c:pt idx="4">
                  <c:v>.org.uk</c:v>
                </c:pt>
                <c:pt idx="5">
                  <c:v>.scot</c:v>
                </c:pt>
                <c:pt idx="6">
                  <c:v>.info</c:v>
                </c:pt>
                <c:pt idx="7">
                  <c:v>.scotblog</c:v>
                </c:pt>
              </c:strCache>
            </c:strRef>
          </c:cat>
          <c:val>
            <c:numRef>
              <c:f>Sheet10!$I$150:$I$157</c:f>
              <c:numCache>
                <c:formatCode>General</c:formatCode>
                <c:ptCount val="8"/>
                <c:pt idx="0">
                  <c:v>5</c:v>
                </c:pt>
                <c:pt idx="1">
                  <c:v>78</c:v>
                </c:pt>
                <c:pt idx="2">
                  <c:v>44</c:v>
                </c:pt>
                <c:pt idx="3">
                  <c:v>4</c:v>
                </c:pt>
                <c:pt idx="4">
                  <c:v>9</c:v>
                </c:pt>
                <c:pt idx="5">
                  <c:v>5</c:v>
                </c:pt>
                <c:pt idx="6">
                  <c:v>2</c:v>
                </c:pt>
                <c:pt idx="7">
                  <c:v>1</c:v>
                </c:pt>
              </c:numCache>
            </c:numRef>
          </c:val>
          <c:extLst>
            <c:ext xmlns:c16="http://schemas.microsoft.com/office/drawing/2014/chart" uri="{C3380CC4-5D6E-409C-BE32-E72D297353CC}">
              <c16:uniqueId val="{00000012-AE76-4168-B818-D546EBEA13C6}"/>
            </c:ext>
          </c:extLst>
        </c:ser>
        <c:dLbls>
          <c:dLblPos val="inEnd"/>
          <c:showLegendKey val="0"/>
          <c:showVal val="0"/>
          <c:showCatName val="0"/>
          <c:showSerName val="0"/>
          <c:showPercent val="1"/>
          <c:showBubbleSize val="0"/>
          <c:showLeaderLines val="1"/>
        </c:dLbls>
        <c:gapWidth val="100"/>
        <c:secondPieSize val="75"/>
        <c:serLines>
          <c:spPr>
            <a:ln w="9525">
              <a:solidFill>
                <a:schemeClr val="accent1">
                  <a:lumMod val="60000"/>
                  <a:lumOff val="40000"/>
                  <a:tint val="50000"/>
                </a:schemeClr>
              </a:solidFill>
              <a:prstDash val="dash"/>
            </a:ln>
            <a:effectLst/>
          </c:spPr>
        </c:serLines>
      </c:of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accent1"/>
    </a:solidFill>
    <a:ln w="9525" cap="flat" cmpd="sng" algn="ctr">
      <a:solidFill>
        <a:schemeClr val="accent1"/>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image" Target="../media/image2.png"/><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image" Target="../media/image2.png"/><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C4FC88-A7CC-439A-82BB-0C7739053EB0}"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pt>
    <dgm:pt modelId="{010C3D47-0423-4604-B6F5-8E668497C8EC}">
      <dgm:prSet phldrT="[Text]" phldr="1"/>
      <dgm:spPr>
        <a:noFill/>
      </dgm:spPr>
      <dgm:t>
        <a:bodyPr/>
        <a:lstStyle/>
        <a:p>
          <a:endParaRPr lang="en-GB">
            <a:noFill/>
          </a:endParaRPr>
        </a:p>
      </dgm:t>
    </dgm:pt>
    <dgm:pt modelId="{F16D9B1F-0C30-435C-80AE-44132313C5A3}" type="parTrans" cxnId="{59F0FF61-5B1E-4B20-9B13-EAA39156BC50}">
      <dgm:prSet/>
      <dgm:spPr/>
      <dgm:t>
        <a:bodyPr/>
        <a:lstStyle/>
        <a:p>
          <a:endParaRPr lang="en-GB"/>
        </a:p>
      </dgm:t>
    </dgm:pt>
    <dgm:pt modelId="{53C08D53-E9E5-42AC-9312-23441EFEF02B}" type="sibTrans" cxnId="{59F0FF61-5B1E-4B20-9B13-EAA39156BC50}">
      <dgm:prSet/>
      <dgm:spPr/>
      <dgm:t>
        <a:bodyPr/>
        <a:lstStyle/>
        <a:p>
          <a:endParaRPr lang="en-GB"/>
        </a:p>
      </dgm:t>
    </dgm:pt>
    <dgm:pt modelId="{2B39DDFF-E49A-49E1-8B61-827588AD94CB}">
      <dgm:prSet phldrT="[Text]" phldr="1"/>
      <dgm:spPr>
        <a:noFill/>
      </dgm:spPr>
      <dgm:t>
        <a:bodyPr/>
        <a:lstStyle/>
        <a:p>
          <a:endParaRPr lang="en-GB">
            <a:noFill/>
          </a:endParaRPr>
        </a:p>
      </dgm:t>
    </dgm:pt>
    <dgm:pt modelId="{9F964ADE-842E-4DD6-92CB-1676AEE6C9DF}" type="parTrans" cxnId="{8D8CB6C2-9821-4271-BB49-35BD9CC11C6E}">
      <dgm:prSet/>
      <dgm:spPr/>
      <dgm:t>
        <a:bodyPr/>
        <a:lstStyle/>
        <a:p>
          <a:endParaRPr lang="en-GB"/>
        </a:p>
      </dgm:t>
    </dgm:pt>
    <dgm:pt modelId="{34EF0F2F-8D0B-45F5-AA0F-D457EAA75082}" type="sibTrans" cxnId="{8D8CB6C2-9821-4271-BB49-35BD9CC11C6E}">
      <dgm:prSet/>
      <dgm:spPr/>
      <dgm:t>
        <a:bodyPr/>
        <a:lstStyle/>
        <a:p>
          <a:endParaRPr lang="en-GB"/>
        </a:p>
      </dgm:t>
    </dgm:pt>
    <dgm:pt modelId="{6A73FA72-C86C-4C99-9B26-B9575325DAC9}">
      <dgm:prSet phldrT="[Text]" phldr="1"/>
      <dgm:spPr>
        <a:noFill/>
      </dgm:spPr>
      <dgm:t>
        <a:bodyPr/>
        <a:lstStyle/>
        <a:p>
          <a:endParaRPr lang="en-GB">
            <a:noFill/>
          </a:endParaRPr>
        </a:p>
      </dgm:t>
    </dgm:pt>
    <dgm:pt modelId="{6D4838B6-5543-41D1-8360-7D9448690225}" type="parTrans" cxnId="{93024C3B-0DE1-4B62-818D-C07D07DEEEB6}">
      <dgm:prSet/>
      <dgm:spPr/>
      <dgm:t>
        <a:bodyPr/>
        <a:lstStyle/>
        <a:p>
          <a:endParaRPr lang="en-GB"/>
        </a:p>
      </dgm:t>
    </dgm:pt>
    <dgm:pt modelId="{D1901D1D-BF1A-41AB-9346-582285E79CEE}" type="sibTrans" cxnId="{93024C3B-0DE1-4B62-818D-C07D07DEEEB6}">
      <dgm:prSet/>
      <dgm:spPr/>
      <dgm:t>
        <a:bodyPr/>
        <a:lstStyle/>
        <a:p>
          <a:endParaRPr lang="en-GB"/>
        </a:p>
      </dgm:t>
    </dgm:pt>
    <dgm:pt modelId="{196B0057-42F3-482B-8AB6-02563FDB336B}">
      <dgm:prSet phldrT="[Text]" phldr="1"/>
      <dgm:spPr>
        <a:noFill/>
      </dgm:spPr>
      <dgm:t>
        <a:bodyPr/>
        <a:lstStyle/>
        <a:p>
          <a:endParaRPr lang="en-GB">
            <a:noFill/>
          </a:endParaRPr>
        </a:p>
      </dgm:t>
    </dgm:pt>
    <dgm:pt modelId="{52BCB551-2612-4A04-A4CC-AD3EBF0E5DE4}" type="parTrans" cxnId="{F0C1EF95-20C5-45D2-BF79-9A5D8CBB3EA3}">
      <dgm:prSet/>
      <dgm:spPr/>
      <dgm:t>
        <a:bodyPr/>
        <a:lstStyle/>
        <a:p>
          <a:endParaRPr lang="en-GB"/>
        </a:p>
      </dgm:t>
    </dgm:pt>
    <dgm:pt modelId="{C8C6F1D6-F8D8-4FFD-ABBF-C30196E17A2E}" type="sibTrans" cxnId="{F0C1EF95-20C5-45D2-BF79-9A5D8CBB3EA3}">
      <dgm:prSet/>
      <dgm:spPr/>
      <dgm:t>
        <a:bodyPr/>
        <a:lstStyle/>
        <a:p>
          <a:endParaRPr lang="en-GB"/>
        </a:p>
      </dgm:t>
    </dgm:pt>
    <dgm:pt modelId="{8729259A-F174-4F92-A1AD-0AF3AFD13CA3}">
      <dgm:prSet phldrT="[Text]" phldr="1"/>
      <dgm:spPr>
        <a:noFill/>
      </dgm:spPr>
      <dgm:t>
        <a:bodyPr/>
        <a:lstStyle/>
        <a:p>
          <a:endParaRPr lang="en-GB">
            <a:noFill/>
          </a:endParaRPr>
        </a:p>
      </dgm:t>
    </dgm:pt>
    <dgm:pt modelId="{86B21962-D372-44A3-AFB8-8F6BF8EA5705}" type="parTrans" cxnId="{5BED3A67-ECD0-4A2B-A7D7-45E1B139FACC}">
      <dgm:prSet/>
      <dgm:spPr/>
      <dgm:t>
        <a:bodyPr/>
        <a:lstStyle/>
        <a:p>
          <a:endParaRPr lang="en-GB"/>
        </a:p>
      </dgm:t>
    </dgm:pt>
    <dgm:pt modelId="{FEB026B4-E446-4091-8694-3446BA059EAE}" type="sibTrans" cxnId="{5BED3A67-ECD0-4A2B-A7D7-45E1B139FACC}">
      <dgm:prSet/>
      <dgm:spPr/>
      <dgm:t>
        <a:bodyPr/>
        <a:lstStyle/>
        <a:p>
          <a:endParaRPr lang="en-GB"/>
        </a:p>
      </dgm:t>
    </dgm:pt>
    <dgm:pt modelId="{355D024A-4C70-4A65-8027-453FE361A582}">
      <dgm:prSet phldrT="[Text]" phldr="1"/>
      <dgm:spPr>
        <a:noFill/>
      </dgm:spPr>
      <dgm:t>
        <a:bodyPr/>
        <a:lstStyle/>
        <a:p>
          <a:endParaRPr lang="en-GB">
            <a:noFill/>
          </a:endParaRPr>
        </a:p>
      </dgm:t>
    </dgm:pt>
    <dgm:pt modelId="{DC5715FA-A6EA-434E-A2E4-0EBB59D85B70}" type="parTrans" cxnId="{C7E5FB0A-1279-4571-9B09-F78DBDDB4A7A}">
      <dgm:prSet/>
      <dgm:spPr/>
      <dgm:t>
        <a:bodyPr/>
        <a:lstStyle/>
        <a:p>
          <a:endParaRPr lang="en-GB"/>
        </a:p>
      </dgm:t>
    </dgm:pt>
    <dgm:pt modelId="{3806AA4B-AEE8-487C-B181-3B39407379C0}" type="sibTrans" cxnId="{C7E5FB0A-1279-4571-9B09-F78DBDDB4A7A}">
      <dgm:prSet/>
      <dgm:spPr/>
      <dgm:t>
        <a:bodyPr/>
        <a:lstStyle/>
        <a:p>
          <a:endParaRPr lang="en-GB"/>
        </a:p>
      </dgm:t>
    </dgm:pt>
    <dgm:pt modelId="{FD35F01D-8630-41F5-A230-9516973AAB97}">
      <dgm:prSet phldrT="[Text]" phldr="1"/>
      <dgm:spPr>
        <a:noFill/>
      </dgm:spPr>
      <dgm:t>
        <a:bodyPr/>
        <a:lstStyle/>
        <a:p>
          <a:endParaRPr lang="en-GB">
            <a:noFill/>
          </a:endParaRPr>
        </a:p>
      </dgm:t>
    </dgm:pt>
    <dgm:pt modelId="{75E47297-F842-4925-B3D8-72E2570C6AE4}" type="parTrans" cxnId="{51811939-EABB-4A75-AFAB-8D686C5CB3C1}">
      <dgm:prSet/>
      <dgm:spPr/>
      <dgm:t>
        <a:bodyPr/>
        <a:lstStyle/>
        <a:p>
          <a:endParaRPr lang="en-GB"/>
        </a:p>
      </dgm:t>
    </dgm:pt>
    <dgm:pt modelId="{F61B7CD0-1226-46CD-8492-FF8A096BED5C}" type="sibTrans" cxnId="{51811939-EABB-4A75-AFAB-8D686C5CB3C1}">
      <dgm:prSet/>
      <dgm:spPr/>
      <dgm:t>
        <a:bodyPr/>
        <a:lstStyle/>
        <a:p>
          <a:endParaRPr lang="en-GB"/>
        </a:p>
      </dgm:t>
    </dgm:pt>
    <dgm:pt modelId="{9E493C64-BDC9-41AE-AFDC-F5C29647DC32}">
      <dgm:prSet phldrT="[Text]" phldr="1"/>
      <dgm:spPr>
        <a:noFill/>
      </dgm:spPr>
      <dgm:t>
        <a:bodyPr/>
        <a:lstStyle/>
        <a:p>
          <a:endParaRPr lang="en-GB">
            <a:noFill/>
          </a:endParaRPr>
        </a:p>
      </dgm:t>
    </dgm:pt>
    <dgm:pt modelId="{6541A685-90CA-4B09-8994-526D6A211A2D}" type="parTrans" cxnId="{9BA95788-6CC7-462B-99E9-BE374A638591}">
      <dgm:prSet/>
      <dgm:spPr/>
      <dgm:t>
        <a:bodyPr/>
        <a:lstStyle/>
        <a:p>
          <a:endParaRPr lang="en-GB"/>
        </a:p>
      </dgm:t>
    </dgm:pt>
    <dgm:pt modelId="{693D0419-52C5-44C8-999E-F386962BF21C}" type="sibTrans" cxnId="{9BA95788-6CC7-462B-99E9-BE374A638591}">
      <dgm:prSet/>
      <dgm:spPr/>
      <dgm:t>
        <a:bodyPr/>
        <a:lstStyle/>
        <a:p>
          <a:endParaRPr lang="en-GB"/>
        </a:p>
      </dgm:t>
    </dgm:pt>
    <dgm:pt modelId="{7B5CD144-F3DA-4854-804D-D5FAA59F2835}">
      <dgm:prSet phldrT="[Text]" phldr="1"/>
      <dgm:spPr>
        <a:noFill/>
      </dgm:spPr>
      <dgm:t>
        <a:bodyPr/>
        <a:lstStyle/>
        <a:p>
          <a:endParaRPr lang="en-GB">
            <a:noFill/>
          </a:endParaRPr>
        </a:p>
      </dgm:t>
    </dgm:pt>
    <dgm:pt modelId="{B4485931-953A-483B-996C-FE17C9ECD29F}" type="parTrans" cxnId="{B5294BA5-F054-4E64-AFEB-CBBBBCBEC693}">
      <dgm:prSet/>
      <dgm:spPr/>
      <dgm:t>
        <a:bodyPr/>
        <a:lstStyle/>
        <a:p>
          <a:endParaRPr lang="en-GB"/>
        </a:p>
      </dgm:t>
    </dgm:pt>
    <dgm:pt modelId="{11F1814B-5895-441B-A4ED-840A14A4A831}" type="sibTrans" cxnId="{B5294BA5-F054-4E64-AFEB-CBBBBCBEC693}">
      <dgm:prSet/>
      <dgm:spPr/>
      <dgm:t>
        <a:bodyPr/>
        <a:lstStyle/>
        <a:p>
          <a:endParaRPr lang="en-GB"/>
        </a:p>
      </dgm:t>
    </dgm:pt>
    <dgm:pt modelId="{42F84262-53A7-4E65-ADA4-796D2E87C230}">
      <dgm:prSet phldrT="[Text]" phldr="1"/>
      <dgm:spPr>
        <a:noFill/>
      </dgm:spPr>
      <dgm:t>
        <a:bodyPr/>
        <a:lstStyle/>
        <a:p>
          <a:endParaRPr lang="en-GB">
            <a:noFill/>
          </a:endParaRPr>
        </a:p>
      </dgm:t>
    </dgm:pt>
    <dgm:pt modelId="{79582852-3465-40E8-8C9E-CE553AFCE71B}" type="parTrans" cxnId="{804699DA-FC62-4677-812E-921F4CD0F537}">
      <dgm:prSet/>
      <dgm:spPr/>
      <dgm:t>
        <a:bodyPr/>
        <a:lstStyle/>
        <a:p>
          <a:endParaRPr lang="en-GB"/>
        </a:p>
      </dgm:t>
    </dgm:pt>
    <dgm:pt modelId="{FBABA6D6-C6B1-4246-B75F-6082EA3DE6ED}" type="sibTrans" cxnId="{804699DA-FC62-4677-812E-921F4CD0F537}">
      <dgm:prSet/>
      <dgm:spPr/>
      <dgm:t>
        <a:bodyPr/>
        <a:lstStyle/>
        <a:p>
          <a:endParaRPr lang="en-GB"/>
        </a:p>
      </dgm:t>
    </dgm:pt>
    <dgm:pt modelId="{34B19781-0147-4365-A1FE-EEA39C328BAA}">
      <dgm:prSet phldrT="[Text]" phldr="1"/>
      <dgm:spPr>
        <a:noFill/>
      </dgm:spPr>
      <dgm:t>
        <a:bodyPr/>
        <a:lstStyle/>
        <a:p>
          <a:endParaRPr lang="en-GB">
            <a:noFill/>
          </a:endParaRPr>
        </a:p>
      </dgm:t>
    </dgm:pt>
    <dgm:pt modelId="{315A71D4-746E-470F-B1F6-E0C9B4F85EA0}" type="parTrans" cxnId="{EB5989A2-A66C-4EBA-8555-EDF28125CB0A}">
      <dgm:prSet/>
      <dgm:spPr/>
      <dgm:t>
        <a:bodyPr/>
        <a:lstStyle/>
        <a:p>
          <a:endParaRPr lang="en-GB"/>
        </a:p>
      </dgm:t>
    </dgm:pt>
    <dgm:pt modelId="{28B8DC76-D11A-44BB-B5A8-55B9BAAF80B7}" type="sibTrans" cxnId="{EB5989A2-A66C-4EBA-8555-EDF28125CB0A}">
      <dgm:prSet/>
      <dgm:spPr/>
      <dgm:t>
        <a:bodyPr/>
        <a:lstStyle/>
        <a:p>
          <a:endParaRPr lang="en-GB"/>
        </a:p>
      </dgm:t>
    </dgm:pt>
    <dgm:pt modelId="{6CDC9AC7-8513-4C6C-BB20-80BDACE85D62}">
      <dgm:prSet phldrT="[Text]" phldr="1"/>
      <dgm:spPr>
        <a:noFill/>
      </dgm:spPr>
      <dgm:t>
        <a:bodyPr/>
        <a:lstStyle/>
        <a:p>
          <a:endParaRPr lang="en-GB">
            <a:noFill/>
          </a:endParaRPr>
        </a:p>
      </dgm:t>
    </dgm:pt>
    <dgm:pt modelId="{0DD07867-538E-45B1-BB1F-7A1B89368E29}" type="sibTrans" cxnId="{8BFDFD7C-598A-4F82-853C-81025F1A0BC3}">
      <dgm:prSet/>
      <dgm:spPr/>
      <dgm:t>
        <a:bodyPr/>
        <a:lstStyle/>
        <a:p>
          <a:endParaRPr lang="en-GB"/>
        </a:p>
      </dgm:t>
    </dgm:pt>
    <dgm:pt modelId="{A59982BD-6288-4C85-B2AD-AC8872BB7DD1}" type="parTrans" cxnId="{8BFDFD7C-598A-4F82-853C-81025F1A0BC3}">
      <dgm:prSet/>
      <dgm:spPr/>
      <dgm:t>
        <a:bodyPr/>
        <a:lstStyle/>
        <a:p>
          <a:endParaRPr lang="en-GB"/>
        </a:p>
      </dgm:t>
    </dgm:pt>
    <dgm:pt modelId="{365CDEA7-E53A-4219-96BE-4BEA6F4BA64F}" type="pres">
      <dgm:prSet presAssocID="{7DC4FC88-A7CC-439A-82BB-0C7739053EB0}" presName="Name0" presStyleCnt="0">
        <dgm:presLayoutVars>
          <dgm:dir/>
          <dgm:resizeHandles val="exact"/>
        </dgm:presLayoutVars>
      </dgm:prSet>
      <dgm:spPr/>
    </dgm:pt>
    <dgm:pt modelId="{0474676D-1CA6-4434-AA4A-79A45C6754FA}" type="pres">
      <dgm:prSet presAssocID="{6CDC9AC7-8513-4C6C-BB20-80BDACE85D62}" presName="composite" presStyleCnt="0"/>
      <dgm:spPr/>
    </dgm:pt>
    <dgm:pt modelId="{B7560DAC-7792-47E7-A911-B34DAF94DC1C}" type="pres">
      <dgm:prSet presAssocID="{6CDC9AC7-8513-4C6C-BB20-80BDACE85D62}" presName="rect1" presStyleLbl="bgShp" presStyleIdx="0" presStyleCnt="12"/>
      <dgm:spPr>
        <a:blipFill dpi="0" rotWithShape="1">
          <a:blip xmlns:r="http://schemas.openxmlformats.org/officeDocument/2006/relationships" r:embed="rId1" cstate="hqprint">
            <a:extLst>
              <a:ext uri="{28A0092B-C50C-407E-A947-70E740481C1C}">
                <a14:useLocalDpi xmlns:a14="http://schemas.microsoft.com/office/drawing/2010/main" val="0"/>
              </a:ext>
            </a:extLst>
          </a:blip>
          <a:srcRect/>
          <a:stretch>
            <a:fillRect t="670" b="670"/>
          </a:stretch>
        </a:blipFill>
      </dgm:spPr>
      <dgm:extLst>
        <a:ext uri="{E40237B7-FDA0-4F09-8148-C483321AD2D9}">
          <dgm14:cNvPr xmlns:dgm14="http://schemas.microsoft.com/office/drawing/2010/diagram" id="0" name="" descr="A screen shot of a computer&#10;&#10;AI-generated content may be incorrect.">
            <a:extLst>
              <a:ext uri="{FF2B5EF4-FFF2-40B4-BE49-F238E27FC236}">
                <a16:creationId xmlns:a16="http://schemas.microsoft.com/office/drawing/2014/main" id="{DC9098C0-56B9-8CE3-F092-581001FF52A1}"/>
              </a:ext>
            </a:extLst>
          </dgm14:cNvPr>
        </a:ext>
      </dgm:extLst>
    </dgm:pt>
    <dgm:pt modelId="{0CEEEA5F-99D6-49A7-9F8F-DF6B834A1D99}" type="pres">
      <dgm:prSet presAssocID="{6CDC9AC7-8513-4C6C-BB20-80BDACE85D62}" presName="rect2" presStyleLbl="trBgShp" presStyleIdx="0" presStyleCnt="12">
        <dgm:presLayoutVars>
          <dgm:bulletEnabled val="1"/>
        </dgm:presLayoutVars>
      </dgm:prSet>
      <dgm:spPr/>
    </dgm:pt>
    <dgm:pt modelId="{9C787FED-A231-4C52-94F5-3C8EC8A9E3B0}" type="pres">
      <dgm:prSet presAssocID="{0DD07867-538E-45B1-BB1F-7A1B89368E29}" presName="sibTrans" presStyleCnt="0"/>
      <dgm:spPr/>
    </dgm:pt>
    <dgm:pt modelId="{30947FC7-23B9-4A0A-83E1-C24F700E11AA}" type="pres">
      <dgm:prSet presAssocID="{010C3D47-0423-4604-B6F5-8E668497C8EC}" presName="composite" presStyleCnt="0"/>
      <dgm:spPr/>
    </dgm:pt>
    <dgm:pt modelId="{276ED875-6BAC-4034-8D8E-B4FE04CD1D74}" type="pres">
      <dgm:prSet presAssocID="{010C3D47-0423-4604-B6F5-8E668497C8EC}" presName="rect1" presStyleLbl="bgShp" presStyleIdx="1" presStyleCnt="12"/>
      <dgm:spPr>
        <a:blipFill dpi="0" rotWithShape="1">
          <a:blip xmlns:r="http://schemas.openxmlformats.org/officeDocument/2006/relationships" r:embed="rId2" cstate="hqprint">
            <a:extLst>
              <a:ext uri="{28A0092B-C50C-407E-A947-70E740481C1C}">
                <a14:useLocalDpi xmlns:a14="http://schemas.microsoft.com/office/drawing/2010/main" val="0"/>
              </a:ext>
            </a:extLst>
          </a:blip>
          <a:srcRect/>
          <a:stretch>
            <a:fillRect l="428" r="428"/>
          </a:stretch>
        </a:blipFill>
      </dgm:spPr>
      <dgm:extLst>
        <a:ext uri="{E40237B7-FDA0-4F09-8148-C483321AD2D9}">
          <dgm14:cNvPr xmlns:dgm14="http://schemas.microsoft.com/office/drawing/2010/diagram" id="0" name="" descr="A screenshot of a website&#10;&#10;AI-generated content may be incorrect.">
            <a:extLst>
              <a:ext uri="{FF2B5EF4-FFF2-40B4-BE49-F238E27FC236}">
                <a16:creationId xmlns:a16="http://schemas.microsoft.com/office/drawing/2014/main" id="{13A72A47-7096-2EE5-EA67-4DFAB80F5066}"/>
              </a:ext>
            </a:extLst>
          </dgm14:cNvPr>
        </a:ext>
      </dgm:extLst>
    </dgm:pt>
    <dgm:pt modelId="{BE8E4120-34A9-4569-B7B5-EF56E16E3865}" type="pres">
      <dgm:prSet presAssocID="{010C3D47-0423-4604-B6F5-8E668497C8EC}" presName="rect2" presStyleLbl="trBgShp" presStyleIdx="1" presStyleCnt="12">
        <dgm:presLayoutVars>
          <dgm:bulletEnabled val="1"/>
        </dgm:presLayoutVars>
      </dgm:prSet>
      <dgm:spPr/>
    </dgm:pt>
    <dgm:pt modelId="{70CEA655-8317-44B9-8B52-12B882C336EA}" type="pres">
      <dgm:prSet presAssocID="{53C08D53-E9E5-42AC-9312-23441EFEF02B}" presName="sibTrans" presStyleCnt="0"/>
      <dgm:spPr/>
    </dgm:pt>
    <dgm:pt modelId="{AD3806D5-C6F2-4676-A9C1-DEDFE946F253}" type="pres">
      <dgm:prSet presAssocID="{2B39DDFF-E49A-49E1-8B61-827588AD94CB}" presName="composite" presStyleCnt="0"/>
      <dgm:spPr/>
    </dgm:pt>
    <dgm:pt modelId="{FFFF8046-A2A5-40B4-A674-965220D70A85}" type="pres">
      <dgm:prSet presAssocID="{2B39DDFF-E49A-49E1-8B61-827588AD94CB}" presName="rect1" presStyleLbl="bgShp" presStyleIdx="2" presStyleCnt="12"/>
      <dgm:spPr>
        <a:blipFill dpi="0" rotWithShape="1">
          <a:blip xmlns:r="http://schemas.openxmlformats.org/officeDocument/2006/relationships" r:embed="rId3" cstate="hqprint">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A screenshot of a computer&#10;&#10;AI-generated content may be incorrect.">
            <a:extLst>
              <a:ext uri="{FF2B5EF4-FFF2-40B4-BE49-F238E27FC236}">
                <a16:creationId xmlns:a16="http://schemas.microsoft.com/office/drawing/2014/main" id="{6CA274C1-5E08-B76D-ED4A-81EA6FE4436A}"/>
              </a:ext>
            </a:extLst>
          </dgm14:cNvPr>
        </a:ext>
      </dgm:extLst>
    </dgm:pt>
    <dgm:pt modelId="{62F6D540-1725-4724-8F48-AA2C9865E8C8}" type="pres">
      <dgm:prSet presAssocID="{2B39DDFF-E49A-49E1-8B61-827588AD94CB}" presName="rect2" presStyleLbl="trBgShp" presStyleIdx="2" presStyleCnt="12">
        <dgm:presLayoutVars>
          <dgm:bulletEnabled val="1"/>
        </dgm:presLayoutVars>
      </dgm:prSet>
      <dgm:spPr/>
    </dgm:pt>
    <dgm:pt modelId="{550B7CC9-EA18-4FB2-BE20-03CFAA26EC0B}" type="pres">
      <dgm:prSet presAssocID="{34EF0F2F-8D0B-45F5-AA0F-D457EAA75082}" presName="sibTrans" presStyleCnt="0"/>
      <dgm:spPr/>
    </dgm:pt>
    <dgm:pt modelId="{51244CF7-AB5E-4A4C-933B-C2E2B1D13A9A}" type="pres">
      <dgm:prSet presAssocID="{6A73FA72-C86C-4C99-9B26-B9575325DAC9}" presName="composite" presStyleCnt="0"/>
      <dgm:spPr/>
    </dgm:pt>
    <dgm:pt modelId="{4F9140DE-38E6-43C4-99A1-3F1EE1E5D3A1}" type="pres">
      <dgm:prSet presAssocID="{6A73FA72-C86C-4C99-9B26-B9575325DAC9}" presName="rect1" presStyleLbl="bgShp" presStyleIdx="3" presStyleCnt="12"/>
      <dgm:spPr>
        <a:blipFill dpi="0" rotWithShape="1">
          <a:blip xmlns:r="http://schemas.openxmlformats.org/officeDocument/2006/relationships" r:embed="rId4"/>
          <a:srcRect/>
          <a:stretch>
            <a:fillRect l="-301" r="-301"/>
          </a:stretch>
        </a:blipFill>
      </dgm:spPr>
    </dgm:pt>
    <dgm:pt modelId="{168D415D-1702-4887-A191-2F9C2BD39DA5}" type="pres">
      <dgm:prSet presAssocID="{6A73FA72-C86C-4C99-9B26-B9575325DAC9}" presName="rect2" presStyleLbl="trBgShp" presStyleIdx="3" presStyleCnt="12" custLinFactNeighborX="-5908">
        <dgm:presLayoutVars>
          <dgm:bulletEnabled val="1"/>
        </dgm:presLayoutVars>
      </dgm:prSet>
      <dgm:spPr/>
    </dgm:pt>
    <dgm:pt modelId="{E159065E-5482-42FA-8918-DAE188DC44E8}" type="pres">
      <dgm:prSet presAssocID="{D1901D1D-BF1A-41AB-9346-582285E79CEE}" presName="sibTrans" presStyleCnt="0"/>
      <dgm:spPr/>
    </dgm:pt>
    <dgm:pt modelId="{B5FF9420-EA1A-48C5-82E3-0C2FE62A0070}" type="pres">
      <dgm:prSet presAssocID="{196B0057-42F3-482B-8AB6-02563FDB336B}" presName="composite" presStyleCnt="0"/>
      <dgm:spPr/>
    </dgm:pt>
    <dgm:pt modelId="{FB0E5D0B-E048-4EBB-9E22-157B12E3F8C0}" type="pres">
      <dgm:prSet presAssocID="{196B0057-42F3-482B-8AB6-02563FDB336B}" presName="rect1" presStyleLbl="bgShp" presStyleIdx="4" presStyleCnt="12"/>
      <dgm:spPr>
        <a:blipFill dpi="0" rotWithShape="1">
          <a:blip xmlns:r="http://schemas.openxmlformats.org/officeDocument/2006/relationships" r:embed="rId5"/>
          <a:srcRect/>
          <a:stretch>
            <a:fillRect l="-9049" t="-181" r="-9049" b="-181"/>
          </a:stretch>
        </a:blipFill>
      </dgm:spPr>
    </dgm:pt>
    <dgm:pt modelId="{ABBF6993-C041-4CF4-B513-C65D5D920386}" type="pres">
      <dgm:prSet presAssocID="{196B0057-42F3-482B-8AB6-02563FDB336B}" presName="rect2" presStyleLbl="trBgShp" presStyleIdx="4" presStyleCnt="12" custLinFactNeighborX="-5908">
        <dgm:presLayoutVars>
          <dgm:bulletEnabled val="1"/>
        </dgm:presLayoutVars>
      </dgm:prSet>
      <dgm:spPr/>
    </dgm:pt>
    <dgm:pt modelId="{40EAE4E8-3BD7-4DA7-BEEF-F5329E3040D0}" type="pres">
      <dgm:prSet presAssocID="{C8C6F1D6-F8D8-4FFD-ABBF-C30196E17A2E}" presName="sibTrans" presStyleCnt="0"/>
      <dgm:spPr/>
    </dgm:pt>
    <dgm:pt modelId="{B89138B3-558C-447D-AD91-6579809DE3B4}" type="pres">
      <dgm:prSet presAssocID="{8729259A-F174-4F92-A1AD-0AF3AFD13CA3}" presName="composite" presStyleCnt="0"/>
      <dgm:spPr/>
    </dgm:pt>
    <dgm:pt modelId="{3C61A654-7951-4662-BC82-CB7C8CC54A2D}" type="pres">
      <dgm:prSet presAssocID="{8729259A-F174-4F92-A1AD-0AF3AFD13CA3}" presName="rect1" presStyleLbl="bgShp" presStyleIdx="5" presStyleCnt="12"/>
      <dgm:spPr>
        <a:blipFill dpi="0" rotWithShape="1">
          <a:blip xmlns:r="http://schemas.openxmlformats.org/officeDocument/2006/relationships" r:embed="rId6" cstate="hqprint">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A group of people dancing on a stage&#10;&#10;AI-generated content may be incorrect.">
            <a:extLst>
              <a:ext uri="{FF2B5EF4-FFF2-40B4-BE49-F238E27FC236}">
                <a16:creationId xmlns:a16="http://schemas.microsoft.com/office/drawing/2014/main" id="{736B50B3-20EE-6F56-30BC-07DACF7704D3}"/>
              </a:ext>
            </a:extLst>
          </dgm14:cNvPr>
        </a:ext>
      </dgm:extLst>
    </dgm:pt>
    <dgm:pt modelId="{438C0124-78E6-4E5B-ABFE-A40A398DE3AA}" type="pres">
      <dgm:prSet presAssocID="{8729259A-F174-4F92-A1AD-0AF3AFD13CA3}" presName="rect2" presStyleLbl="trBgShp" presStyleIdx="5" presStyleCnt="12" custLinFactNeighborX="-5908">
        <dgm:presLayoutVars>
          <dgm:bulletEnabled val="1"/>
        </dgm:presLayoutVars>
      </dgm:prSet>
      <dgm:spPr/>
    </dgm:pt>
    <dgm:pt modelId="{22AF4303-7C5D-4B56-8AF9-59BD5421E21C}" type="pres">
      <dgm:prSet presAssocID="{FEB026B4-E446-4091-8694-3446BA059EAE}" presName="sibTrans" presStyleCnt="0"/>
      <dgm:spPr/>
    </dgm:pt>
    <dgm:pt modelId="{9BF23FAE-D382-4E91-ADF2-DC74BD5D622C}" type="pres">
      <dgm:prSet presAssocID="{355D024A-4C70-4A65-8027-453FE361A582}" presName="composite" presStyleCnt="0"/>
      <dgm:spPr/>
    </dgm:pt>
    <dgm:pt modelId="{A2FB526F-5F5C-4099-92A3-AC5117E1E30F}" type="pres">
      <dgm:prSet presAssocID="{355D024A-4C70-4A65-8027-453FE361A582}" presName="rect1" presStyleLbl="bgShp" presStyleIdx="6" presStyleCnt="12"/>
      <dgm:spPr>
        <a:blipFill dpi="0" rotWithShape="1">
          <a:blip xmlns:r="http://schemas.openxmlformats.org/officeDocument/2006/relationships" r:embed="rId7"/>
          <a:srcRect/>
          <a:stretch>
            <a:fillRect l="-301" t="-181" r="-301" b="-181"/>
          </a:stretch>
        </a:blipFill>
      </dgm:spPr>
    </dgm:pt>
    <dgm:pt modelId="{F1F58314-4F25-442C-9E78-534D3E50622E}" type="pres">
      <dgm:prSet presAssocID="{355D024A-4C70-4A65-8027-453FE361A582}" presName="rect2" presStyleLbl="trBgShp" presStyleIdx="6" presStyleCnt="12" custLinFactNeighborX="-5908">
        <dgm:presLayoutVars>
          <dgm:bulletEnabled val="1"/>
        </dgm:presLayoutVars>
      </dgm:prSet>
      <dgm:spPr/>
    </dgm:pt>
    <dgm:pt modelId="{53549CDA-4DE2-472F-8B18-81C4687A9A12}" type="pres">
      <dgm:prSet presAssocID="{3806AA4B-AEE8-487C-B181-3B39407379C0}" presName="sibTrans" presStyleCnt="0"/>
      <dgm:spPr/>
    </dgm:pt>
    <dgm:pt modelId="{AF7C97E0-089B-4E51-8144-F074DBC4E54D}" type="pres">
      <dgm:prSet presAssocID="{FD35F01D-8630-41F5-A230-9516973AAB97}" presName="composite" presStyleCnt="0"/>
      <dgm:spPr/>
    </dgm:pt>
    <dgm:pt modelId="{7225997B-6062-4259-9037-423D65EB5D57}" type="pres">
      <dgm:prSet presAssocID="{FD35F01D-8630-41F5-A230-9516973AAB97}" presName="rect1" presStyleLbl="bgShp" presStyleIdx="7" presStyleCnt="12"/>
      <dgm:spPr>
        <a:blipFill dpi="0" rotWithShape="1">
          <a:blip xmlns:r="http://schemas.openxmlformats.org/officeDocument/2006/relationships" r:embed="rId8"/>
          <a:srcRect/>
          <a:stretch>
            <a:fillRect l="-1030" r="-1030"/>
          </a:stretch>
        </a:blipFill>
      </dgm:spPr>
    </dgm:pt>
    <dgm:pt modelId="{43728BCB-313E-4B51-B4B6-F8C8F746A462}" type="pres">
      <dgm:prSet presAssocID="{FD35F01D-8630-41F5-A230-9516973AAB97}" presName="rect2" presStyleLbl="trBgShp" presStyleIdx="7" presStyleCnt="12" custLinFactNeighborX="-5908">
        <dgm:presLayoutVars>
          <dgm:bulletEnabled val="1"/>
        </dgm:presLayoutVars>
      </dgm:prSet>
      <dgm:spPr/>
    </dgm:pt>
    <dgm:pt modelId="{773F2154-12B0-4749-BDD7-77F2EF29D719}" type="pres">
      <dgm:prSet presAssocID="{F61B7CD0-1226-46CD-8492-FF8A096BED5C}" presName="sibTrans" presStyleCnt="0"/>
      <dgm:spPr/>
    </dgm:pt>
    <dgm:pt modelId="{1D73FEAE-B474-465E-AAD1-A714A7FD145A}" type="pres">
      <dgm:prSet presAssocID="{9E493C64-BDC9-41AE-AFDC-F5C29647DC32}" presName="composite" presStyleCnt="0"/>
      <dgm:spPr/>
    </dgm:pt>
    <dgm:pt modelId="{6156818D-A193-412B-9045-D80B4A72F590}" type="pres">
      <dgm:prSet presAssocID="{9E493C64-BDC9-41AE-AFDC-F5C29647DC32}" presName="rect1" presStyleLbl="bgShp" presStyleIdx="8" presStyleCnt="12"/>
      <dgm:spPr>
        <a:blipFill dpi="0" rotWithShape="1">
          <a:blip xmlns:r="http://schemas.openxmlformats.org/officeDocument/2006/relationships" r:embed="rId9"/>
          <a:srcRect/>
          <a:stretch>
            <a:fillRect l="-11236" t="-181" r="-11236" b="-181"/>
          </a:stretch>
        </a:blipFill>
      </dgm:spPr>
    </dgm:pt>
    <dgm:pt modelId="{3F0F58D4-62AF-4403-AFCB-38D93B905AB2}" type="pres">
      <dgm:prSet presAssocID="{9E493C64-BDC9-41AE-AFDC-F5C29647DC32}" presName="rect2" presStyleLbl="trBgShp" presStyleIdx="8" presStyleCnt="12">
        <dgm:presLayoutVars>
          <dgm:bulletEnabled val="1"/>
        </dgm:presLayoutVars>
      </dgm:prSet>
      <dgm:spPr/>
    </dgm:pt>
    <dgm:pt modelId="{D47DF369-0C26-4B09-80F6-3DA7061DA10D}" type="pres">
      <dgm:prSet presAssocID="{693D0419-52C5-44C8-999E-F386962BF21C}" presName="sibTrans" presStyleCnt="0"/>
      <dgm:spPr/>
    </dgm:pt>
    <dgm:pt modelId="{17421013-F986-4616-9CF3-3935BF0FDAD3}" type="pres">
      <dgm:prSet presAssocID="{7B5CD144-F3DA-4854-804D-D5FAA59F2835}" presName="composite" presStyleCnt="0"/>
      <dgm:spPr/>
    </dgm:pt>
    <dgm:pt modelId="{563F6181-136D-435F-833C-1EE42030B6C4}" type="pres">
      <dgm:prSet presAssocID="{7B5CD144-F3DA-4854-804D-D5FAA59F2835}" presName="rect1" presStyleLbl="bgShp" presStyleIdx="9" presStyleCnt="12"/>
      <dgm:spPr>
        <a:blipFill dpi="0" rotWithShape="1">
          <a:blip xmlns:r="http://schemas.openxmlformats.org/officeDocument/2006/relationships" r:embed="rId10" cstate="hqprint">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A screenshot of a computer&#10;&#10;AI-generated content may be incorrect.">
            <a:extLst>
              <a:ext uri="{FF2B5EF4-FFF2-40B4-BE49-F238E27FC236}">
                <a16:creationId xmlns:a16="http://schemas.microsoft.com/office/drawing/2014/main" id="{D3695FF6-9918-8A82-2511-E377EA33C48D}"/>
              </a:ext>
            </a:extLst>
          </dgm14:cNvPr>
        </a:ext>
      </dgm:extLst>
    </dgm:pt>
    <dgm:pt modelId="{2309F5AA-250C-4AF9-BDC5-254E76D0C912}" type="pres">
      <dgm:prSet presAssocID="{7B5CD144-F3DA-4854-804D-D5FAA59F2835}" presName="rect2" presStyleLbl="trBgShp" presStyleIdx="9" presStyleCnt="12" custLinFactNeighborX="-4365">
        <dgm:presLayoutVars>
          <dgm:bulletEnabled val="1"/>
        </dgm:presLayoutVars>
      </dgm:prSet>
      <dgm:spPr/>
    </dgm:pt>
    <dgm:pt modelId="{1D49E8F6-D3C3-4C28-B6C8-CDD3092E200A}" type="pres">
      <dgm:prSet presAssocID="{11F1814B-5895-441B-A4ED-840A14A4A831}" presName="sibTrans" presStyleCnt="0"/>
      <dgm:spPr/>
    </dgm:pt>
    <dgm:pt modelId="{4CE407BB-97AB-44E5-AFCF-D084C7F182C1}" type="pres">
      <dgm:prSet presAssocID="{42F84262-53A7-4E65-ADA4-796D2E87C230}" presName="composite" presStyleCnt="0"/>
      <dgm:spPr/>
    </dgm:pt>
    <dgm:pt modelId="{BCDB04BD-E02B-4FE1-A699-E14BD3F11E79}" type="pres">
      <dgm:prSet presAssocID="{42F84262-53A7-4E65-ADA4-796D2E87C230}" presName="rect1" presStyleLbl="bgShp" presStyleIdx="10" presStyleCnt="12"/>
      <dgm:spPr>
        <a:blipFill dpi="0" rotWithShape="1">
          <a:blip xmlns:r="http://schemas.openxmlformats.org/officeDocument/2006/relationships" r:embed="rId11" cstate="hqprint">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A person with a beard and a microphone&#10;&#10;AI-generated content may be incorrect.">
            <a:extLst>
              <a:ext uri="{FF2B5EF4-FFF2-40B4-BE49-F238E27FC236}">
                <a16:creationId xmlns:a16="http://schemas.microsoft.com/office/drawing/2014/main" id="{6BCD292D-9619-0548-B05D-648DC912FAA5}"/>
              </a:ext>
            </a:extLst>
          </dgm14:cNvPr>
        </a:ext>
      </dgm:extLst>
    </dgm:pt>
    <dgm:pt modelId="{E6E0C78D-EA20-4D71-B1BC-635D88631E72}" type="pres">
      <dgm:prSet presAssocID="{42F84262-53A7-4E65-ADA4-796D2E87C230}" presName="rect2" presStyleLbl="trBgShp" presStyleIdx="10" presStyleCnt="12" custLinFactNeighborX="-5908">
        <dgm:presLayoutVars>
          <dgm:bulletEnabled val="1"/>
        </dgm:presLayoutVars>
      </dgm:prSet>
      <dgm:spPr/>
    </dgm:pt>
    <dgm:pt modelId="{04A6BA7D-ECCD-49D1-B06A-09AE3BDABD63}" type="pres">
      <dgm:prSet presAssocID="{FBABA6D6-C6B1-4246-B75F-6082EA3DE6ED}" presName="sibTrans" presStyleCnt="0"/>
      <dgm:spPr/>
    </dgm:pt>
    <dgm:pt modelId="{0C5ACF7F-E81F-4934-A40B-C3EF391BC91C}" type="pres">
      <dgm:prSet presAssocID="{34B19781-0147-4365-A1FE-EEA39C328BAA}" presName="composite" presStyleCnt="0"/>
      <dgm:spPr/>
    </dgm:pt>
    <dgm:pt modelId="{BD29FACE-4ED1-4833-80EE-FF4492DBDB3C}" type="pres">
      <dgm:prSet presAssocID="{34B19781-0147-4365-A1FE-EEA39C328BAA}" presName="rect1" presStyleLbl="bgShp" presStyleIdx="11" presStyleCnt="12"/>
      <dgm:spPr>
        <a:blipFill dpi="0" rotWithShape="1">
          <a:blip xmlns:r="http://schemas.openxmlformats.org/officeDocument/2006/relationships" r:embed="rId12"/>
          <a:srcRect/>
          <a:stretch>
            <a:fillRect l="-2488" t="-181" r="-2488" b="-181"/>
          </a:stretch>
        </a:blipFill>
      </dgm:spPr>
    </dgm:pt>
    <dgm:pt modelId="{8CB0DA09-C828-4DC2-B926-BBBC9361DB3E}" type="pres">
      <dgm:prSet presAssocID="{34B19781-0147-4365-A1FE-EEA39C328BAA}" presName="rect2" presStyleLbl="trBgShp" presStyleIdx="11" presStyleCnt="12" custLinFactNeighborX="-5908">
        <dgm:presLayoutVars>
          <dgm:bulletEnabled val="1"/>
        </dgm:presLayoutVars>
      </dgm:prSet>
      <dgm:spPr/>
    </dgm:pt>
  </dgm:ptLst>
  <dgm:cxnLst>
    <dgm:cxn modelId="{F83F8A06-DD1C-4FB8-95B6-327098E0A32B}" type="presOf" srcId="{196B0057-42F3-482B-8AB6-02563FDB336B}" destId="{ABBF6993-C041-4CF4-B513-C65D5D920386}" srcOrd="0" destOrd="0" presId="urn:microsoft.com/office/officeart/2008/layout/BendingPictureSemiTransparentText"/>
    <dgm:cxn modelId="{C7E5FB0A-1279-4571-9B09-F78DBDDB4A7A}" srcId="{7DC4FC88-A7CC-439A-82BB-0C7739053EB0}" destId="{355D024A-4C70-4A65-8027-453FE361A582}" srcOrd="6" destOrd="0" parTransId="{DC5715FA-A6EA-434E-A2E4-0EBB59D85B70}" sibTransId="{3806AA4B-AEE8-487C-B181-3B39407379C0}"/>
    <dgm:cxn modelId="{7110011D-87F4-48EE-8316-312FB2A11462}" type="presOf" srcId="{6A73FA72-C86C-4C99-9B26-B9575325DAC9}" destId="{168D415D-1702-4887-A191-2F9C2BD39DA5}" srcOrd="0" destOrd="0" presId="urn:microsoft.com/office/officeart/2008/layout/BendingPictureSemiTransparentText"/>
    <dgm:cxn modelId="{51811939-EABB-4A75-AFAB-8D686C5CB3C1}" srcId="{7DC4FC88-A7CC-439A-82BB-0C7739053EB0}" destId="{FD35F01D-8630-41F5-A230-9516973AAB97}" srcOrd="7" destOrd="0" parTransId="{75E47297-F842-4925-B3D8-72E2570C6AE4}" sibTransId="{F61B7CD0-1226-46CD-8492-FF8A096BED5C}"/>
    <dgm:cxn modelId="{93024C3B-0DE1-4B62-818D-C07D07DEEEB6}" srcId="{7DC4FC88-A7CC-439A-82BB-0C7739053EB0}" destId="{6A73FA72-C86C-4C99-9B26-B9575325DAC9}" srcOrd="3" destOrd="0" parTransId="{6D4838B6-5543-41D1-8360-7D9448690225}" sibTransId="{D1901D1D-BF1A-41AB-9346-582285E79CEE}"/>
    <dgm:cxn modelId="{97CB395E-8D74-40B7-9AE6-9BC9937F40D6}" type="presOf" srcId="{FD35F01D-8630-41F5-A230-9516973AAB97}" destId="{43728BCB-313E-4B51-B4B6-F8C8F746A462}" srcOrd="0" destOrd="0" presId="urn:microsoft.com/office/officeart/2008/layout/BendingPictureSemiTransparentText"/>
    <dgm:cxn modelId="{59F0FF61-5B1E-4B20-9B13-EAA39156BC50}" srcId="{7DC4FC88-A7CC-439A-82BB-0C7739053EB0}" destId="{010C3D47-0423-4604-B6F5-8E668497C8EC}" srcOrd="1" destOrd="0" parTransId="{F16D9B1F-0C30-435C-80AE-44132313C5A3}" sibTransId="{53C08D53-E9E5-42AC-9312-23441EFEF02B}"/>
    <dgm:cxn modelId="{5BED3A67-ECD0-4A2B-A7D7-45E1B139FACC}" srcId="{7DC4FC88-A7CC-439A-82BB-0C7739053EB0}" destId="{8729259A-F174-4F92-A1AD-0AF3AFD13CA3}" srcOrd="5" destOrd="0" parTransId="{86B21962-D372-44A3-AFB8-8F6BF8EA5705}" sibTransId="{FEB026B4-E446-4091-8694-3446BA059EAE}"/>
    <dgm:cxn modelId="{E3F38451-7BF0-4A66-A0E3-0C336C3E8D2D}" type="presOf" srcId="{7B5CD144-F3DA-4854-804D-D5FAA59F2835}" destId="{2309F5AA-250C-4AF9-BDC5-254E76D0C912}" srcOrd="0" destOrd="0" presId="urn:microsoft.com/office/officeart/2008/layout/BendingPictureSemiTransparentText"/>
    <dgm:cxn modelId="{B5A3AD5A-85AC-47FE-B42D-133741DA30BB}" type="presOf" srcId="{2B39DDFF-E49A-49E1-8B61-827588AD94CB}" destId="{62F6D540-1725-4724-8F48-AA2C9865E8C8}" srcOrd="0" destOrd="0" presId="urn:microsoft.com/office/officeart/2008/layout/BendingPictureSemiTransparentText"/>
    <dgm:cxn modelId="{5FD5F35A-75DF-485E-8EBE-137E0468169D}" type="presOf" srcId="{42F84262-53A7-4E65-ADA4-796D2E87C230}" destId="{E6E0C78D-EA20-4D71-B1BC-635D88631E72}" srcOrd="0" destOrd="0" presId="urn:microsoft.com/office/officeart/2008/layout/BendingPictureSemiTransparentText"/>
    <dgm:cxn modelId="{8BFDFD7C-598A-4F82-853C-81025F1A0BC3}" srcId="{7DC4FC88-A7CC-439A-82BB-0C7739053EB0}" destId="{6CDC9AC7-8513-4C6C-BB20-80BDACE85D62}" srcOrd="0" destOrd="0" parTransId="{A59982BD-6288-4C85-B2AD-AC8872BB7DD1}" sibTransId="{0DD07867-538E-45B1-BB1F-7A1B89368E29}"/>
    <dgm:cxn modelId="{688EE484-B597-4F83-BE3E-B71CE9C04788}" type="presOf" srcId="{7DC4FC88-A7CC-439A-82BB-0C7739053EB0}" destId="{365CDEA7-E53A-4219-96BE-4BEA6F4BA64F}" srcOrd="0" destOrd="0" presId="urn:microsoft.com/office/officeart/2008/layout/BendingPictureSemiTransparentText"/>
    <dgm:cxn modelId="{B4F2AD86-79A3-4750-8B26-76CE790948C2}" type="presOf" srcId="{9E493C64-BDC9-41AE-AFDC-F5C29647DC32}" destId="{3F0F58D4-62AF-4403-AFCB-38D93B905AB2}" srcOrd="0" destOrd="0" presId="urn:microsoft.com/office/officeart/2008/layout/BendingPictureSemiTransparentText"/>
    <dgm:cxn modelId="{9BA95788-6CC7-462B-99E9-BE374A638591}" srcId="{7DC4FC88-A7CC-439A-82BB-0C7739053EB0}" destId="{9E493C64-BDC9-41AE-AFDC-F5C29647DC32}" srcOrd="8" destOrd="0" parTransId="{6541A685-90CA-4B09-8994-526D6A211A2D}" sibTransId="{693D0419-52C5-44C8-999E-F386962BF21C}"/>
    <dgm:cxn modelId="{467B968E-4ECF-42E5-83EE-DEB381CB8CFC}" type="presOf" srcId="{355D024A-4C70-4A65-8027-453FE361A582}" destId="{F1F58314-4F25-442C-9E78-534D3E50622E}" srcOrd="0" destOrd="0" presId="urn:microsoft.com/office/officeart/2008/layout/BendingPictureSemiTransparentText"/>
    <dgm:cxn modelId="{F0C1EF95-20C5-45D2-BF79-9A5D8CBB3EA3}" srcId="{7DC4FC88-A7CC-439A-82BB-0C7739053EB0}" destId="{196B0057-42F3-482B-8AB6-02563FDB336B}" srcOrd="4" destOrd="0" parTransId="{52BCB551-2612-4A04-A4CC-AD3EBF0E5DE4}" sibTransId="{C8C6F1D6-F8D8-4FFD-ABBF-C30196E17A2E}"/>
    <dgm:cxn modelId="{EB5989A2-A66C-4EBA-8555-EDF28125CB0A}" srcId="{7DC4FC88-A7CC-439A-82BB-0C7739053EB0}" destId="{34B19781-0147-4365-A1FE-EEA39C328BAA}" srcOrd="11" destOrd="0" parTransId="{315A71D4-746E-470F-B1F6-E0C9B4F85EA0}" sibTransId="{28B8DC76-D11A-44BB-B5A8-55B9BAAF80B7}"/>
    <dgm:cxn modelId="{7C0D27A4-C39D-43AD-B9AA-5ABC4DAAA6D5}" type="presOf" srcId="{6CDC9AC7-8513-4C6C-BB20-80BDACE85D62}" destId="{0CEEEA5F-99D6-49A7-9F8F-DF6B834A1D99}" srcOrd="0" destOrd="0" presId="urn:microsoft.com/office/officeart/2008/layout/BendingPictureSemiTransparentText"/>
    <dgm:cxn modelId="{B5294BA5-F054-4E64-AFEB-CBBBBCBEC693}" srcId="{7DC4FC88-A7CC-439A-82BB-0C7739053EB0}" destId="{7B5CD144-F3DA-4854-804D-D5FAA59F2835}" srcOrd="9" destOrd="0" parTransId="{B4485931-953A-483B-996C-FE17C9ECD29F}" sibTransId="{11F1814B-5895-441B-A4ED-840A14A4A831}"/>
    <dgm:cxn modelId="{7527DEB4-DD97-4674-AEA6-D751FF30C70F}" type="presOf" srcId="{34B19781-0147-4365-A1FE-EEA39C328BAA}" destId="{8CB0DA09-C828-4DC2-B926-BBBC9361DB3E}" srcOrd="0" destOrd="0" presId="urn:microsoft.com/office/officeart/2008/layout/BendingPictureSemiTransparentText"/>
    <dgm:cxn modelId="{8D8CB6C2-9821-4271-BB49-35BD9CC11C6E}" srcId="{7DC4FC88-A7CC-439A-82BB-0C7739053EB0}" destId="{2B39DDFF-E49A-49E1-8B61-827588AD94CB}" srcOrd="2" destOrd="0" parTransId="{9F964ADE-842E-4DD6-92CB-1676AEE6C9DF}" sibTransId="{34EF0F2F-8D0B-45F5-AA0F-D457EAA75082}"/>
    <dgm:cxn modelId="{6BB3D0C2-7285-4DC5-9B59-9EC15955314A}" type="presOf" srcId="{010C3D47-0423-4604-B6F5-8E668497C8EC}" destId="{BE8E4120-34A9-4569-B7B5-EF56E16E3865}" srcOrd="0" destOrd="0" presId="urn:microsoft.com/office/officeart/2008/layout/BendingPictureSemiTransparentText"/>
    <dgm:cxn modelId="{6BEDE2CF-0F30-4BA4-8F8F-DB606B699549}" type="presOf" srcId="{8729259A-F174-4F92-A1AD-0AF3AFD13CA3}" destId="{438C0124-78E6-4E5B-ABFE-A40A398DE3AA}" srcOrd="0" destOrd="0" presId="urn:microsoft.com/office/officeart/2008/layout/BendingPictureSemiTransparentText"/>
    <dgm:cxn modelId="{804699DA-FC62-4677-812E-921F4CD0F537}" srcId="{7DC4FC88-A7CC-439A-82BB-0C7739053EB0}" destId="{42F84262-53A7-4E65-ADA4-796D2E87C230}" srcOrd="10" destOrd="0" parTransId="{79582852-3465-40E8-8C9E-CE553AFCE71B}" sibTransId="{FBABA6D6-C6B1-4246-B75F-6082EA3DE6ED}"/>
    <dgm:cxn modelId="{C4FEEB09-377A-4D0D-A4A8-3BEDF42ABF5A}" type="presParOf" srcId="{365CDEA7-E53A-4219-96BE-4BEA6F4BA64F}" destId="{0474676D-1CA6-4434-AA4A-79A45C6754FA}" srcOrd="0" destOrd="0" presId="urn:microsoft.com/office/officeart/2008/layout/BendingPictureSemiTransparentText"/>
    <dgm:cxn modelId="{8130453E-2C3A-4CB8-996F-7B97EB8A4F9E}" type="presParOf" srcId="{0474676D-1CA6-4434-AA4A-79A45C6754FA}" destId="{B7560DAC-7792-47E7-A911-B34DAF94DC1C}" srcOrd="0" destOrd="0" presId="urn:microsoft.com/office/officeart/2008/layout/BendingPictureSemiTransparentText"/>
    <dgm:cxn modelId="{675D810D-91BD-492C-80D8-3FA9D73629D4}" type="presParOf" srcId="{0474676D-1CA6-4434-AA4A-79A45C6754FA}" destId="{0CEEEA5F-99D6-49A7-9F8F-DF6B834A1D99}" srcOrd="1" destOrd="0" presId="urn:microsoft.com/office/officeart/2008/layout/BendingPictureSemiTransparentText"/>
    <dgm:cxn modelId="{33953A3D-97F3-4606-BBD0-04064A46556D}" type="presParOf" srcId="{365CDEA7-E53A-4219-96BE-4BEA6F4BA64F}" destId="{9C787FED-A231-4C52-94F5-3C8EC8A9E3B0}" srcOrd="1" destOrd="0" presId="urn:microsoft.com/office/officeart/2008/layout/BendingPictureSemiTransparentText"/>
    <dgm:cxn modelId="{05198681-CC5C-4F58-A2B8-DEB499A8AE02}" type="presParOf" srcId="{365CDEA7-E53A-4219-96BE-4BEA6F4BA64F}" destId="{30947FC7-23B9-4A0A-83E1-C24F700E11AA}" srcOrd="2" destOrd="0" presId="urn:microsoft.com/office/officeart/2008/layout/BendingPictureSemiTransparentText"/>
    <dgm:cxn modelId="{593BAB29-D5C0-49CF-96C4-11EDF513C9D9}" type="presParOf" srcId="{30947FC7-23B9-4A0A-83E1-C24F700E11AA}" destId="{276ED875-6BAC-4034-8D8E-B4FE04CD1D74}" srcOrd="0" destOrd="0" presId="urn:microsoft.com/office/officeart/2008/layout/BendingPictureSemiTransparentText"/>
    <dgm:cxn modelId="{CA7CB98F-5FAA-41D6-BC71-B791E13D4EFA}" type="presParOf" srcId="{30947FC7-23B9-4A0A-83E1-C24F700E11AA}" destId="{BE8E4120-34A9-4569-B7B5-EF56E16E3865}" srcOrd="1" destOrd="0" presId="urn:microsoft.com/office/officeart/2008/layout/BendingPictureSemiTransparentText"/>
    <dgm:cxn modelId="{EBBDA1FC-48D1-4726-A2ED-DB4DD90C334B}" type="presParOf" srcId="{365CDEA7-E53A-4219-96BE-4BEA6F4BA64F}" destId="{70CEA655-8317-44B9-8B52-12B882C336EA}" srcOrd="3" destOrd="0" presId="urn:microsoft.com/office/officeart/2008/layout/BendingPictureSemiTransparentText"/>
    <dgm:cxn modelId="{5AEAF1AE-29E1-4AA9-B51D-6CC3836EDF57}" type="presParOf" srcId="{365CDEA7-E53A-4219-96BE-4BEA6F4BA64F}" destId="{AD3806D5-C6F2-4676-A9C1-DEDFE946F253}" srcOrd="4" destOrd="0" presId="urn:microsoft.com/office/officeart/2008/layout/BendingPictureSemiTransparentText"/>
    <dgm:cxn modelId="{C72A85A0-D689-419C-8DCC-B0827D8CFD0D}" type="presParOf" srcId="{AD3806D5-C6F2-4676-A9C1-DEDFE946F253}" destId="{FFFF8046-A2A5-40B4-A674-965220D70A85}" srcOrd="0" destOrd="0" presId="urn:microsoft.com/office/officeart/2008/layout/BendingPictureSemiTransparentText"/>
    <dgm:cxn modelId="{AB0E324B-D79B-473B-9E28-AFD2517C1002}" type="presParOf" srcId="{AD3806D5-C6F2-4676-A9C1-DEDFE946F253}" destId="{62F6D540-1725-4724-8F48-AA2C9865E8C8}" srcOrd="1" destOrd="0" presId="urn:microsoft.com/office/officeart/2008/layout/BendingPictureSemiTransparentText"/>
    <dgm:cxn modelId="{C4608185-9452-4A7F-BE3B-9ED95AE6C85E}" type="presParOf" srcId="{365CDEA7-E53A-4219-96BE-4BEA6F4BA64F}" destId="{550B7CC9-EA18-4FB2-BE20-03CFAA26EC0B}" srcOrd="5" destOrd="0" presId="urn:microsoft.com/office/officeart/2008/layout/BendingPictureSemiTransparentText"/>
    <dgm:cxn modelId="{EC292048-27F9-42A5-9AF6-2BDFBBD2848A}" type="presParOf" srcId="{365CDEA7-E53A-4219-96BE-4BEA6F4BA64F}" destId="{51244CF7-AB5E-4A4C-933B-C2E2B1D13A9A}" srcOrd="6" destOrd="0" presId="urn:microsoft.com/office/officeart/2008/layout/BendingPictureSemiTransparentText"/>
    <dgm:cxn modelId="{0439A2BA-C6BE-4E46-8E80-C8A7F83E1950}" type="presParOf" srcId="{51244CF7-AB5E-4A4C-933B-C2E2B1D13A9A}" destId="{4F9140DE-38E6-43C4-99A1-3F1EE1E5D3A1}" srcOrd="0" destOrd="0" presId="urn:microsoft.com/office/officeart/2008/layout/BendingPictureSemiTransparentText"/>
    <dgm:cxn modelId="{97BFA7A2-9F19-40F1-945E-889B7B048284}" type="presParOf" srcId="{51244CF7-AB5E-4A4C-933B-C2E2B1D13A9A}" destId="{168D415D-1702-4887-A191-2F9C2BD39DA5}" srcOrd="1" destOrd="0" presId="urn:microsoft.com/office/officeart/2008/layout/BendingPictureSemiTransparentText"/>
    <dgm:cxn modelId="{DB1651A4-E5C2-43EF-A5EB-34840F4382BD}" type="presParOf" srcId="{365CDEA7-E53A-4219-96BE-4BEA6F4BA64F}" destId="{E159065E-5482-42FA-8918-DAE188DC44E8}" srcOrd="7" destOrd="0" presId="urn:microsoft.com/office/officeart/2008/layout/BendingPictureSemiTransparentText"/>
    <dgm:cxn modelId="{661AA9C3-7761-4EAA-B7F5-A937B596E8AA}" type="presParOf" srcId="{365CDEA7-E53A-4219-96BE-4BEA6F4BA64F}" destId="{B5FF9420-EA1A-48C5-82E3-0C2FE62A0070}" srcOrd="8" destOrd="0" presId="urn:microsoft.com/office/officeart/2008/layout/BendingPictureSemiTransparentText"/>
    <dgm:cxn modelId="{BD7DB2F3-3800-422F-8F0B-09F98ADF5210}" type="presParOf" srcId="{B5FF9420-EA1A-48C5-82E3-0C2FE62A0070}" destId="{FB0E5D0B-E048-4EBB-9E22-157B12E3F8C0}" srcOrd="0" destOrd="0" presId="urn:microsoft.com/office/officeart/2008/layout/BendingPictureSemiTransparentText"/>
    <dgm:cxn modelId="{36A78FD8-E3DE-4692-AE61-9C5D15E114B0}" type="presParOf" srcId="{B5FF9420-EA1A-48C5-82E3-0C2FE62A0070}" destId="{ABBF6993-C041-4CF4-B513-C65D5D920386}" srcOrd="1" destOrd="0" presId="urn:microsoft.com/office/officeart/2008/layout/BendingPictureSemiTransparentText"/>
    <dgm:cxn modelId="{F0EDF872-DD7E-4D93-85E2-C0A6308779D0}" type="presParOf" srcId="{365CDEA7-E53A-4219-96BE-4BEA6F4BA64F}" destId="{40EAE4E8-3BD7-4DA7-BEEF-F5329E3040D0}" srcOrd="9" destOrd="0" presId="urn:microsoft.com/office/officeart/2008/layout/BendingPictureSemiTransparentText"/>
    <dgm:cxn modelId="{BF04A45D-D469-4E00-A3BE-FBC06DE2CB8F}" type="presParOf" srcId="{365CDEA7-E53A-4219-96BE-4BEA6F4BA64F}" destId="{B89138B3-558C-447D-AD91-6579809DE3B4}" srcOrd="10" destOrd="0" presId="urn:microsoft.com/office/officeart/2008/layout/BendingPictureSemiTransparentText"/>
    <dgm:cxn modelId="{DE0FB826-9C3C-479C-82FC-8078F9F733E8}" type="presParOf" srcId="{B89138B3-558C-447D-AD91-6579809DE3B4}" destId="{3C61A654-7951-4662-BC82-CB7C8CC54A2D}" srcOrd="0" destOrd="0" presId="urn:microsoft.com/office/officeart/2008/layout/BendingPictureSemiTransparentText"/>
    <dgm:cxn modelId="{9CDFCB54-3126-46CA-ACC0-954623AB7BA0}" type="presParOf" srcId="{B89138B3-558C-447D-AD91-6579809DE3B4}" destId="{438C0124-78E6-4E5B-ABFE-A40A398DE3AA}" srcOrd="1" destOrd="0" presId="urn:microsoft.com/office/officeart/2008/layout/BendingPictureSemiTransparentText"/>
    <dgm:cxn modelId="{94D654F2-C779-4417-9B56-2D1D63112F24}" type="presParOf" srcId="{365CDEA7-E53A-4219-96BE-4BEA6F4BA64F}" destId="{22AF4303-7C5D-4B56-8AF9-59BD5421E21C}" srcOrd="11" destOrd="0" presId="urn:microsoft.com/office/officeart/2008/layout/BendingPictureSemiTransparentText"/>
    <dgm:cxn modelId="{3E072249-E581-4E50-9E96-9CFB3F2F4CCB}" type="presParOf" srcId="{365CDEA7-E53A-4219-96BE-4BEA6F4BA64F}" destId="{9BF23FAE-D382-4E91-ADF2-DC74BD5D622C}" srcOrd="12" destOrd="0" presId="urn:microsoft.com/office/officeart/2008/layout/BendingPictureSemiTransparentText"/>
    <dgm:cxn modelId="{DE49500A-2221-47E5-ABFE-CBBB715645C7}" type="presParOf" srcId="{9BF23FAE-D382-4E91-ADF2-DC74BD5D622C}" destId="{A2FB526F-5F5C-4099-92A3-AC5117E1E30F}" srcOrd="0" destOrd="0" presId="urn:microsoft.com/office/officeart/2008/layout/BendingPictureSemiTransparentText"/>
    <dgm:cxn modelId="{503E5B92-B03F-445E-A6F2-231EFA7A8986}" type="presParOf" srcId="{9BF23FAE-D382-4E91-ADF2-DC74BD5D622C}" destId="{F1F58314-4F25-442C-9E78-534D3E50622E}" srcOrd="1" destOrd="0" presId="urn:microsoft.com/office/officeart/2008/layout/BendingPictureSemiTransparentText"/>
    <dgm:cxn modelId="{59CBFAAF-FDEC-4FB6-A9B3-1B70734BD532}" type="presParOf" srcId="{365CDEA7-E53A-4219-96BE-4BEA6F4BA64F}" destId="{53549CDA-4DE2-472F-8B18-81C4687A9A12}" srcOrd="13" destOrd="0" presId="urn:microsoft.com/office/officeart/2008/layout/BendingPictureSemiTransparentText"/>
    <dgm:cxn modelId="{10E13866-A94C-4BE6-A01F-268DF81999C4}" type="presParOf" srcId="{365CDEA7-E53A-4219-96BE-4BEA6F4BA64F}" destId="{AF7C97E0-089B-4E51-8144-F074DBC4E54D}" srcOrd="14" destOrd="0" presId="urn:microsoft.com/office/officeart/2008/layout/BendingPictureSemiTransparentText"/>
    <dgm:cxn modelId="{8751B4CE-5295-433E-8A43-6F56ED05C8A9}" type="presParOf" srcId="{AF7C97E0-089B-4E51-8144-F074DBC4E54D}" destId="{7225997B-6062-4259-9037-423D65EB5D57}" srcOrd="0" destOrd="0" presId="urn:microsoft.com/office/officeart/2008/layout/BendingPictureSemiTransparentText"/>
    <dgm:cxn modelId="{0B49F877-20E5-4F58-A072-85797C41EA99}" type="presParOf" srcId="{AF7C97E0-089B-4E51-8144-F074DBC4E54D}" destId="{43728BCB-313E-4B51-B4B6-F8C8F746A462}" srcOrd="1" destOrd="0" presId="urn:microsoft.com/office/officeart/2008/layout/BendingPictureSemiTransparentText"/>
    <dgm:cxn modelId="{1D5E25CC-8732-4775-BEB4-236DDC3827C9}" type="presParOf" srcId="{365CDEA7-E53A-4219-96BE-4BEA6F4BA64F}" destId="{773F2154-12B0-4749-BDD7-77F2EF29D719}" srcOrd="15" destOrd="0" presId="urn:microsoft.com/office/officeart/2008/layout/BendingPictureSemiTransparentText"/>
    <dgm:cxn modelId="{ACCF1787-709A-491F-B26C-3BFCE887888C}" type="presParOf" srcId="{365CDEA7-E53A-4219-96BE-4BEA6F4BA64F}" destId="{1D73FEAE-B474-465E-AAD1-A714A7FD145A}" srcOrd="16" destOrd="0" presId="urn:microsoft.com/office/officeart/2008/layout/BendingPictureSemiTransparentText"/>
    <dgm:cxn modelId="{B0863B9D-187C-4CDE-AB09-5EDC6131D4D4}" type="presParOf" srcId="{1D73FEAE-B474-465E-AAD1-A714A7FD145A}" destId="{6156818D-A193-412B-9045-D80B4A72F590}" srcOrd="0" destOrd="0" presId="urn:microsoft.com/office/officeart/2008/layout/BendingPictureSemiTransparentText"/>
    <dgm:cxn modelId="{8AA58995-C1B1-4FE7-BD28-725AFDFAA13F}" type="presParOf" srcId="{1D73FEAE-B474-465E-AAD1-A714A7FD145A}" destId="{3F0F58D4-62AF-4403-AFCB-38D93B905AB2}" srcOrd="1" destOrd="0" presId="urn:microsoft.com/office/officeart/2008/layout/BendingPictureSemiTransparentText"/>
    <dgm:cxn modelId="{626E3EDB-8281-40DC-B129-1F5990BF6D46}" type="presParOf" srcId="{365CDEA7-E53A-4219-96BE-4BEA6F4BA64F}" destId="{D47DF369-0C26-4B09-80F6-3DA7061DA10D}" srcOrd="17" destOrd="0" presId="urn:microsoft.com/office/officeart/2008/layout/BendingPictureSemiTransparentText"/>
    <dgm:cxn modelId="{1CF1C638-8F41-4E28-A36C-65AD06702892}" type="presParOf" srcId="{365CDEA7-E53A-4219-96BE-4BEA6F4BA64F}" destId="{17421013-F986-4616-9CF3-3935BF0FDAD3}" srcOrd="18" destOrd="0" presId="urn:microsoft.com/office/officeart/2008/layout/BendingPictureSemiTransparentText"/>
    <dgm:cxn modelId="{77A5D8E2-6766-4D1A-9363-6325FD51CD8E}" type="presParOf" srcId="{17421013-F986-4616-9CF3-3935BF0FDAD3}" destId="{563F6181-136D-435F-833C-1EE42030B6C4}" srcOrd="0" destOrd="0" presId="urn:microsoft.com/office/officeart/2008/layout/BendingPictureSemiTransparentText"/>
    <dgm:cxn modelId="{CAB41FE2-1473-44E7-8DBE-1C8C5F698C74}" type="presParOf" srcId="{17421013-F986-4616-9CF3-3935BF0FDAD3}" destId="{2309F5AA-250C-4AF9-BDC5-254E76D0C912}" srcOrd="1" destOrd="0" presId="urn:microsoft.com/office/officeart/2008/layout/BendingPictureSemiTransparentText"/>
    <dgm:cxn modelId="{CD85A6EA-CD1F-469D-A237-F67F38E28078}" type="presParOf" srcId="{365CDEA7-E53A-4219-96BE-4BEA6F4BA64F}" destId="{1D49E8F6-D3C3-4C28-B6C8-CDD3092E200A}" srcOrd="19" destOrd="0" presId="urn:microsoft.com/office/officeart/2008/layout/BendingPictureSemiTransparentText"/>
    <dgm:cxn modelId="{E0BC19D3-74D3-4CA4-A055-2A68C0E63A12}" type="presParOf" srcId="{365CDEA7-E53A-4219-96BE-4BEA6F4BA64F}" destId="{4CE407BB-97AB-44E5-AFCF-D084C7F182C1}" srcOrd="20" destOrd="0" presId="urn:microsoft.com/office/officeart/2008/layout/BendingPictureSemiTransparentText"/>
    <dgm:cxn modelId="{774DBE61-0711-4E60-8323-2F34E3389BDE}" type="presParOf" srcId="{4CE407BB-97AB-44E5-AFCF-D084C7F182C1}" destId="{BCDB04BD-E02B-4FE1-A699-E14BD3F11E79}" srcOrd="0" destOrd="0" presId="urn:microsoft.com/office/officeart/2008/layout/BendingPictureSemiTransparentText"/>
    <dgm:cxn modelId="{71E1A749-0EED-4A1B-841C-F0D7C7A82945}" type="presParOf" srcId="{4CE407BB-97AB-44E5-AFCF-D084C7F182C1}" destId="{E6E0C78D-EA20-4D71-B1BC-635D88631E72}" srcOrd="1" destOrd="0" presId="urn:microsoft.com/office/officeart/2008/layout/BendingPictureSemiTransparentText"/>
    <dgm:cxn modelId="{ECBA4171-261B-47CC-AADA-4D0E708D1C62}" type="presParOf" srcId="{365CDEA7-E53A-4219-96BE-4BEA6F4BA64F}" destId="{04A6BA7D-ECCD-49D1-B06A-09AE3BDABD63}" srcOrd="21" destOrd="0" presId="urn:microsoft.com/office/officeart/2008/layout/BendingPictureSemiTransparentText"/>
    <dgm:cxn modelId="{53910910-A1EC-4D0D-BEB4-6B373FB218A5}" type="presParOf" srcId="{365CDEA7-E53A-4219-96BE-4BEA6F4BA64F}" destId="{0C5ACF7F-E81F-4934-A40B-C3EF391BC91C}" srcOrd="22" destOrd="0" presId="urn:microsoft.com/office/officeart/2008/layout/BendingPictureSemiTransparentText"/>
    <dgm:cxn modelId="{D5D5A39F-4B2E-4DCE-A117-8C1753BC69E4}" type="presParOf" srcId="{0C5ACF7F-E81F-4934-A40B-C3EF391BC91C}" destId="{BD29FACE-4ED1-4833-80EE-FF4492DBDB3C}" srcOrd="0" destOrd="0" presId="urn:microsoft.com/office/officeart/2008/layout/BendingPictureSemiTransparentText"/>
    <dgm:cxn modelId="{012CAEBD-514D-4AA2-B5D2-46794113AB93}" type="presParOf" srcId="{0C5ACF7F-E81F-4934-A40B-C3EF391BC91C}" destId="{8CB0DA09-C828-4DC2-B926-BBBC9361DB3E}" srcOrd="1" destOrd="0" presId="urn:microsoft.com/office/officeart/2008/layout/BendingPictureSemiTransparentTex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DC9864-B623-4F2E-ACB2-D7BC4FAF29E4}"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GB"/>
        </a:p>
      </dgm:t>
    </dgm:pt>
    <dgm:pt modelId="{77E60893-D5C6-410D-B2C2-2763B3D095C5}">
      <dgm:prSet/>
      <dgm:spPr/>
      <dgm:t>
        <a:bodyPr/>
        <a:lstStyle/>
        <a:p>
          <a:r>
            <a:rPr lang="en-GB">
              <a:latin typeface="Atkinson Hyperlegible" pitchFamily="2" charset="0"/>
            </a:rPr>
            <a:t>Scottish Parliamentary Election 6 May 1999 </a:t>
          </a:r>
        </a:p>
      </dgm:t>
    </dgm:pt>
    <dgm:pt modelId="{D3C55B61-3A62-46EA-8792-3F3E0F09E74D}" type="parTrans" cxnId="{CC59DCCB-D0D3-4DE0-A7F2-AFC653A6FA1C}">
      <dgm:prSet/>
      <dgm:spPr/>
      <dgm:t>
        <a:bodyPr/>
        <a:lstStyle/>
        <a:p>
          <a:endParaRPr lang="en-GB">
            <a:latin typeface="Atkinson Hyperlegible" pitchFamily="2" charset="0"/>
          </a:endParaRPr>
        </a:p>
      </dgm:t>
    </dgm:pt>
    <dgm:pt modelId="{454271B4-DF07-4F67-A3F8-2E9A427C9E0A}" type="sibTrans" cxnId="{CC59DCCB-D0D3-4DE0-A7F2-AFC653A6FA1C}">
      <dgm:prSet/>
      <dgm:spPr/>
      <dgm:t>
        <a:bodyPr/>
        <a:lstStyle/>
        <a:p>
          <a:endParaRPr lang="en-GB">
            <a:latin typeface="Atkinson Hyperlegible" pitchFamily="2" charset="0"/>
          </a:endParaRPr>
        </a:p>
      </dgm:t>
    </dgm:pt>
    <dgm:pt modelId="{51D9B928-8509-4F96-9F36-F9AE50275DDC}">
      <dgm:prSet/>
      <dgm:spPr/>
      <dgm:t>
        <a:bodyPr/>
        <a:lstStyle/>
        <a:p>
          <a:r>
            <a:rPr lang="en-US">
              <a:latin typeface="Atkinson Hyperlegible" pitchFamily="2" charset="0"/>
            </a:rPr>
            <a:t>Science &amp; Health</a:t>
          </a:r>
          <a:endParaRPr lang="en-GB">
            <a:latin typeface="Atkinson Hyperlegible" pitchFamily="2" charset="0"/>
          </a:endParaRPr>
        </a:p>
      </dgm:t>
    </dgm:pt>
    <dgm:pt modelId="{1AD6F2C2-86D2-4B16-8F36-92F406002B67}" type="parTrans" cxnId="{DB4A7997-CC06-492F-9893-86676F61CF90}">
      <dgm:prSet/>
      <dgm:spPr/>
      <dgm:t>
        <a:bodyPr/>
        <a:lstStyle/>
        <a:p>
          <a:endParaRPr lang="en-GB">
            <a:latin typeface="Atkinson Hyperlegible" pitchFamily="2" charset="0"/>
          </a:endParaRPr>
        </a:p>
      </dgm:t>
    </dgm:pt>
    <dgm:pt modelId="{122774EF-0772-4D75-A363-57CE9BAD6742}" type="sibTrans" cxnId="{DB4A7997-CC06-492F-9893-86676F61CF90}">
      <dgm:prSet/>
      <dgm:spPr/>
      <dgm:t>
        <a:bodyPr/>
        <a:lstStyle/>
        <a:p>
          <a:endParaRPr lang="en-GB">
            <a:latin typeface="Atkinson Hyperlegible" pitchFamily="2" charset="0"/>
          </a:endParaRPr>
        </a:p>
      </dgm:t>
    </dgm:pt>
    <dgm:pt modelId="{3579D2B3-14ED-430B-A797-0B7FCF858D62}">
      <dgm:prSet/>
      <dgm:spPr/>
      <dgm:t>
        <a:bodyPr/>
        <a:lstStyle/>
        <a:p>
          <a:r>
            <a:rPr lang="en-GB">
              <a:latin typeface="Atkinson Hyperlegible" pitchFamily="2" charset="0"/>
            </a:rPr>
            <a:t>Scottish Government</a:t>
          </a:r>
        </a:p>
      </dgm:t>
    </dgm:pt>
    <dgm:pt modelId="{C3ECD95B-C383-4C91-A9C5-F4A8244BD820}" type="parTrans" cxnId="{F2606645-C631-41C8-B331-2D764C488DB0}">
      <dgm:prSet/>
      <dgm:spPr/>
      <dgm:t>
        <a:bodyPr/>
        <a:lstStyle/>
        <a:p>
          <a:endParaRPr lang="en-GB">
            <a:latin typeface="Atkinson Hyperlegible" pitchFamily="2" charset="0"/>
          </a:endParaRPr>
        </a:p>
      </dgm:t>
    </dgm:pt>
    <dgm:pt modelId="{7A05151B-8CB5-45F0-A6B7-09E0A34FDDC9}" type="sibTrans" cxnId="{F2606645-C631-41C8-B331-2D764C488DB0}">
      <dgm:prSet/>
      <dgm:spPr/>
      <dgm:t>
        <a:bodyPr/>
        <a:lstStyle/>
        <a:p>
          <a:endParaRPr lang="en-GB">
            <a:latin typeface="Atkinson Hyperlegible" pitchFamily="2" charset="0"/>
          </a:endParaRPr>
        </a:p>
      </dgm:t>
    </dgm:pt>
    <dgm:pt modelId="{C08CF9B0-31C0-4A6D-98E1-ED24DA71945C}">
      <dgm:prSet/>
      <dgm:spPr/>
      <dgm:t>
        <a:bodyPr/>
        <a:lstStyle/>
        <a:p>
          <a:r>
            <a:rPr lang="en-GB">
              <a:latin typeface="Atkinson Hyperlegible" pitchFamily="2" charset="0"/>
            </a:rPr>
            <a:t>Scottish Independence Referendum</a:t>
          </a:r>
        </a:p>
      </dgm:t>
    </dgm:pt>
    <dgm:pt modelId="{99318343-58C6-4D6A-968E-ABF6EAC89C2B}" type="parTrans" cxnId="{9A4AB5F3-4D19-449B-B21A-7517F59870E8}">
      <dgm:prSet/>
      <dgm:spPr/>
      <dgm:t>
        <a:bodyPr/>
        <a:lstStyle/>
        <a:p>
          <a:endParaRPr lang="en-GB">
            <a:latin typeface="Atkinson Hyperlegible" pitchFamily="2" charset="0"/>
          </a:endParaRPr>
        </a:p>
      </dgm:t>
    </dgm:pt>
    <dgm:pt modelId="{5D460E11-62EE-4DAD-A3B6-E1F1428B5554}" type="sibTrans" cxnId="{9A4AB5F3-4D19-449B-B21A-7517F59870E8}">
      <dgm:prSet/>
      <dgm:spPr/>
      <dgm:t>
        <a:bodyPr/>
        <a:lstStyle/>
        <a:p>
          <a:endParaRPr lang="en-GB">
            <a:latin typeface="Atkinson Hyperlegible" pitchFamily="2" charset="0"/>
          </a:endParaRPr>
        </a:p>
      </dgm:t>
    </dgm:pt>
    <dgm:pt modelId="{CC6F1D0A-9ABB-4B2A-8349-D38184040570}">
      <dgm:prSet/>
      <dgm:spPr/>
      <dgm:t>
        <a:bodyPr/>
        <a:lstStyle/>
        <a:p>
          <a:r>
            <a:rPr lang="en-GB">
              <a:latin typeface="Atkinson Hyperlegible" pitchFamily="2" charset="0"/>
            </a:rPr>
            <a:t>Commonwealth Games 2014, 2022, 2026*</a:t>
          </a:r>
        </a:p>
      </dgm:t>
    </dgm:pt>
    <dgm:pt modelId="{4366466A-9EB2-49B7-8587-47AAA515A668}" type="parTrans" cxnId="{F02F1F10-105E-4751-AEBF-22D848FC8C97}">
      <dgm:prSet/>
      <dgm:spPr/>
      <dgm:t>
        <a:bodyPr/>
        <a:lstStyle/>
        <a:p>
          <a:endParaRPr lang="en-GB">
            <a:latin typeface="Atkinson Hyperlegible" pitchFamily="2" charset="0"/>
          </a:endParaRPr>
        </a:p>
      </dgm:t>
    </dgm:pt>
    <dgm:pt modelId="{9B85E1D7-6354-4F42-B9DE-EA86996B667F}" type="sibTrans" cxnId="{F02F1F10-105E-4751-AEBF-22D848FC8C97}">
      <dgm:prSet/>
      <dgm:spPr/>
      <dgm:t>
        <a:bodyPr/>
        <a:lstStyle/>
        <a:p>
          <a:endParaRPr lang="en-GB">
            <a:latin typeface="Atkinson Hyperlegible" pitchFamily="2" charset="0"/>
          </a:endParaRPr>
        </a:p>
      </dgm:t>
    </dgm:pt>
    <dgm:pt modelId="{A309885F-1926-4ECB-BAFD-52EFF7AA34AC}">
      <dgm:prSet/>
      <dgm:spPr/>
      <dgm:t>
        <a:bodyPr/>
        <a:lstStyle/>
        <a:p>
          <a:r>
            <a:rPr lang="en-GB">
              <a:latin typeface="Atkinson Hyperlegible" pitchFamily="2" charset="0"/>
            </a:rPr>
            <a:t>Scottish News Sites </a:t>
          </a:r>
        </a:p>
      </dgm:t>
    </dgm:pt>
    <dgm:pt modelId="{75FA9E8A-C662-4876-A380-644996EB40D5}" type="parTrans" cxnId="{4A362425-B766-4642-97AE-BC51BA0BAF52}">
      <dgm:prSet/>
      <dgm:spPr/>
      <dgm:t>
        <a:bodyPr/>
        <a:lstStyle/>
        <a:p>
          <a:endParaRPr lang="en-GB">
            <a:latin typeface="Atkinson Hyperlegible" pitchFamily="2" charset="0"/>
          </a:endParaRPr>
        </a:p>
      </dgm:t>
    </dgm:pt>
    <dgm:pt modelId="{164986BB-B0E0-4DB1-8F96-823A3C7A2D68}" type="sibTrans" cxnId="{4A362425-B766-4642-97AE-BC51BA0BAF52}">
      <dgm:prSet/>
      <dgm:spPr/>
      <dgm:t>
        <a:bodyPr/>
        <a:lstStyle/>
        <a:p>
          <a:endParaRPr lang="en-GB">
            <a:latin typeface="Atkinson Hyperlegible" pitchFamily="2" charset="0"/>
          </a:endParaRPr>
        </a:p>
      </dgm:t>
    </dgm:pt>
    <dgm:pt modelId="{A1062D1A-DA53-4771-9E38-14DADAA396CA}">
      <dgm:prSet/>
      <dgm:spPr/>
      <dgm:t>
        <a:bodyPr/>
        <a:lstStyle/>
        <a:p>
          <a:r>
            <a:rPr lang="en-GB">
              <a:latin typeface="Atkinson Hyperlegible" pitchFamily="2" charset="0"/>
            </a:rPr>
            <a:t>Magic</a:t>
          </a:r>
        </a:p>
      </dgm:t>
    </dgm:pt>
    <dgm:pt modelId="{8DAA8262-E78F-49AD-B7A0-2CBF98B69BB0}" type="parTrans" cxnId="{4576ECCE-5127-46F1-AC40-D54A1A2F673D}">
      <dgm:prSet/>
      <dgm:spPr/>
      <dgm:t>
        <a:bodyPr/>
        <a:lstStyle/>
        <a:p>
          <a:endParaRPr lang="en-GB">
            <a:latin typeface="Atkinson Hyperlegible" pitchFamily="2" charset="0"/>
          </a:endParaRPr>
        </a:p>
      </dgm:t>
    </dgm:pt>
    <dgm:pt modelId="{7A5CFC51-81A6-4FBC-AEEA-C4EAA922EE1F}" type="sibTrans" cxnId="{4576ECCE-5127-46F1-AC40-D54A1A2F673D}">
      <dgm:prSet/>
      <dgm:spPr/>
      <dgm:t>
        <a:bodyPr/>
        <a:lstStyle/>
        <a:p>
          <a:endParaRPr lang="en-GB">
            <a:latin typeface="Atkinson Hyperlegible" pitchFamily="2" charset="0"/>
          </a:endParaRPr>
        </a:p>
      </dgm:t>
    </dgm:pt>
    <dgm:pt modelId="{9BA46E47-41DF-4ED4-BA5C-9DF11415551B}">
      <dgm:prSet/>
      <dgm:spPr/>
      <dgm:t>
        <a:bodyPr/>
        <a:lstStyle/>
        <a:p>
          <a:r>
            <a:rPr lang="en-GB">
              <a:latin typeface="Atkinson Hyperlegible" pitchFamily="2" charset="0"/>
            </a:rPr>
            <a:t>LGBTQ+ Lives Online</a:t>
          </a:r>
        </a:p>
      </dgm:t>
    </dgm:pt>
    <dgm:pt modelId="{A4E20037-C03E-4247-BF6D-122E9F1BD563}" type="parTrans" cxnId="{D935C8A0-5CBB-4D47-84E1-24F5D632ED1C}">
      <dgm:prSet/>
      <dgm:spPr/>
      <dgm:t>
        <a:bodyPr/>
        <a:lstStyle/>
        <a:p>
          <a:endParaRPr lang="en-GB">
            <a:latin typeface="Atkinson Hyperlegible" pitchFamily="2" charset="0"/>
          </a:endParaRPr>
        </a:p>
      </dgm:t>
    </dgm:pt>
    <dgm:pt modelId="{1B76F096-2FBE-4871-9EA8-252D53093F81}" type="sibTrans" cxnId="{D935C8A0-5CBB-4D47-84E1-24F5D632ED1C}">
      <dgm:prSet/>
      <dgm:spPr/>
      <dgm:t>
        <a:bodyPr/>
        <a:lstStyle/>
        <a:p>
          <a:endParaRPr lang="en-GB">
            <a:latin typeface="Atkinson Hyperlegible" pitchFamily="2" charset="0"/>
          </a:endParaRPr>
        </a:p>
      </dgm:t>
    </dgm:pt>
    <dgm:pt modelId="{77C53D25-0F1A-49C2-9741-686245E9F60A}">
      <dgm:prSet/>
      <dgm:spPr/>
      <dgm:t>
        <a:bodyPr/>
        <a:lstStyle/>
        <a:p>
          <a:r>
            <a:rPr lang="en-GB">
              <a:latin typeface="Atkinson Hyperlegible" pitchFamily="2" charset="0"/>
            </a:rPr>
            <a:t>Gaelic life on the web</a:t>
          </a:r>
        </a:p>
      </dgm:t>
    </dgm:pt>
    <dgm:pt modelId="{90DAAC80-3F78-4E13-BC6D-A2289E4D1BD0}" type="parTrans" cxnId="{19B4CD60-D87F-4BD7-9C6C-4AF2EDA04B43}">
      <dgm:prSet/>
      <dgm:spPr/>
      <dgm:t>
        <a:bodyPr/>
        <a:lstStyle/>
        <a:p>
          <a:endParaRPr lang="en-GB">
            <a:latin typeface="Atkinson Hyperlegible" pitchFamily="2" charset="0"/>
          </a:endParaRPr>
        </a:p>
      </dgm:t>
    </dgm:pt>
    <dgm:pt modelId="{44540419-CC18-45D2-96D8-18F1C4A1B3EE}" type="sibTrans" cxnId="{19B4CD60-D87F-4BD7-9C6C-4AF2EDA04B43}">
      <dgm:prSet/>
      <dgm:spPr/>
      <dgm:t>
        <a:bodyPr/>
        <a:lstStyle/>
        <a:p>
          <a:endParaRPr lang="en-GB">
            <a:latin typeface="Atkinson Hyperlegible" pitchFamily="2" charset="0"/>
          </a:endParaRPr>
        </a:p>
      </dgm:t>
    </dgm:pt>
    <dgm:pt modelId="{FCEB45EF-81AA-4C7C-BF35-3EE960597BB5}">
      <dgm:prSet/>
      <dgm:spPr/>
      <dgm:t>
        <a:bodyPr/>
        <a:lstStyle/>
        <a:p>
          <a:r>
            <a:rPr lang="en-GB">
              <a:latin typeface="Atkinson Hyperlegible" pitchFamily="2" charset="0"/>
            </a:rPr>
            <a:t>Forth Bridge 125th Anniversary</a:t>
          </a:r>
        </a:p>
      </dgm:t>
    </dgm:pt>
    <dgm:pt modelId="{B1B529AE-80E5-4915-9474-34C6CF08426B}" type="parTrans" cxnId="{59350FCC-E2C0-4475-ABAF-39F7A278F0F3}">
      <dgm:prSet/>
      <dgm:spPr/>
      <dgm:t>
        <a:bodyPr/>
        <a:lstStyle/>
        <a:p>
          <a:endParaRPr lang="en-GB">
            <a:latin typeface="Atkinson Hyperlegible" pitchFamily="2" charset="0"/>
          </a:endParaRPr>
        </a:p>
      </dgm:t>
    </dgm:pt>
    <dgm:pt modelId="{ECA5F2D9-A11E-4584-9F93-ED7413DDAFB1}" type="sibTrans" cxnId="{59350FCC-E2C0-4475-ABAF-39F7A278F0F3}">
      <dgm:prSet/>
      <dgm:spPr/>
      <dgm:t>
        <a:bodyPr/>
        <a:lstStyle/>
        <a:p>
          <a:endParaRPr lang="en-GB">
            <a:latin typeface="Atkinson Hyperlegible" pitchFamily="2" charset="0"/>
          </a:endParaRPr>
        </a:p>
      </dgm:t>
    </dgm:pt>
    <dgm:pt modelId="{8D6ED485-5A49-48B8-971B-E4023C9182E9}">
      <dgm:prSet/>
      <dgm:spPr/>
      <dgm:t>
        <a:bodyPr/>
        <a:lstStyle/>
        <a:p>
          <a:r>
            <a:rPr lang="en-GB">
              <a:latin typeface="Atkinson Hyperlegible" pitchFamily="2" charset="0"/>
            </a:rPr>
            <a:t>Scottish Parliamentary Election 2007, 2011, 2016, 2021, 2026*</a:t>
          </a:r>
        </a:p>
      </dgm:t>
    </dgm:pt>
    <dgm:pt modelId="{75958591-5013-4F10-A31F-67F0D7382AC7}" type="parTrans" cxnId="{62A22E35-BD72-4547-BF9D-28B7340AA767}">
      <dgm:prSet/>
      <dgm:spPr/>
      <dgm:t>
        <a:bodyPr/>
        <a:lstStyle/>
        <a:p>
          <a:endParaRPr lang="en-GB">
            <a:latin typeface="Atkinson Hyperlegible" pitchFamily="2" charset="0"/>
          </a:endParaRPr>
        </a:p>
      </dgm:t>
    </dgm:pt>
    <dgm:pt modelId="{E35A69BC-B19D-4442-8169-A64F244A5F51}" type="sibTrans" cxnId="{62A22E35-BD72-4547-BF9D-28B7340AA767}">
      <dgm:prSet/>
      <dgm:spPr/>
      <dgm:t>
        <a:bodyPr/>
        <a:lstStyle/>
        <a:p>
          <a:endParaRPr lang="en-GB">
            <a:latin typeface="Atkinson Hyperlegible" pitchFamily="2" charset="0"/>
          </a:endParaRPr>
        </a:p>
      </dgm:t>
    </dgm:pt>
    <dgm:pt modelId="{B1397227-1073-4E25-84E8-3D24CEAA361C}">
      <dgm:prSet/>
      <dgm:spPr/>
      <dgm:t>
        <a:bodyPr/>
        <a:lstStyle/>
        <a:p>
          <a:r>
            <a:rPr lang="en-GB">
              <a:latin typeface="Atkinson Hyperlegible" pitchFamily="2" charset="0"/>
            </a:rPr>
            <a:t>European Parliament Elections 2009, 2014, 2019</a:t>
          </a:r>
        </a:p>
      </dgm:t>
    </dgm:pt>
    <dgm:pt modelId="{3D8D1E9E-0F8E-4D71-A092-881F83495CF4}" type="parTrans" cxnId="{97DA5FF5-8DF8-4AF7-962B-52603087687F}">
      <dgm:prSet/>
      <dgm:spPr/>
      <dgm:t>
        <a:bodyPr/>
        <a:lstStyle/>
        <a:p>
          <a:endParaRPr lang="en-GB">
            <a:latin typeface="Atkinson Hyperlegible" pitchFamily="2" charset="0"/>
          </a:endParaRPr>
        </a:p>
      </dgm:t>
    </dgm:pt>
    <dgm:pt modelId="{D95144E4-0ACB-4148-9763-F1D7C0630CE3}" type="sibTrans" cxnId="{97DA5FF5-8DF8-4AF7-962B-52603087687F}">
      <dgm:prSet/>
      <dgm:spPr/>
      <dgm:t>
        <a:bodyPr/>
        <a:lstStyle/>
        <a:p>
          <a:endParaRPr lang="en-GB">
            <a:latin typeface="Atkinson Hyperlegible" pitchFamily="2" charset="0"/>
          </a:endParaRPr>
        </a:p>
      </dgm:t>
    </dgm:pt>
    <dgm:pt modelId="{4DA721D8-EE60-404F-8717-B7901F93C40D}">
      <dgm:prSet/>
      <dgm:spPr/>
      <dgm:t>
        <a:bodyPr/>
        <a:lstStyle/>
        <a:p>
          <a:r>
            <a:rPr lang="en-GB">
              <a:latin typeface="Atkinson Hyperlegible" pitchFamily="2" charset="0"/>
            </a:rPr>
            <a:t>Scottish Churches</a:t>
          </a:r>
        </a:p>
      </dgm:t>
    </dgm:pt>
    <dgm:pt modelId="{E27E525A-8D79-491D-85C5-7A07E52BF1F3}" type="parTrans" cxnId="{E4B75C40-DE1F-4018-B42D-1E0B047BAF90}">
      <dgm:prSet/>
      <dgm:spPr/>
      <dgm:t>
        <a:bodyPr/>
        <a:lstStyle/>
        <a:p>
          <a:endParaRPr lang="en-GB">
            <a:latin typeface="Atkinson Hyperlegible" pitchFamily="2" charset="0"/>
          </a:endParaRPr>
        </a:p>
      </dgm:t>
    </dgm:pt>
    <dgm:pt modelId="{A70C8D60-F1A7-497E-8015-4FD3A2BDD728}" type="sibTrans" cxnId="{E4B75C40-DE1F-4018-B42D-1E0B047BAF90}">
      <dgm:prSet/>
      <dgm:spPr/>
      <dgm:t>
        <a:bodyPr/>
        <a:lstStyle/>
        <a:p>
          <a:endParaRPr lang="en-GB">
            <a:latin typeface="Atkinson Hyperlegible" pitchFamily="2" charset="0"/>
          </a:endParaRPr>
        </a:p>
      </dgm:t>
    </dgm:pt>
    <dgm:pt modelId="{EC95D2F7-2912-4685-97CE-8ECD7D5C42DF}">
      <dgm:prSet/>
      <dgm:spPr/>
      <dgm:t>
        <a:bodyPr/>
        <a:lstStyle/>
        <a:p>
          <a:r>
            <a:rPr lang="en-GB">
              <a:latin typeface="Atkinson Hyperlegible" pitchFamily="2" charset="0"/>
            </a:rPr>
            <a:t>Sports Collection</a:t>
          </a:r>
        </a:p>
      </dgm:t>
    </dgm:pt>
    <dgm:pt modelId="{705A9C9F-7859-471D-97D8-454024A6C7DA}" type="parTrans" cxnId="{6697FCA2-5EFB-43C5-B517-F621FF59C6AC}">
      <dgm:prSet/>
      <dgm:spPr/>
      <dgm:t>
        <a:bodyPr/>
        <a:lstStyle/>
        <a:p>
          <a:endParaRPr lang="en-GB">
            <a:latin typeface="Atkinson Hyperlegible" pitchFamily="2" charset="0"/>
          </a:endParaRPr>
        </a:p>
      </dgm:t>
    </dgm:pt>
    <dgm:pt modelId="{7529CB55-9227-4896-9053-A689AA0E35A0}" type="sibTrans" cxnId="{6697FCA2-5EFB-43C5-B517-F621FF59C6AC}">
      <dgm:prSet/>
      <dgm:spPr/>
      <dgm:t>
        <a:bodyPr/>
        <a:lstStyle/>
        <a:p>
          <a:endParaRPr lang="en-GB">
            <a:latin typeface="Atkinson Hyperlegible" pitchFamily="2" charset="0"/>
          </a:endParaRPr>
        </a:p>
      </dgm:t>
    </dgm:pt>
    <dgm:pt modelId="{5BE1F241-CDC8-4E42-B3A8-BBFAB724D463}">
      <dgm:prSet/>
      <dgm:spPr/>
      <dgm:t>
        <a:bodyPr/>
        <a:lstStyle/>
        <a:p>
          <a:r>
            <a:rPr lang="en-GB">
              <a:latin typeface="Atkinson Hyperlegible" pitchFamily="2" charset="0"/>
            </a:rPr>
            <a:t>Sports: Football</a:t>
          </a:r>
        </a:p>
      </dgm:t>
    </dgm:pt>
    <dgm:pt modelId="{C055C503-982A-4B4D-ABF4-84ABD65B7240}" type="parTrans" cxnId="{92B74CDD-74C2-459D-9FD3-1CAA925C8AEA}">
      <dgm:prSet/>
      <dgm:spPr/>
      <dgm:t>
        <a:bodyPr/>
        <a:lstStyle/>
        <a:p>
          <a:endParaRPr lang="en-GB">
            <a:latin typeface="Atkinson Hyperlegible" pitchFamily="2" charset="0"/>
          </a:endParaRPr>
        </a:p>
      </dgm:t>
    </dgm:pt>
    <dgm:pt modelId="{D431AADA-4428-42CB-AD51-1BDA65761F55}" type="sibTrans" cxnId="{92B74CDD-74C2-459D-9FD3-1CAA925C8AEA}">
      <dgm:prSet/>
      <dgm:spPr/>
      <dgm:t>
        <a:bodyPr/>
        <a:lstStyle/>
        <a:p>
          <a:endParaRPr lang="en-GB">
            <a:latin typeface="Atkinson Hyperlegible" pitchFamily="2" charset="0"/>
          </a:endParaRPr>
        </a:p>
      </dgm:t>
    </dgm:pt>
    <dgm:pt modelId="{26E33A6B-D30B-404F-93D0-99EFE372F532}">
      <dgm:prSet/>
      <dgm:spPr/>
      <dgm:t>
        <a:bodyPr/>
        <a:lstStyle/>
        <a:p>
          <a:r>
            <a:rPr lang="en-GB">
              <a:latin typeface="Atkinson Hyperlegible" pitchFamily="2" charset="0"/>
            </a:rPr>
            <a:t>EU Referendum</a:t>
          </a:r>
        </a:p>
      </dgm:t>
    </dgm:pt>
    <dgm:pt modelId="{619EEC2F-B583-425A-948A-2E44E42EA880}" type="parTrans" cxnId="{AD0B2C3A-CE2E-40E8-A527-AED4D4D96C6D}">
      <dgm:prSet/>
      <dgm:spPr/>
      <dgm:t>
        <a:bodyPr/>
        <a:lstStyle/>
        <a:p>
          <a:endParaRPr lang="en-GB">
            <a:latin typeface="Atkinson Hyperlegible" pitchFamily="2" charset="0"/>
          </a:endParaRPr>
        </a:p>
      </dgm:t>
    </dgm:pt>
    <dgm:pt modelId="{40426E53-140B-4389-A915-1B7AA679F0FF}" type="sibTrans" cxnId="{AD0B2C3A-CE2E-40E8-A527-AED4D4D96C6D}">
      <dgm:prSet/>
      <dgm:spPr/>
      <dgm:t>
        <a:bodyPr/>
        <a:lstStyle/>
        <a:p>
          <a:endParaRPr lang="en-GB">
            <a:latin typeface="Atkinson Hyperlegible" pitchFamily="2" charset="0"/>
          </a:endParaRPr>
        </a:p>
      </dgm:t>
    </dgm:pt>
    <dgm:pt modelId="{A3BC8491-FEB3-4E63-A57A-959FF78C9C69}">
      <dgm:prSet/>
      <dgm:spPr/>
      <dgm:t>
        <a:bodyPr/>
        <a:lstStyle/>
        <a:p>
          <a:r>
            <a:rPr lang="en-GB">
              <a:latin typeface="Atkinson Hyperlegible" pitchFamily="2" charset="0"/>
            </a:rPr>
            <a:t>Philately, Deltiology and Postal History</a:t>
          </a:r>
        </a:p>
      </dgm:t>
    </dgm:pt>
    <dgm:pt modelId="{BA5ACDD8-DD4F-4F71-AC4C-31B146CE2957}" type="parTrans" cxnId="{670E9618-9BD1-417D-B6E1-7FAFE2303B60}">
      <dgm:prSet/>
      <dgm:spPr/>
      <dgm:t>
        <a:bodyPr/>
        <a:lstStyle/>
        <a:p>
          <a:endParaRPr lang="en-GB">
            <a:latin typeface="Atkinson Hyperlegible" pitchFamily="2" charset="0"/>
          </a:endParaRPr>
        </a:p>
      </dgm:t>
    </dgm:pt>
    <dgm:pt modelId="{A5B1B03B-562D-4F66-BD97-C2093FB8489D}" type="sibTrans" cxnId="{670E9618-9BD1-417D-B6E1-7FAFE2303B60}">
      <dgm:prSet/>
      <dgm:spPr/>
      <dgm:t>
        <a:bodyPr/>
        <a:lstStyle/>
        <a:p>
          <a:endParaRPr lang="en-GB">
            <a:latin typeface="Atkinson Hyperlegible" pitchFamily="2" charset="0"/>
          </a:endParaRPr>
        </a:p>
      </dgm:t>
    </dgm:pt>
    <dgm:pt modelId="{FFE97B7C-1C58-4CE4-9341-D912A890CE58}">
      <dgm:prSet/>
      <dgm:spPr/>
      <dgm:t>
        <a:bodyPr/>
        <a:lstStyle/>
        <a:p>
          <a:r>
            <a:rPr lang="en-GB">
              <a:latin typeface="Atkinson Hyperlegible" pitchFamily="2" charset="0"/>
            </a:rPr>
            <a:t>Poetry Zines and Journals</a:t>
          </a:r>
        </a:p>
      </dgm:t>
    </dgm:pt>
    <dgm:pt modelId="{B139CDE4-5A37-4D7E-93EC-54031F3AD94F}" type="parTrans" cxnId="{84997061-CCE1-49B1-9C81-E2E5F7FCCF83}">
      <dgm:prSet/>
      <dgm:spPr/>
      <dgm:t>
        <a:bodyPr/>
        <a:lstStyle/>
        <a:p>
          <a:endParaRPr lang="en-GB">
            <a:latin typeface="Atkinson Hyperlegible" pitchFamily="2" charset="0"/>
          </a:endParaRPr>
        </a:p>
      </dgm:t>
    </dgm:pt>
    <dgm:pt modelId="{8C7F5D81-88E9-4BD6-ADF3-E035D1F8F79F}" type="sibTrans" cxnId="{84997061-CCE1-49B1-9C81-E2E5F7FCCF83}">
      <dgm:prSet/>
      <dgm:spPr/>
      <dgm:t>
        <a:bodyPr/>
        <a:lstStyle/>
        <a:p>
          <a:endParaRPr lang="en-GB">
            <a:latin typeface="Atkinson Hyperlegible" pitchFamily="2" charset="0"/>
          </a:endParaRPr>
        </a:p>
      </dgm:t>
    </dgm:pt>
    <dgm:pt modelId="{EEE20FB9-2D64-438E-AFB6-83BF6AB92DEF}">
      <dgm:prSet/>
      <dgm:spPr/>
      <dgm:t>
        <a:bodyPr/>
        <a:lstStyle/>
        <a:p>
          <a:r>
            <a:rPr lang="en-GB">
              <a:latin typeface="Atkinson Hyperlegible" pitchFamily="2" charset="0"/>
            </a:rPr>
            <a:t>Coronavirus: Impact on Scotland</a:t>
          </a:r>
        </a:p>
      </dgm:t>
    </dgm:pt>
    <dgm:pt modelId="{B57E700C-B429-40D7-8621-36E65437B006}" type="parTrans" cxnId="{EC777827-2826-404F-88B8-0C0FD779189E}">
      <dgm:prSet/>
      <dgm:spPr/>
      <dgm:t>
        <a:bodyPr/>
        <a:lstStyle/>
        <a:p>
          <a:endParaRPr lang="en-GB">
            <a:latin typeface="Atkinson Hyperlegible" pitchFamily="2" charset="0"/>
          </a:endParaRPr>
        </a:p>
      </dgm:t>
    </dgm:pt>
    <dgm:pt modelId="{580E444C-1028-47A7-BAE4-A985481F72B1}" type="sibTrans" cxnId="{EC777827-2826-404F-88B8-0C0FD779189E}">
      <dgm:prSet/>
      <dgm:spPr/>
      <dgm:t>
        <a:bodyPr/>
        <a:lstStyle/>
        <a:p>
          <a:endParaRPr lang="en-GB">
            <a:latin typeface="Atkinson Hyperlegible" pitchFamily="2" charset="0"/>
          </a:endParaRPr>
        </a:p>
      </dgm:t>
    </dgm:pt>
    <dgm:pt modelId="{0954D2AC-400A-4B54-92FA-B6EDDB6FDA53}">
      <dgm:prSet/>
      <dgm:spPr/>
      <dgm:t>
        <a:bodyPr/>
        <a:lstStyle/>
        <a:p>
          <a:r>
            <a:rPr lang="en-GB">
              <a:latin typeface="Atkinson Hyperlegible" pitchFamily="2" charset="0"/>
            </a:rPr>
            <a:t>E-publishing Trends/Emerging Formats</a:t>
          </a:r>
        </a:p>
      </dgm:t>
    </dgm:pt>
    <dgm:pt modelId="{2C3B2F31-2C9E-4AE9-BDEB-4366B12A127A}" type="parTrans" cxnId="{632B9EDD-6BC5-46D9-9BE1-0C11A81016DB}">
      <dgm:prSet/>
      <dgm:spPr/>
      <dgm:t>
        <a:bodyPr/>
        <a:lstStyle/>
        <a:p>
          <a:endParaRPr lang="en-GB">
            <a:latin typeface="Atkinson Hyperlegible" pitchFamily="2" charset="0"/>
          </a:endParaRPr>
        </a:p>
      </dgm:t>
    </dgm:pt>
    <dgm:pt modelId="{3061FB4E-EE80-4983-A032-8A824BCB2532}" type="sibTrans" cxnId="{632B9EDD-6BC5-46D9-9BE1-0C11A81016DB}">
      <dgm:prSet/>
      <dgm:spPr/>
      <dgm:t>
        <a:bodyPr/>
        <a:lstStyle/>
        <a:p>
          <a:endParaRPr lang="en-GB">
            <a:latin typeface="Atkinson Hyperlegible" pitchFamily="2" charset="0"/>
          </a:endParaRPr>
        </a:p>
      </dgm:t>
    </dgm:pt>
    <dgm:pt modelId="{A145B3AC-7F85-45A5-B704-9C4EF3EE9001}">
      <dgm:prSet/>
      <dgm:spPr/>
      <dgm:t>
        <a:bodyPr/>
        <a:lstStyle/>
        <a:p>
          <a:r>
            <a:rPr lang="en-GB">
              <a:latin typeface="Atkinson Hyperlegible" pitchFamily="2" charset="0"/>
            </a:rPr>
            <a:t>Brexit</a:t>
          </a:r>
        </a:p>
      </dgm:t>
    </dgm:pt>
    <dgm:pt modelId="{8421A49F-96A7-41BF-8176-523221A68BE7}" type="parTrans" cxnId="{AC33B337-336B-41A1-B884-7F5FDCA1AA55}">
      <dgm:prSet/>
      <dgm:spPr/>
      <dgm:t>
        <a:bodyPr/>
        <a:lstStyle/>
        <a:p>
          <a:endParaRPr lang="en-GB">
            <a:latin typeface="Atkinson Hyperlegible" pitchFamily="2" charset="0"/>
          </a:endParaRPr>
        </a:p>
      </dgm:t>
    </dgm:pt>
    <dgm:pt modelId="{9CE8567F-8DA8-4FAF-BBF3-4AF7366FC592}" type="sibTrans" cxnId="{AC33B337-336B-41A1-B884-7F5FDCA1AA55}">
      <dgm:prSet/>
      <dgm:spPr/>
      <dgm:t>
        <a:bodyPr/>
        <a:lstStyle/>
        <a:p>
          <a:endParaRPr lang="en-GB">
            <a:latin typeface="Atkinson Hyperlegible" pitchFamily="2" charset="0"/>
          </a:endParaRPr>
        </a:p>
      </dgm:t>
    </dgm:pt>
    <dgm:pt modelId="{F897E43A-C1AA-4EDF-929E-62F1F697947C}">
      <dgm:prSet/>
      <dgm:spPr/>
      <dgm:t>
        <a:bodyPr/>
        <a:lstStyle/>
        <a:p>
          <a:r>
            <a:rPr lang="en-GB">
              <a:latin typeface="Atkinson Hyperlegible" pitchFamily="2" charset="0"/>
            </a:rPr>
            <a:t>UK General Election 2010, 2015, 2017, 2019 and 2024</a:t>
          </a:r>
        </a:p>
      </dgm:t>
    </dgm:pt>
    <dgm:pt modelId="{1F0B1391-C11D-4E68-98C9-21EC44D6F4FA}" type="parTrans" cxnId="{C9391D05-4001-4DF7-8B6E-E89B9C1DB1A7}">
      <dgm:prSet/>
      <dgm:spPr/>
      <dgm:t>
        <a:bodyPr/>
        <a:lstStyle/>
        <a:p>
          <a:endParaRPr lang="en-GB">
            <a:latin typeface="Atkinson Hyperlegible" pitchFamily="2" charset="0"/>
          </a:endParaRPr>
        </a:p>
      </dgm:t>
    </dgm:pt>
    <dgm:pt modelId="{C14F779D-7E62-420F-82B8-79AF58AA1137}" type="sibTrans" cxnId="{C9391D05-4001-4DF7-8B6E-E89B9C1DB1A7}">
      <dgm:prSet/>
      <dgm:spPr/>
      <dgm:t>
        <a:bodyPr/>
        <a:lstStyle/>
        <a:p>
          <a:endParaRPr lang="en-GB">
            <a:latin typeface="Atkinson Hyperlegible" pitchFamily="2" charset="0"/>
          </a:endParaRPr>
        </a:p>
      </dgm:t>
    </dgm:pt>
    <dgm:pt modelId="{3B39C4E6-B6E3-4058-A067-7FEA4BD5ED4F}">
      <dgm:prSet/>
      <dgm:spPr/>
      <dgm:t>
        <a:bodyPr/>
        <a:lstStyle/>
        <a:p>
          <a:r>
            <a:rPr lang="en-GB">
              <a:latin typeface="Atkinson Hyperlegible" pitchFamily="2" charset="0"/>
            </a:rPr>
            <a:t>Ukraine 2022</a:t>
          </a:r>
        </a:p>
      </dgm:t>
    </dgm:pt>
    <dgm:pt modelId="{9823FFC0-890E-41B2-A688-47A1F5DDD02F}" type="parTrans" cxnId="{AC6D6869-1719-4892-940B-7F210459CB12}">
      <dgm:prSet/>
      <dgm:spPr/>
      <dgm:t>
        <a:bodyPr/>
        <a:lstStyle/>
        <a:p>
          <a:endParaRPr lang="en-GB">
            <a:latin typeface="Atkinson Hyperlegible" pitchFamily="2" charset="0"/>
          </a:endParaRPr>
        </a:p>
      </dgm:t>
    </dgm:pt>
    <dgm:pt modelId="{D5AC86E6-5042-442A-8405-84E6E98FDE65}" type="sibTrans" cxnId="{AC6D6869-1719-4892-940B-7F210459CB12}">
      <dgm:prSet/>
      <dgm:spPr/>
      <dgm:t>
        <a:bodyPr/>
        <a:lstStyle/>
        <a:p>
          <a:endParaRPr lang="en-GB">
            <a:latin typeface="Atkinson Hyperlegible" pitchFamily="2" charset="0"/>
          </a:endParaRPr>
        </a:p>
      </dgm:t>
    </dgm:pt>
    <dgm:pt modelId="{52FE5EC5-4948-4F99-A508-128506216614}">
      <dgm:prSet/>
      <dgm:spPr/>
      <dgm:t>
        <a:bodyPr/>
        <a:lstStyle/>
        <a:p>
          <a:r>
            <a:rPr lang="en-GB">
              <a:latin typeface="Atkinson Hyperlegible" pitchFamily="2" charset="0"/>
            </a:rPr>
            <a:t>COP 26 (&amp; Climate Change)</a:t>
          </a:r>
        </a:p>
      </dgm:t>
    </dgm:pt>
    <dgm:pt modelId="{A4F6A69F-E16B-4AB3-8F74-5EA5C23919E8}" type="parTrans" cxnId="{844B31C0-FB22-452C-ADF6-CD5EC87448E7}">
      <dgm:prSet/>
      <dgm:spPr/>
      <dgm:t>
        <a:bodyPr/>
        <a:lstStyle/>
        <a:p>
          <a:endParaRPr lang="en-GB">
            <a:latin typeface="Atkinson Hyperlegible" pitchFamily="2" charset="0"/>
          </a:endParaRPr>
        </a:p>
      </dgm:t>
    </dgm:pt>
    <dgm:pt modelId="{42C5C142-2C7B-4EF4-9C6E-8A9E65DDDBBA}" type="sibTrans" cxnId="{844B31C0-FB22-452C-ADF6-CD5EC87448E7}">
      <dgm:prSet/>
      <dgm:spPr/>
      <dgm:t>
        <a:bodyPr/>
        <a:lstStyle/>
        <a:p>
          <a:endParaRPr lang="en-GB">
            <a:latin typeface="Atkinson Hyperlegible" pitchFamily="2" charset="0"/>
          </a:endParaRPr>
        </a:p>
      </dgm:t>
    </dgm:pt>
    <dgm:pt modelId="{E0DB89D9-8F2A-4BDB-9A91-B3A8BC38B6B5}">
      <dgm:prSet/>
      <dgm:spPr/>
      <dgm:t>
        <a:bodyPr/>
        <a:lstStyle/>
        <a:p>
          <a:r>
            <a:rPr lang="en-GB">
              <a:latin typeface="Atkinson Hyperlegible" pitchFamily="2" charset="0"/>
            </a:rPr>
            <a:t>Festivals (Edinburgh Fringe,  Royal Anniual Mòd,</a:t>
          </a:r>
        </a:p>
      </dgm:t>
    </dgm:pt>
    <dgm:pt modelId="{96553A29-3EE5-4E42-8DB3-108D666A7A3F}" type="parTrans" cxnId="{C210A366-1687-4E6A-B946-F802826DB3B0}">
      <dgm:prSet/>
      <dgm:spPr/>
      <dgm:t>
        <a:bodyPr/>
        <a:lstStyle/>
        <a:p>
          <a:endParaRPr lang="en-GB">
            <a:latin typeface="Atkinson Hyperlegible" pitchFamily="2" charset="0"/>
          </a:endParaRPr>
        </a:p>
      </dgm:t>
    </dgm:pt>
    <dgm:pt modelId="{4FA1AE5F-8A0B-442F-9445-806C1D5BF54F}" type="sibTrans" cxnId="{C210A366-1687-4E6A-B946-F802826DB3B0}">
      <dgm:prSet/>
      <dgm:spPr/>
      <dgm:t>
        <a:bodyPr/>
        <a:lstStyle/>
        <a:p>
          <a:endParaRPr lang="en-GB">
            <a:latin typeface="Atkinson Hyperlegible" pitchFamily="2" charset="0"/>
          </a:endParaRPr>
        </a:p>
      </dgm:t>
    </dgm:pt>
    <dgm:pt modelId="{77DE1D8B-23EC-402B-A07F-06FE5715C0AF}">
      <dgm:prSet/>
      <dgm:spPr/>
      <dgm:t>
        <a:bodyPr/>
        <a:lstStyle/>
        <a:p>
          <a:r>
            <a:rPr lang="en-GB">
              <a:latin typeface="Atkinson Hyperlegible" pitchFamily="2" charset="0"/>
            </a:rPr>
            <a:t>Glasgow Music Scene</a:t>
          </a:r>
        </a:p>
      </dgm:t>
    </dgm:pt>
    <dgm:pt modelId="{3B9717D3-6042-4B8D-ADC5-2CA525320D45}" type="parTrans" cxnId="{360822D0-3FC9-4F51-8A89-BD6B46710DB2}">
      <dgm:prSet/>
      <dgm:spPr/>
      <dgm:t>
        <a:bodyPr/>
        <a:lstStyle/>
        <a:p>
          <a:endParaRPr lang="en-GB">
            <a:latin typeface="Atkinson Hyperlegible" pitchFamily="2" charset="0"/>
          </a:endParaRPr>
        </a:p>
      </dgm:t>
    </dgm:pt>
    <dgm:pt modelId="{C4501FFD-C999-41DA-87A4-C78674FBCCAD}" type="sibTrans" cxnId="{360822D0-3FC9-4F51-8A89-BD6B46710DB2}">
      <dgm:prSet/>
      <dgm:spPr/>
      <dgm:t>
        <a:bodyPr/>
        <a:lstStyle/>
        <a:p>
          <a:endParaRPr lang="en-GB">
            <a:latin typeface="Atkinson Hyperlegible" pitchFamily="2" charset="0"/>
          </a:endParaRPr>
        </a:p>
      </dgm:t>
    </dgm:pt>
    <dgm:pt modelId="{864E4F14-8D50-4110-9537-616C99B4B164}">
      <dgm:prSet/>
      <dgm:spPr/>
      <dgm:t>
        <a:bodyPr/>
        <a:lstStyle/>
        <a:p>
          <a:r>
            <a:rPr lang="en-GB">
              <a:latin typeface="Atkinson Hyperlegible" pitchFamily="2" charset="0"/>
            </a:rPr>
            <a:t>Cost of Living</a:t>
          </a:r>
        </a:p>
      </dgm:t>
    </dgm:pt>
    <dgm:pt modelId="{5DB55287-AD21-49E5-BDBF-86E2CFAE2176}" type="parTrans" cxnId="{65D5493B-72D7-4F03-AB78-CBBEFC4F5657}">
      <dgm:prSet/>
      <dgm:spPr/>
      <dgm:t>
        <a:bodyPr/>
        <a:lstStyle/>
        <a:p>
          <a:endParaRPr lang="en-GB">
            <a:latin typeface="Atkinson Hyperlegible" pitchFamily="2" charset="0"/>
          </a:endParaRPr>
        </a:p>
      </dgm:t>
    </dgm:pt>
    <dgm:pt modelId="{C0FFB2DE-2FDB-4660-BB63-D8214EF69BA8}" type="sibTrans" cxnId="{65D5493B-72D7-4F03-AB78-CBBEFC4F5657}">
      <dgm:prSet/>
      <dgm:spPr/>
      <dgm:t>
        <a:bodyPr/>
        <a:lstStyle/>
        <a:p>
          <a:endParaRPr lang="en-GB">
            <a:latin typeface="Atkinson Hyperlegible" pitchFamily="2" charset="0"/>
          </a:endParaRPr>
        </a:p>
      </dgm:t>
    </dgm:pt>
    <dgm:pt modelId="{144017BC-BDFA-4F55-B7D0-95DF8E6663AF}">
      <dgm:prSet/>
      <dgm:spPr/>
      <dgm:t>
        <a:bodyPr/>
        <a:lstStyle/>
        <a:p>
          <a:r>
            <a:rPr lang="en-US">
              <a:latin typeface="Atkinson Hyperlegible" pitchFamily="2" charset="0"/>
            </a:rPr>
            <a:t>Talking About Health</a:t>
          </a:r>
          <a:endParaRPr lang="en-GB">
            <a:latin typeface="Atkinson Hyperlegible" pitchFamily="2" charset="0"/>
          </a:endParaRPr>
        </a:p>
      </dgm:t>
    </dgm:pt>
    <dgm:pt modelId="{F381FD6C-57EE-41D8-B78F-17ACF52411F4}" type="parTrans" cxnId="{265C20B5-A0A6-4D0B-8F60-57783E13DDDB}">
      <dgm:prSet/>
      <dgm:spPr/>
      <dgm:t>
        <a:bodyPr/>
        <a:lstStyle/>
        <a:p>
          <a:endParaRPr lang="en-GB">
            <a:latin typeface="Atkinson Hyperlegible" pitchFamily="2" charset="0"/>
          </a:endParaRPr>
        </a:p>
      </dgm:t>
    </dgm:pt>
    <dgm:pt modelId="{C7462E85-6B8D-4EE0-A16D-35C002A8FCB9}" type="sibTrans" cxnId="{265C20B5-A0A6-4D0B-8F60-57783E13DDDB}">
      <dgm:prSet/>
      <dgm:spPr/>
      <dgm:t>
        <a:bodyPr/>
        <a:lstStyle/>
        <a:p>
          <a:endParaRPr lang="en-GB">
            <a:latin typeface="Atkinson Hyperlegible" pitchFamily="2" charset="0"/>
          </a:endParaRPr>
        </a:p>
      </dgm:t>
    </dgm:pt>
    <dgm:pt modelId="{5DD93552-C7DF-4B44-B45F-D660F453C1E4}">
      <dgm:prSet/>
      <dgm:spPr/>
      <dgm:t>
        <a:bodyPr/>
        <a:lstStyle/>
        <a:p>
          <a:r>
            <a:rPr lang="en-US">
              <a:latin typeface="Atkinson Hyperlegible" pitchFamily="2" charset="0"/>
            </a:rPr>
            <a:t>Rugby Women’s World Cup</a:t>
          </a:r>
          <a:endParaRPr lang="en-GB">
            <a:latin typeface="Atkinson Hyperlegible" pitchFamily="2" charset="0"/>
          </a:endParaRPr>
        </a:p>
      </dgm:t>
    </dgm:pt>
    <dgm:pt modelId="{A07ACC23-C559-4AC5-B817-0D4E610A4382}" type="parTrans" cxnId="{313E570D-EDBA-468C-9DF1-62C17C869E33}">
      <dgm:prSet/>
      <dgm:spPr/>
      <dgm:t>
        <a:bodyPr/>
        <a:lstStyle/>
        <a:p>
          <a:endParaRPr lang="en-GB">
            <a:latin typeface="Atkinson Hyperlegible" pitchFamily="2" charset="0"/>
          </a:endParaRPr>
        </a:p>
      </dgm:t>
    </dgm:pt>
    <dgm:pt modelId="{7E72DDE3-60A6-44D3-B5B5-7123DF17D455}" type="sibTrans" cxnId="{313E570D-EDBA-468C-9DF1-62C17C869E33}">
      <dgm:prSet/>
      <dgm:spPr/>
      <dgm:t>
        <a:bodyPr/>
        <a:lstStyle/>
        <a:p>
          <a:endParaRPr lang="en-GB">
            <a:latin typeface="Atkinson Hyperlegible" pitchFamily="2" charset="0"/>
          </a:endParaRPr>
        </a:p>
      </dgm:t>
    </dgm:pt>
    <dgm:pt modelId="{FDE66E06-2B7D-477B-8E13-FF0B554DA4CF}">
      <dgm:prSet/>
      <dgm:spPr/>
      <dgm:t>
        <a:bodyPr/>
        <a:lstStyle/>
        <a:p>
          <a:r>
            <a:rPr lang="en-US">
              <a:latin typeface="Atkinson Hyperlegible" pitchFamily="2" charset="0"/>
            </a:rPr>
            <a:t>Newsletters</a:t>
          </a:r>
          <a:endParaRPr lang="en-GB">
            <a:latin typeface="Atkinson Hyperlegible" pitchFamily="2" charset="0"/>
          </a:endParaRPr>
        </a:p>
      </dgm:t>
    </dgm:pt>
    <dgm:pt modelId="{145B644D-1D95-4B6B-A044-5EA5152E8CD0}" type="parTrans" cxnId="{3670E30A-DC09-498C-9189-B249A72CB717}">
      <dgm:prSet/>
      <dgm:spPr/>
      <dgm:t>
        <a:bodyPr/>
        <a:lstStyle/>
        <a:p>
          <a:endParaRPr lang="en-GB">
            <a:latin typeface="Atkinson Hyperlegible" pitchFamily="2" charset="0"/>
          </a:endParaRPr>
        </a:p>
      </dgm:t>
    </dgm:pt>
    <dgm:pt modelId="{A1946D00-E71A-4B24-B84D-3B880A8D6051}" type="sibTrans" cxnId="{3670E30A-DC09-498C-9189-B249A72CB717}">
      <dgm:prSet/>
      <dgm:spPr/>
      <dgm:t>
        <a:bodyPr/>
        <a:lstStyle/>
        <a:p>
          <a:endParaRPr lang="en-GB">
            <a:latin typeface="Atkinson Hyperlegible" pitchFamily="2" charset="0"/>
          </a:endParaRPr>
        </a:p>
      </dgm:t>
    </dgm:pt>
    <dgm:pt modelId="{5DFB0B00-6213-4339-A98E-F436C5840758}">
      <dgm:prSet/>
      <dgm:spPr/>
      <dgm:t>
        <a:bodyPr/>
        <a:lstStyle/>
        <a:p>
          <a:r>
            <a:rPr lang="en-GB">
              <a:latin typeface="Atkinson Hyperlegible" pitchFamily="2" charset="0"/>
            </a:rPr>
            <a:t>Church of Scotland Reform </a:t>
          </a:r>
        </a:p>
      </dgm:t>
    </dgm:pt>
    <dgm:pt modelId="{68B7BAB1-375A-4650-89BA-A6BA519CA11F}" type="parTrans" cxnId="{EEB37DBC-12D0-4EAF-B76F-83B444465EDD}">
      <dgm:prSet/>
      <dgm:spPr/>
      <dgm:t>
        <a:bodyPr/>
        <a:lstStyle/>
        <a:p>
          <a:endParaRPr lang="en-GB">
            <a:latin typeface="Atkinson Hyperlegible" pitchFamily="2" charset="0"/>
          </a:endParaRPr>
        </a:p>
      </dgm:t>
    </dgm:pt>
    <dgm:pt modelId="{D50015B1-52DA-405C-BBEB-0CF4B871FA2B}" type="sibTrans" cxnId="{EEB37DBC-12D0-4EAF-B76F-83B444465EDD}">
      <dgm:prSet/>
      <dgm:spPr/>
      <dgm:t>
        <a:bodyPr/>
        <a:lstStyle/>
        <a:p>
          <a:endParaRPr lang="en-GB">
            <a:latin typeface="Atkinson Hyperlegible" pitchFamily="2" charset="0"/>
          </a:endParaRPr>
        </a:p>
      </dgm:t>
    </dgm:pt>
    <dgm:pt modelId="{A08880AE-25A8-401E-873B-5DA48DA0AAE7}">
      <dgm:prSet/>
      <dgm:spPr/>
      <dgm:t>
        <a:bodyPr/>
        <a:lstStyle/>
        <a:p>
          <a:r>
            <a:rPr lang="en-GB">
              <a:latin typeface="Atkinson Hyperlegible" pitchFamily="2" charset="0"/>
            </a:rPr>
            <a:t>Scottish Dining </a:t>
          </a:r>
        </a:p>
      </dgm:t>
    </dgm:pt>
    <dgm:pt modelId="{F431F39E-9852-4C6A-B410-098B09E51CF5}" type="parTrans" cxnId="{0988A584-1148-4DE3-8701-07629945740B}">
      <dgm:prSet/>
      <dgm:spPr/>
      <dgm:t>
        <a:bodyPr/>
        <a:lstStyle/>
        <a:p>
          <a:endParaRPr lang="en-GB">
            <a:latin typeface="Atkinson Hyperlegible" pitchFamily="2" charset="0"/>
          </a:endParaRPr>
        </a:p>
      </dgm:t>
    </dgm:pt>
    <dgm:pt modelId="{67F91906-4BC7-41A9-8DE4-9591A7FDDD3F}" type="sibTrans" cxnId="{0988A584-1148-4DE3-8701-07629945740B}">
      <dgm:prSet/>
      <dgm:spPr/>
      <dgm:t>
        <a:bodyPr/>
        <a:lstStyle/>
        <a:p>
          <a:endParaRPr lang="en-GB">
            <a:latin typeface="Atkinson Hyperlegible" pitchFamily="2" charset="0"/>
          </a:endParaRPr>
        </a:p>
      </dgm:t>
    </dgm:pt>
    <dgm:pt modelId="{1B6194E9-DF1B-4200-9169-584F8CE022EF}" type="pres">
      <dgm:prSet presAssocID="{39DC9864-B623-4F2E-ACB2-D7BC4FAF29E4}" presName="diagram" presStyleCnt="0">
        <dgm:presLayoutVars>
          <dgm:dir/>
          <dgm:resizeHandles val="exact"/>
        </dgm:presLayoutVars>
      </dgm:prSet>
      <dgm:spPr/>
    </dgm:pt>
    <dgm:pt modelId="{0DB16150-2FAF-4F7E-BB0E-670ACB3907D3}" type="pres">
      <dgm:prSet presAssocID="{77E60893-D5C6-410D-B2C2-2763B3D095C5}" presName="node" presStyleLbl="node1" presStyleIdx="0" presStyleCnt="32">
        <dgm:presLayoutVars>
          <dgm:bulletEnabled val="1"/>
        </dgm:presLayoutVars>
      </dgm:prSet>
      <dgm:spPr/>
    </dgm:pt>
    <dgm:pt modelId="{3A80ADD3-658D-47E3-A9D5-4FBDBB47E604}" type="pres">
      <dgm:prSet presAssocID="{454271B4-DF07-4F67-A3F8-2E9A427C9E0A}" presName="sibTrans" presStyleCnt="0"/>
      <dgm:spPr/>
    </dgm:pt>
    <dgm:pt modelId="{74982758-069B-4D8D-9A60-7346CB740B17}" type="pres">
      <dgm:prSet presAssocID="{51D9B928-8509-4F96-9F36-F9AE50275DDC}" presName="node" presStyleLbl="node1" presStyleIdx="1" presStyleCnt="32">
        <dgm:presLayoutVars>
          <dgm:bulletEnabled val="1"/>
        </dgm:presLayoutVars>
      </dgm:prSet>
      <dgm:spPr/>
    </dgm:pt>
    <dgm:pt modelId="{62E21A24-854A-4D10-AC25-0F0E25E49A48}" type="pres">
      <dgm:prSet presAssocID="{122774EF-0772-4D75-A363-57CE9BAD6742}" presName="sibTrans" presStyleCnt="0"/>
      <dgm:spPr/>
    </dgm:pt>
    <dgm:pt modelId="{035FB4C5-FD8F-471E-A9D3-FBF9E51F7B45}" type="pres">
      <dgm:prSet presAssocID="{3579D2B3-14ED-430B-A797-0B7FCF858D62}" presName="node" presStyleLbl="node1" presStyleIdx="2" presStyleCnt="32">
        <dgm:presLayoutVars>
          <dgm:bulletEnabled val="1"/>
        </dgm:presLayoutVars>
      </dgm:prSet>
      <dgm:spPr/>
    </dgm:pt>
    <dgm:pt modelId="{5132E136-EDE2-46B6-8303-B5CC0B26FE1C}" type="pres">
      <dgm:prSet presAssocID="{7A05151B-8CB5-45F0-A6B7-09E0A34FDDC9}" presName="sibTrans" presStyleCnt="0"/>
      <dgm:spPr/>
    </dgm:pt>
    <dgm:pt modelId="{0DCFBA2B-3F28-46BD-8D32-408FDCC74FBD}" type="pres">
      <dgm:prSet presAssocID="{C08CF9B0-31C0-4A6D-98E1-ED24DA71945C}" presName="node" presStyleLbl="node1" presStyleIdx="3" presStyleCnt="32">
        <dgm:presLayoutVars>
          <dgm:bulletEnabled val="1"/>
        </dgm:presLayoutVars>
      </dgm:prSet>
      <dgm:spPr/>
    </dgm:pt>
    <dgm:pt modelId="{B8A53FCC-7988-48BF-AC07-318FF20C8DA2}" type="pres">
      <dgm:prSet presAssocID="{5D460E11-62EE-4DAD-A3B6-E1F1428B5554}" presName="sibTrans" presStyleCnt="0"/>
      <dgm:spPr/>
    </dgm:pt>
    <dgm:pt modelId="{1EA19BF5-C368-4A36-8861-EEB169D2D8C2}" type="pres">
      <dgm:prSet presAssocID="{CC6F1D0A-9ABB-4B2A-8349-D38184040570}" presName="node" presStyleLbl="node1" presStyleIdx="4" presStyleCnt="32">
        <dgm:presLayoutVars>
          <dgm:bulletEnabled val="1"/>
        </dgm:presLayoutVars>
      </dgm:prSet>
      <dgm:spPr/>
    </dgm:pt>
    <dgm:pt modelId="{CA4C997A-901D-43C8-9922-84ECAF786A71}" type="pres">
      <dgm:prSet presAssocID="{9B85E1D7-6354-4F42-B9DE-EA86996B667F}" presName="sibTrans" presStyleCnt="0"/>
      <dgm:spPr/>
    </dgm:pt>
    <dgm:pt modelId="{DC476D70-56CD-41B4-8708-728E719D67A2}" type="pres">
      <dgm:prSet presAssocID="{A309885F-1926-4ECB-BAFD-52EFF7AA34AC}" presName="node" presStyleLbl="node1" presStyleIdx="5" presStyleCnt="32">
        <dgm:presLayoutVars>
          <dgm:bulletEnabled val="1"/>
        </dgm:presLayoutVars>
      </dgm:prSet>
      <dgm:spPr/>
    </dgm:pt>
    <dgm:pt modelId="{2C2339EE-9603-4A96-9DA2-DB8FB7BCFF7C}" type="pres">
      <dgm:prSet presAssocID="{164986BB-B0E0-4DB1-8F96-823A3C7A2D68}" presName="sibTrans" presStyleCnt="0"/>
      <dgm:spPr/>
    </dgm:pt>
    <dgm:pt modelId="{3C9A80D0-3BDC-49BF-9AED-2D1723E3A268}" type="pres">
      <dgm:prSet presAssocID="{A1062D1A-DA53-4771-9E38-14DADAA396CA}" presName="node" presStyleLbl="node1" presStyleIdx="6" presStyleCnt="32">
        <dgm:presLayoutVars>
          <dgm:bulletEnabled val="1"/>
        </dgm:presLayoutVars>
      </dgm:prSet>
      <dgm:spPr/>
    </dgm:pt>
    <dgm:pt modelId="{185A5255-BCE4-491C-87C9-592A9152B15C}" type="pres">
      <dgm:prSet presAssocID="{7A5CFC51-81A6-4FBC-AEEA-C4EAA922EE1F}" presName="sibTrans" presStyleCnt="0"/>
      <dgm:spPr/>
    </dgm:pt>
    <dgm:pt modelId="{F1CD7ECC-01F9-4A20-AF85-973C79565531}" type="pres">
      <dgm:prSet presAssocID="{9BA46E47-41DF-4ED4-BA5C-9DF11415551B}" presName="node" presStyleLbl="node1" presStyleIdx="7" presStyleCnt="32">
        <dgm:presLayoutVars>
          <dgm:bulletEnabled val="1"/>
        </dgm:presLayoutVars>
      </dgm:prSet>
      <dgm:spPr/>
    </dgm:pt>
    <dgm:pt modelId="{FE1D8E3C-E0E6-4D75-A986-046CA04613A3}" type="pres">
      <dgm:prSet presAssocID="{1B76F096-2FBE-4871-9EA8-252D53093F81}" presName="sibTrans" presStyleCnt="0"/>
      <dgm:spPr/>
    </dgm:pt>
    <dgm:pt modelId="{845402F7-626D-48BF-9DCD-313CE84038E3}" type="pres">
      <dgm:prSet presAssocID="{77C53D25-0F1A-49C2-9741-686245E9F60A}" presName="node" presStyleLbl="node1" presStyleIdx="8" presStyleCnt="32">
        <dgm:presLayoutVars>
          <dgm:bulletEnabled val="1"/>
        </dgm:presLayoutVars>
      </dgm:prSet>
      <dgm:spPr/>
    </dgm:pt>
    <dgm:pt modelId="{11607112-DCE4-4C16-BC66-2495327AC87E}" type="pres">
      <dgm:prSet presAssocID="{44540419-CC18-45D2-96D8-18F1C4A1B3EE}" presName="sibTrans" presStyleCnt="0"/>
      <dgm:spPr/>
    </dgm:pt>
    <dgm:pt modelId="{F35E0E56-09AB-43D9-855A-B7E66CF9B273}" type="pres">
      <dgm:prSet presAssocID="{FCEB45EF-81AA-4C7C-BF35-3EE960597BB5}" presName="node" presStyleLbl="node1" presStyleIdx="9" presStyleCnt="32">
        <dgm:presLayoutVars>
          <dgm:bulletEnabled val="1"/>
        </dgm:presLayoutVars>
      </dgm:prSet>
      <dgm:spPr/>
    </dgm:pt>
    <dgm:pt modelId="{95997AC8-63AC-4B8D-A56A-61BD13559500}" type="pres">
      <dgm:prSet presAssocID="{ECA5F2D9-A11E-4584-9F93-ED7413DDAFB1}" presName="sibTrans" presStyleCnt="0"/>
      <dgm:spPr/>
    </dgm:pt>
    <dgm:pt modelId="{D6116DEC-83A8-46C7-972E-B5F23B9D40E2}" type="pres">
      <dgm:prSet presAssocID="{8D6ED485-5A49-48B8-971B-E4023C9182E9}" presName="node" presStyleLbl="node1" presStyleIdx="10" presStyleCnt="32">
        <dgm:presLayoutVars>
          <dgm:bulletEnabled val="1"/>
        </dgm:presLayoutVars>
      </dgm:prSet>
      <dgm:spPr/>
    </dgm:pt>
    <dgm:pt modelId="{7B3340BB-1D24-4916-9CAF-427F8A6F3E01}" type="pres">
      <dgm:prSet presAssocID="{E35A69BC-B19D-4442-8169-A64F244A5F51}" presName="sibTrans" presStyleCnt="0"/>
      <dgm:spPr/>
    </dgm:pt>
    <dgm:pt modelId="{F5C86D96-1048-4556-9F34-08F20DF33D01}" type="pres">
      <dgm:prSet presAssocID="{B1397227-1073-4E25-84E8-3D24CEAA361C}" presName="node" presStyleLbl="node1" presStyleIdx="11" presStyleCnt="32">
        <dgm:presLayoutVars>
          <dgm:bulletEnabled val="1"/>
        </dgm:presLayoutVars>
      </dgm:prSet>
      <dgm:spPr/>
    </dgm:pt>
    <dgm:pt modelId="{91B5BE8E-9D53-4FDF-8B4E-8394E2860DC3}" type="pres">
      <dgm:prSet presAssocID="{D95144E4-0ACB-4148-9763-F1D7C0630CE3}" presName="sibTrans" presStyleCnt="0"/>
      <dgm:spPr/>
    </dgm:pt>
    <dgm:pt modelId="{87B11D64-F925-4CF5-918D-E3911512E831}" type="pres">
      <dgm:prSet presAssocID="{4DA721D8-EE60-404F-8717-B7901F93C40D}" presName="node" presStyleLbl="node1" presStyleIdx="12" presStyleCnt="32">
        <dgm:presLayoutVars>
          <dgm:bulletEnabled val="1"/>
        </dgm:presLayoutVars>
      </dgm:prSet>
      <dgm:spPr/>
    </dgm:pt>
    <dgm:pt modelId="{9062E0A2-4306-49B0-89C7-306AA09316B9}" type="pres">
      <dgm:prSet presAssocID="{A70C8D60-F1A7-497E-8015-4FD3A2BDD728}" presName="sibTrans" presStyleCnt="0"/>
      <dgm:spPr/>
    </dgm:pt>
    <dgm:pt modelId="{009605BD-9945-4777-A51F-220A0D84A4A1}" type="pres">
      <dgm:prSet presAssocID="{EC95D2F7-2912-4685-97CE-8ECD7D5C42DF}" presName="node" presStyleLbl="node1" presStyleIdx="13" presStyleCnt="32">
        <dgm:presLayoutVars>
          <dgm:bulletEnabled val="1"/>
        </dgm:presLayoutVars>
      </dgm:prSet>
      <dgm:spPr/>
    </dgm:pt>
    <dgm:pt modelId="{0C2FDACB-545F-455F-9B45-2D1BDE719CAA}" type="pres">
      <dgm:prSet presAssocID="{7529CB55-9227-4896-9053-A689AA0E35A0}" presName="sibTrans" presStyleCnt="0"/>
      <dgm:spPr/>
    </dgm:pt>
    <dgm:pt modelId="{53EFD5C2-875A-4FD7-B2C7-60CB07D5E6C8}" type="pres">
      <dgm:prSet presAssocID="{5BE1F241-CDC8-4E42-B3A8-BBFAB724D463}" presName="node" presStyleLbl="node1" presStyleIdx="14" presStyleCnt="32">
        <dgm:presLayoutVars>
          <dgm:bulletEnabled val="1"/>
        </dgm:presLayoutVars>
      </dgm:prSet>
      <dgm:spPr/>
    </dgm:pt>
    <dgm:pt modelId="{FD30F948-A7AB-4B46-A4A4-63901758DD8C}" type="pres">
      <dgm:prSet presAssocID="{D431AADA-4428-42CB-AD51-1BDA65761F55}" presName="sibTrans" presStyleCnt="0"/>
      <dgm:spPr/>
    </dgm:pt>
    <dgm:pt modelId="{25BBA10C-0C2F-49AF-9851-48D082F254FD}" type="pres">
      <dgm:prSet presAssocID="{26E33A6B-D30B-404F-93D0-99EFE372F532}" presName="node" presStyleLbl="node1" presStyleIdx="15" presStyleCnt="32">
        <dgm:presLayoutVars>
          <dgm:bulletEnabled val="1"/>
        </dgm:presLayoutVars>
      </dgm:prSet>
      <dgm:spPr/>
    </dgm:pt>
    <dgm:pt modelId="{3DD60383-E9B7-4028-B4B4-8C39C564E1C0}" type="pres">
      <dgm:prSet presAssocID="{40426E53-140B-4389-A915-1B7AA679F0FF}" presName="sibTrans" presStyleCnt="0"/>
      <dgm:spPr/>
    </dgm:pt>
    <dgm:pt modelId="{45E7CDDC-077F-4D36-93F3-A339FAEBB653}" type="pres">
      <dgm:prSet presAssocID="{A3BC8491-FEB3-4E63-A57A-959FF78C9C69}" presName="node" presStyleLbl="node1" presStyleIdx="16" presStyleCnt="32">
        <dgm:presLayoutVars>
          <dgm:bulletEnabled val="1"/>
        </dgm:presLayoutVars>
      </dgm:prSet>
      <dgm:spPr/>
    </dgm:pt>
    <dgm:pt modelId="{D73D4063-7827-49AA-B923-CB4BE463F4D4}" type="pres">
      <dgm:prSet presAssocID="{A5B1B03B-562D-4F66-BD97-C2093FB8489D}" presName="sibTrans" presStyleCnt="0"/>
      <dgm:spPr/>
    </dgm:pt>
    <dgm:pt modelId="{DD479A1E-4C80-480C-A72D-7F7B1FB8FAED}" type="pres">
      <dgm:prSet presAssocID="{FFE97B7C-1C58-4CE4-9341-D912A890CE58}" presName="node" presStyleLbl="node1" presStyleIdx="17" presStyleCnt="32">
        <dgm:presLayoutVars>
          <dgm:bulletEnabled val="1"/>
        </dgm:presLayoutVars>
      </dgm:prSet>
      <dgm:spPr/>
    </dgm:pt>
    <dgm:pt modelId="{82C77E92-AF47-4ECB-81D3-F84944E663F5}" type="pres">
      <dgm:prSet presAssocID="{8C7F5D81-88E9-4BD6-ADF3-E035D1F8F79F}" presName="sibTrans" presStyleCnt="0"/>
      <dgm:spPr/>
    </dgm:pt>
    <dgm:pt modelId="{FC86B7A2-DABD-49E2-AA94-E2A8D74F9912}" type="pres">
      <dgm:prSet presAssocID="{EEE20FB9-2D64-438E-AFB6-83BF6AB92DEF}" presName="node" presStyleLbl="node1" presStyleIdx="18" presStyleCnt="32">
        <dgm:presLayoutVars>
          <dgm:bulletEnabled val="1"/>
        </dgm:presLayoutVars>
      </dgm:prSet>
      <dgm:spPr/>
    </dgm:pt>
    <dgm:pt modelId="{7F0DE2FE-5076-4736-8F19-743D9E26B4F6}" type="pres">
      <dgm:prSet presAssocID="{580E444C-1028-47A7-BAE4-A985481F72B1}" presName="sibTrans" presStyleCnt="0"/>
      <dgm:spPr/>
    </dgm:pt>
    <dgm:pt modelId="{0BBF0A35-CBEE-411B-B1FF-2B9053A9E531}" type="pres">
      <dgm:prSet presAssocID="{0954D2AC-400A-4B54-92FA-B6EDDB6FDA53}" presName="node" presStyleLbl="node1" presStyleIdx="19" presStyleCnt="32">
        <dgm:presLayoutVars>
          <dgm:bulletEnabled val="1"/>
        </dgm:presLayoutVars>
      </dgm:prSet>
      <dgm:spPr/>
    </dgm:pt>
    <dgm:pt modelId="{50762219-6962-49DF-879F-F654E2D2E247}" type="pres">
      <dgm:prSet presAssocID="{3061FB4E-EE80-4983-A032-8A824BCB2532}" presName="sibTrans" presStyleCnt="0"/>
      <dgm:spPr/>
    </dgm:pt>
    <dgm:pt modelId="{13C8DC88-0340-4FDC-ACA7-642EC38266A3}" type="pres">
      <dgm:prSet presAssocID="{A145B3AC-7F85-45A5-B704-9C4EF3EE9001}" presName="node" presStyleLbl="node1" presStyleIdx="20" presStyleCnt="32">
        <dgm:presLayoutVars>
          <dgm:bulletEnabled val="1"/>
        </dgm:presLayoutVars>
      </dgm:prSet>
      <dgm:spPr/>
    </dgm:pt>
    <dgm:pt modelId="{F192BF1D-89E0-4BCD-A5B5-5A277C06A442}" type="pres">
      <dgm:prSet presAssocID="{9CE8567F-8DA8-4FAF-BBF3-4AF7366FC592}" presName="sibTrans" presStyleCnt="0"/>
      <dgm:spPr/>
    </dgm:pt>
    <dgm:pt modelId="{3046F2BF-98A0-4CB7-B003-39FF70779A25}" type="pres">
      <dgm:prSet presAssocID="{F897E43A-C1AA-4EDF-929E-62F1F697947C}" presName="node" presStyleLbl="node1" presStyleIdx="21" presStyleCnt="32">
        <dgm:presLayoutVars>
          <dgm:bulletEnabled val="1"/>
        </dgm:presLayoutVars>
      </dgm:prSet>
      <dgm:spPr/>
    </dgm:pt>
    <dgm:pt modelId="{7166D7C1-DDF6-4FC0-9967-40CD02EAC5F1}" type="pres">
      <dgm:prSet presAssocID="{C14F779D-7E62-420F-82B8-79AF58AA1137}" presName="sibTrans" presStyleCnt="0"/>
      <dgm:spPr/>
    </dgm:pt>
    <dgm:pt modelId="{5DFF0DCD-8E0F-4690-92C5-B8D35B964D12}" type="pres">
      <dgm:prSet presAssocID="{3B39C4E6-B6E3-4058-A067-7FEA4BD5ED4F}" presName="node" presStyleLbl="node1" presStyleIdx="22" presStyleCnt="32">
        <dgm:presLayoutVars>
          <dgm:bulletEnabled val="1"/>
        </dgm:presLayoutVars>
      </dgm:prSet>
      <dgm:spPr/>
    </dgm:pt>
    <dgm:pt modelId="{19CDE8B6-80CF-42CB-9074-FE469ADF078C}" type="pres">
      <dgm:prSet presAssocID="{D5AC86E6-5042-442A-8405-84E6E98FDE65}" presName="sibTrans" presStyleCnt="0"/>
      <dgm:spPr/>
    </dgm:pt>
    <dgm:pt modelId="{A8B42909-6F23-4AEA-87A7-FBED2C1EB590}" type="pres">
      <dgm:prSet presAssocID="{52FE5EC5-4948-4F99-A508-128506216614}" presName="node" presStyleLbl="node1" presStyleIdx="23" presStyleCnt="32">
        <dgm:presLayoutVars>
          <dgm:bulletEnabled val="1"/>
        </dgm:presLayoutVars>
      </dgm:prSet>
      <dgm:spPr/>
    </dgm:pt>
    <dgm:pt modelId="{F8D91C27-B8CA-4322-96C2-18690CA84CF6}" type="pres">
      <dgm:prSet presAssocID="{42C5C142-2C7B-4EF4-9C6E-8A9E65DDDBBA}" presName="sibTrans" presStyleCnt="0"/>
      <dgm:spPr/>
    </dgm:pt>
    <dgm:pt modelId="{0CE076D1-6F5B-48B0-92EA-D83C1ED68FDE}" type="pres">
      <dgm:prSet presAssocID="{E0DB89D9-8F2A-4BDB-9A91-B3A8BC38B6B5}" presName="node" presStyleLbl="node1" presStyleIdx="24" presStyleCnt="32">
        <dgm:presLayoutVars>
          <dgm:bulletEnabled val="1"/>
        </dgm:presLayoutVars>
      </dgm:prSet>
      <dgm:spPr/>
    </dgm:pt>
    <dgm:pt modelId="{85704D74-D086-45B1-809A-AFFC1CB56CA3}" type="pres">
      <dgm:prSet presAssocID="{4FA1AE5F-8A0B-442F-9445-806C1D5BF54F}" presName="sibTrans" presStyleCnt="0"/>
      <dgm:spPr/>
    </dgm:pt>
    <dgm:pt modelId="{8B7BD1CB-125D-4FCA-B01F-68E1D25D74A2}" type="pres">
      <dgm:prSet presAssocID="{77DE1D8B-23EC-402B-A07F-06FE5715C0AF}" presName="node" presStyleLbl="node1" presStyleIdx="25" presStyleCnt="32">
        <dgm:presLayoutVars>
          <dgm:bulletEnabled val="1"/>
        </dgm:presLayoutVars>
      </dgm:prSet>
      <dgm:spPr/>
    </dgm:pt>
    <dgm:pt modelId="{8B3981B1-0B9E-471C-8712-7974E5A273BE}" type="pres">
      <dgm:prSet presAssocID="{C4501FFD-C999-41DA-87A4-C78674FBCCAD}" presName="sibTrans" presStyleCnt="0"/>
      <dgm:spPr/>
    </dgm:pt>
    <dgm:pt modelId="{D3C355EC-254E-4EBB-9633-FE3F492E19F5}" type="pres">
      <dgm:prSet presAssocID="{864E4F14-8D50-4110-9537-616C99B4B164}" presName="node" presStyleLbl="node1" presStyleIdx="26" presStyleCnt="32">
        <dgm:presLayoutVars>
          <dgm:bulletEnabled val="1"/>
        </dgm:presLayoutVars>
      </dgm:prSet>
      <dgm:spPr/>
    </dgm:pt>
    <dgm:pt modelId="{3A2ACF5A-BD57-4E97-B5EC-2E9686E92B9B}" type="pres">
      <dgm:prSet presAssocID="{C0FFB2DE-2FDB-4660-BB63-D8214EF69BA8}" presName="sibTrans" presStyleCnt="0"/>
      <dgm:spPr/>
    </dgm:pt>
    <dgm:pt modelId="{C2C347EC-D582-40EC-9001-CE91899BFE7C}" type="pres">
      <dgm:prSet presAssocID="{144017BC-BDFA-4F55-B7D0-95DF8E6663AF}" presName="node" presStyleLbl="node1" presStyleIdx="27" presStyleCnt="32">
        <dgm:presLayoutVars>
          <dgm:bulletEnabled val="1"/>
        </dgm:presLayoutVars>
      </dgm:prSet>
      <dgm:spPr/>
    </dgm:pt>
    <dgm:pt modelId="{19B55491-6FCD-4B46-B79E-37681702E721}" type="pres">
      <dgm:prSet presAssocID="{C7462E85-6B8D-4EE0-A16D-35C002A8FCB9}" presName="sibTrans" presStyleCnt="0"/>
      <dgm:spPr/>
    </dgm:pt>
    <dgm:pt modelId="{C73C2467-79F7-4D2F-B4D8-73B4B05C0C65}" type="pres">
      <dgm:prSet presAssocID="{5DD93552-C7DF-4B44-B45F-D660F453C1E4}" presName="node" presStyleLbl="node1" presStyleIdx="28" presStyleCnt="32">
        <dgm:presLayoutVars>
          <dgm:bulletEnabled val="1"/>
        </dgm:presLayoutVars>
      </dgm:prSet>
      <dgm:spPr/>
    </dgm:pt>
    <dgm:pt modelId="{18B46CF1-8257-4536-8301-60ED43D9D91C}" type="pres">
      <dgm:prSet presAssocID="{7E72DDE3-60A6-44D3-B5B5-7123DF17D455}" presName="sibTrans" presStyleCnt="0"/>
      <dgm:spPr/>
    </dgm:pt>
    <dgm:pt modelId="{236D4B74-70EA-49FE-95D9-91FD4C9940E5}" type="pres">
      <dgm:prSet presAssocID="{FDE66E06-2B7D-477B-8E13-FF0B554DA4CF}" presName="node" presStyleLbl="node1" presStyleIdx="29" presStyleCnt="32">
        <dgm:presLayoutVars>
          <dgm:bulletEnabled val="1"/>
        </dgm:presLayoutVars>
      </dgm:prSet>
      <dgm:spPr/>
    </dgm:pt>
    <dgm:pt modelId="{F2A8AD06-B890-45D5-80CD-919FBAA3296F}" type="pres">
      <dgm:prSet presAssocID="{A1946D00-E71A-4B24-B84D-3B880A8D6051}" presName="sibTrans" presStyleCnt="0"/>
      <dgm:spPr/>
    </dgm:pt>
    <dgm:pt modelId="{5DEE29C3-EC6D-424F-82E0-2DBCFC9395CC}" type="pres">
      <dgm:prSet presAssocID="{5DFB0B00-6213-4339-A98E-F436C5840758}" presName="node" presStyleLbl="node1" presStyleIdx="30" presStyleCnt="32">
        <dgm:presLayoutVars>
          <dgm:bulletEnabled val="1"/>
        </dgm:presLayoutVars>
      </dgm:prSet>
      <dgm:spPr/>
    </dgm:pt>
    <dgm:pt modelId="{8709410A-0B95-47A2-BBF1-0FBB2C5EEA03}" type="pres">
      <dgm:prSet presAssocID="{D50015B1-52DA-405C-BBEB-0CF4B871FA2B}" presName="sibTrans" presStyleCnt="0"/>
      <dgm:spPr/>
    </dgm:pt>
    <dgm:pt modelId="{BB5DD786-A3A1-4FAD-8563-0DE714AC8F15}" type="pres">
      <dgm:prSet presAssocID="{A08880AE-25A8-401E-873B-5DA48DA0AAE7}" presName="node" presStyleLbl="node1" presStyleIdx="31" presStyleCnt="32">
        <dgm:presLayoutVars>
          <dgm:bulletEnabled val="1"/>
        </dgm:presLayoutVars>
      </dgm:prSet>
      <dgm:spPr/>
    </dgm:pt>
  </dgm:ptLst>
  <dgm:cxnLst>
    <dgm:cxn modelId="{C9391D05-4001-4DF7-8B6E-E89B9C1DB1A7}" srcId="{39DC9864-B623-4F2E-ACB2-D7BC4FAF29E4}" destId="{F897E43A-C1AA-4EDF-929E-62F1F697947C}" srcOrd="21" destOrd="0" parTransId="{1F0B1391-C11D-4E68-98C9-21EC44D6F4FA}" sibTransId="{C14F779D-7E62-420F-82B8-79AF58AA1137}"/>
    <dgm:cxn modelId="{81319909-42A1-45AF-ACF2-F635D732D42B}" type="presOf" srcId="{51D9B928-8509-4F96-9F36-F9AE50275DDC}" destId="{74982758-069B-4D8D-9A60-7346CB740B17}" srcOrd="0" destOrd="0" presId="urn:microsoft.com/office/officeart/2005/8/layout/default"/>
    <dgm:cxn modelId="{3670E30A-DC09-498C-9189-B249A72CB717}" srcId="{39DC9864-B623-4F2E-ACB2-D7BC4FAF29E4}" destId="{FDE66E06-2B7D-477B-8E13-FF0B554DA4CF}" srcOrd="29" destOrd="0" parTransId="{145B644D-1D95-4B6B-A044-5EA5152E8CD0}" sibTransId="{A1946D00-E71A-4B24-B84D-3B880A8D6051}"/>
    <dgm:cxn modelId="{313E570D-EDBA-468C-9DF1-62C17C869E33}" srcId="{39DC9864-B623-4F2E-ACB2-D7BC4FAF29E4}" destId="{5DD93552-C7DF-4B44-B45F-D660F453C1E4}" srcOrd="28" destOrd="0" parTransId="{A07ACC23-C559-4AC5-B817-0D4E610A4382}" sibTransId="{7E72DDE3-60A6-44D3-B5B5-7123DF17D455}"/>
    <dgm:cxn modelId="{F02F1F10-105E-4751-AEBF-22D848FC8C97}" srcId="{39DC9864-B623-4F2E-ACB2-D7BC4FAF29E4}" destId="{CC6F1D0A-9ABB-4B2A-8349-D38184040570}" srcOrd="4" destOrd="0" parTransId="{4366466A-9EB2-49B7-8587-47AAA515A668}" sibTransId="{9B85E1D7-6354-4F42-B9DE-EA86996B667F}"/>
    <dgm:cxn modelId="{F70C2F13-F3EA-43EF-82DE-5C95177911C3}" type="presOf" srcId="{77C53D25-0F1A-49C2-9741-686245E9F60A}" destId="{845402F7-626D-48BF-9DCD-313CE84038E3}" srcOrd="0" destOrd="0" presId="urn:microsoft.com/office/officeart/2005/8/layout/default"/>
    <dgm:cxn modelId="{A67BB517-0630-446E-9C30-F43C0A089E53}" type="presOf" srcId="{9BA46E47-41DF-4ED4-BA5C-9DF11415551B}" destId="{F1CD7ECC-01F9-4A20-AF85-973C79565531}" srcOrd="0" destOrd="0" presId="urn:microsoft.com/office/officeart/2005/8/layout/default"/>
    <dgm:cxn modelId="{670E9618-9BD1-417D-B6E1-7FAFE2303B60}" srcId="{39DC9864-B623-4F2E-ACB2-D7BC4FAF29E4}" destId="{A3BC8491-FEB3-4E63-A57A-959FF78C9C69}" srcOrd="16" destOrd="0" parTransId="{BA5ACDD8-DD4F-4F71-AC4C-31B146CE2957}" sibTransId="{A5B1B03B-562D-4F66-BD97-C2093FB8489D}"/>
    <dgm:cxn modelId="{4A362425-B766-4642-97AE-BC51BA0BAF52}" srcId="{39DC9864-B623-4F2E-ACB2-D7BC4FAF29E4}" destId="{A309885F-1926-4ECB-BAFD-52EFF7AA34AC}" srcOrd="5" destOrd="0" parTransId="{75FA9E8A-C662-4876-A380-644996EB40D5}" sibTransId="{164986BB-B0E0-4DB1-8F96-823A3C7A2D68}"/>
    <dgm:cxn modelId="{3A426426-C2BE-41C7-8C8E-030A8959E958}" type="presOf" srcId="{3579D2B3-14ED-430B-A797-0B7FCF858D62}" destId="{035FB4C5-FD8F-471E-A9D3-FBF9E51F7B45}" srcOrd="0" destOrd="0" presId="urn:microsoft.com/office/officeart/2005/8/layout/default"/>
    <dgm:cxn modelId="{EC777827-2826-404F-88B8-0C0FD779189E}" srcId="{39DC9864-B623-4F2E-ACB2-D7BC4FAF29E4}" destId="{EEE20FB9-2D64-438E-AFB6-83BF6AB92DEF}" srcOrd="18" destOrd="0" parTransId="{B57E700C-B429-40D7-8621-36E65437B006}" sibTransId="{580E444C-1028-47A7-BAE4-A985481F72B1}"/>
    <dgm:cxn modelId="{11587A2B-E372-4456-9E5D-47070661812F}" type="presOf" srcId="{FDE66E06-2B7D-477B-8E13-FF0B554DA4CF}" destId="{236D4B74-70EA-49FE-95D9-91FD4C9940E5}" srcOrd="0" destOrd="0" presId="urn:microsoft.com/office/officeart/2005/8/layout/default"/>
    <dgm:cxn modelId="{AABF9D2C-7484-43BE-9DEF-8E7AB4F80F65}" type="presOf" srcId="{A309885F-1926-4ECB-BAFD-52EFF7AA34AC}" destId="{DC476D70-56CD-41B4-8708-728E719D67A2}" srcOrd="0" destOrd="0" presId="urn:microsoft.com/office/officeart/2005/8/layout/default"/>
    <dgm:cxn modelId="{D184332F-9496-4D24-8E9F-858400935526}" type="presOf" srcId="{FCEB45EF-81AA-4C7C-BF35-3EE960597BB5}" destId="{F35E0E56-09AB-43D9-855A-B7E66CF9B273}" srcOrd="0" destOrd="0" presId="urn:microsoft.com/office/officeart/2005/8/layout/default"/>
    <dgm:cxn modelId="{49BFC130-A3DB-4B0A-9E90-EFC1EAF46E59}" type="presOf" srcId="{A1062D1A-DA53-4771-9E38-14DADAA396CA}" destId="{3C9A80D0-3BDC-49BF-9AED-2D1723E3A268}" srcOrd="0" destOrd="0" presId="urn:microsoft.com/office/officeart/2005/8/layout/default"/>
    <dgm:cxn modelId="{62A22E35-BD72-4547-BF9D-28B7340AA767}" srcId="{39DC9864-B623-4F2E-ACB2-D7BC4FAF29E4}" destId="{8D6ED485-5A49-48B8-971B-E4023C9182E9}" srcOrd="10" destOrd="0" parTransId="{75958591-5013-4F10-A31F-67F0D7382AC7}" sibTransId="{E35A69BC-B19D-4442-8169-A64F244A5F51}"/>
    <dgm:cxn modelId="{AC33B337-336B-41A1-B884-7F5FDCA1AA55}" srcId="{39DC9864-B623-4F2E-ACB2-D7BC4FAF29E4}" destId="{A145B3AC-7F85-45A5-B704-9C4EF3EE9001}" srcOrd="20" destOrd="0" parTransId="{8421A49F-96A7-41BF-8176-523221A68BE7}" sibTransId="{9CE8567F-8DA8-4FAF-BBF3-4AF7366FC592}"/>
    <dgm:cxn modelId="{AD0B2C3A-CE2E-40E8-A527-AED4D4D96C6D}" srcId="{39DC9864-B623-4F2E-ACB2-D7BC4FAF29E4}" destId="{26E33A6B-D30B-404F-93D0-99EFE372F532}" srcOrd="15" destOrd="0" parTransId="{619EEC2F-B583-425A-948A-2E44E42EA880}" sibTransId="{40426E53-140B-4389-A915-1B7AA679F0FF}"/>
    <dgm:cxn modelId="{65D5493B-72D7-4F03-AB78-CBBEFC4F5657}" srcId="{39DC9864-B623-4F2E-ACB2-D7BC4FAF29E4}" destId="{864E4F14-8D50-4110-9537-616C99B4B164}" srcOrd="26" destOrd="0" parTransId="{5DB55287-AD21-49E5-BDBF-86E2CFAE2176}" sibTransId="{C0FFB2DE-2FDB-4660-BB63-D8214EF69BA8}"/>
    <dgm:cxn modelId="{E4B75C40-DE1F-4018-B42D-1E0B047BAF90}" srcId="{39DC9864-B623-4F2E-ACB2-D7BC4FAF29E4}" destId="{4DA721D8-EE60-404F-8717-B7901F93C40D}" srcOrd="12" destOrd="0" parTransId="{E27E525A-8D79-491D-85C5-7A07E52BF1F3}" sibTransId="{A70C8D60-F1A7-497E-8015-4FD3A2BDD728}"/>
    <dgm:cxn modelId="{19B4CD60-D87F-4BD7-9C6C-4AF2EDA04B43}" srcId="{39DC9864-B623-4F2E-ACB2-D7BC4FAF29E4}" destId="{77C53D25-0F1A-49C2-9741-686245E9F60A}" srcOrd="8" destOrd="0" parTransId="{90DAAC80-3F78-4E13-BC6D-A2289E4D1BD0}" sibTransId="{44540419-CC18-45D2-96D8-18F1C4A1B3EE}"/>
    <dgm:cxn modelId="{84997061-CCE1-49B1-9C81-E2E5F7FCCF83}" srcId="{39DC9864-B623-4F2E-ACB2-D7BC4FAF29E4}" destId="{FFE97B7C-1C58-4CE4-9341-D912A890CE58}" srcOrd="17" destOrd="0" parTransId="{B139CDE4-5A37-4D7E-93EC-54031F3AD94F}" sibTransId="{8C7F5D81-88E9-4BD6-ADF3-E035D1F8F79F}"/>
    <dgm:cxn modelId="{EB754543-8E96-472B-9A65-89B282B65FF4}" type="presOf" srcId="{F897E43A-C1AA-4EDF-929E-62F1F697947C}" destId="{3046F2BF-98A0-4CB7-B003-39FF70779A25}" srcOrd="0" destOrd="0" presId="urn:microsoft.com/office/officeart/2005/8/layout/default"/>
    <dgm:cxn modelId="{F2606645-C631-41C8-B331-2D764C488DB0}" srcId="{39DC9864-B623-4F2E-ACB2-D7BC4FAF29E4}" destId="{3579D2B3-14ED-430B-A797-0B7FCF858D62}" srcOrd="2" destOrd="0" parTransId="{C3ECD95B-C383-4C91-A9C5-F4A8244BD820}" sibTransId="{7A05151B-8CB5-45F0-A6B7-09E0A34FDDC9}"/>
    <dgm:cxn modelId="{C210A366-1687-4E6A-B946-F802826DB3B0}" srcId="{39DC9864-B623-4F2E-ACB2-D7BC4FAF29E4}" destId="{E0DB89D9-8F2A-4BDB-9A91-B3A8BC38B6B5}" srcOrd="24" destOrd="0" parTransId="{96553A29-3EE5-4E42-8DB3-108D666A7A3F}" sibTransId="{4FA1AE5F-8A0B-442F-9445-806C1D5BF54F}"/>
    <dgm:cxn modelId="{58FEB846-6B7D-4769-BA6C-CE5F064C6503}" type="presOf" srcId="{E0DB89D9-8F2A-4BDB-9A91-B3A8BC38B6B5}" destId="{0CE076D1-6F5B-48B0-92EA-D83C1ED68FDE}" srcOrd="0" destOrd="0" presId="urn:microsoft.com/office/officeart/2005/8/layout/default"/>
    <dgm:cxn modelId="{60D68947-E214-4AB7-9B5C-B399AA626660}" type="presOf" srcId="{B1397227-1073-4E25-84E8-3D24CEAA361C}" destId="{F5C86D96-1048-4556-9F34-08F20DF33D01}" srcOrd="0" destOrd="0" presId="urn:microsoft.com/office/officeart/2005/8/layout/default"/>
    <dgm:cxn modelId="{15350369-DDB3-4630-88CA-17EC42BD1882}" type="presOf" srcId="{77DE1D8B-23EC-402B-A07F-06FE5715C0AF}" destId="{8B7BD1CB-125D-4FCA-B01F-68E1D25D74A2}" srcOrd="0" destOrd="0" presId="urn:microsoft.com/office/officeart/2005/8/layout/default"/>
    <dgm:cxn modelId="{AC6D6869-1719-4892-940B-7F210459CB12}" srcId="{39DC9864-B623-4F2E-ACB2-D7BC4FAF29E4}" destId="{3B39C4E6-B6E3-4058-A067-7FEA4BD5ED4F}" srcOrd="22" destOrd="0" parTransId="{9823FFC0-890E-41B2-A688-47A1F5DDD02F}" sibTransId="{D5AC86E6-5042-442A-8405-84E6E98FDE65}"/>
    <dgm:cxn modelId="{00472D6B-97C0-42EE-AFB9-165CE7A76A21}" type="presOf" srcId="{5DFB0B00-6213-4339-A98E-F436C5840758}" destId="{5DEE29C3-EC6D-424F-82E0-2DBCFC9395CC}" srcOrd="0" destOrd="0" presId="urn:microsoft.com/office/officeart/2005/8/layout/default"/>
    <dgm:cxn modelId="{FBBEBA6E-12FF-47AC-A424-16CBE0DA3E1B}" type="presOf" srcId="{864E4F14-8D50-4110-9537-616C99B4B164}" destId="{D3C355EC-254E-4EBB-9633-FE3F492E19F5}" srcOrd="0" destOrd="0" presId="urn:microsoft.com/office/officeart/2005/8/layout/default"/>
    <dgm:cxn modelId="{32598B51-0AC7-4F58-B31B-2484D90DA70A}" type="presOf" srcId="{0954D2AC-400A-4B54-92FA-B6EDDB6FDA53}" destId="{0BBF0A35-CBEE-411B-B1FF-2B9053A9E531}" srcOrd="0" destOrd="0" presId="urn:microsoft.com/office/officeart/2005/8/layout/default"/>
    <dgm:cxn modelId="{2F2B577B-8CCB-48A8-8A20-890F3CF9D4A3}" type="presOf" srcId="{A08880AE-25A8-401E-873B-5DA48DA0AAE7}" destId="{BB5DD786-A3A1-4FAD-8563-0DE714AC8F15}" srcOrd="0" destOrd="0" presId="urn:microsoft.com/office/officeart/2005/8/layout/default"/>
    <dgm:cxn modelId="{BECEC17D-6B0C-473B-9663-CEC91606D01F}" type="presOf" srcId="{144017BC-BDFA-4F55-B7D0-95DF8E6663AF}" destId="{C2C347EC-D582-40EC-9001-CE91899BFE7C}" srcOrd="0" destOrd="0" presId="urn:microsoft.com/office/officeart/2005/8/layout/default"/>
    <dgm:cxn modelId="{A8466183-567C-4496-9B04-A06AEB58E6F3}" type="presOf" srcId="{5BE1F241-CDC8-4E42-B3A8-BBFAB724D463}" destId="{53EFD5C2-875A-4FD7-B2C7-60CB07D5E6C8}" srcOrd="0" destOrd="0" presId="urn:microsoft.com/office/officeart/2005/8/layout/default"/>
    <dgm:cxn modelId="{0988A584-1148-4DE3-8701-07629945740B}" srcId="{39DC9864-B623-4F2E-ACB2-D7BC4FAF29E4}" destId="{A08880AE-25A8-401E-873B-5DA48DA0AAE7}" srcOrd="31" destOrd="0" parTransId="{F431F39E-9852-4C6A-B410-098B09E51CF5}" sibTransId="{67F91906-4BC7-41A9-8DE4-9591A7FDDD3F}"/>
    <dgm:cxn modelId="{DB4A7997-CC06-492F-9893-86676F61CF90}" srcId="{39DC9864-B623-4F2E-ACB2-D7BC4FAF29E4}" destId="{51D9B928-8509-4F96-9F36-F9AE50275DDC}" srcOrd="1" destOrd="0" parTransId="{1AD6F2C2-86D2-4B16-8F36-92F406002B67}" sibTransId="{122774EF-0772-4D75-A363-57CE9BAD6742}"/>
    <dgm:cxn modelId="{3FFAA699-C162-48DE-983B-D855012E6535}" type="presOf" srcId="{52FE5EC5-4948-4F99-A508-128506216614}" destId="{A8B42909-6F23-4AEA-87A7-FBED2C1EB590}" srcOrd="0" destOrd="0" presId="urn:microsoft.com/office/officeart/2005/8/layout/default"/>
    <dgm:cxn modelId="{D89B199B-C821-439E-AA26-DE847200EC5B}" type="presOf" srcId="{EEE20FB9-2D64-438E-AFB6-83BF6AB92DEF}" destId="{FC86B7A2-DABD-49E2-AA94-E2A8D74F9912}" srcOrd="0" destOrd="0" presId="urn:microsoft.com/office/officeart/2005/8/layout/default"/>
    <dgm:cxn modelId="{F937199C-A355-40C7-A9E3-B5869A87D5C1}" type="presOf" srcId="{26E33A6B-D30B-404F-93D0-99EFE372F532}" destId="{25BBA10C-0C2F-49AF-9851-48D082F254FD}" srcOrd="0" destOrd="0" presId="urn:microsoft.com/office/officeart/2005/8/layout/default"/>
    <dgm:cxn modelId="{D935C8A0-5CBB-4D47-84E1-24F5D632ED1C}" srcId="{39DC9864-B623-4F2E-ACB2-D7BC4FAF29E4}" destId="{9BA46E47-41DF-4ED4-BA5C-9DF11415551B}" srcOrd="7" destOrd="0" parTransId="{A4E20037-C03E-4247-BF6D-122E9F1BD563}" sibTransId="{1B76F096-2FBE-4871-9EA8-252D53093F81}"/>
    <dgm:cxn modelId="{27E684A2-B5DD-4465-87DB-AC2E79DF5523}" type="presOf" srcId="{C08CF9B0-31C0-4A6D-98E1-ED24DA71945C}" destId="{0DCFBA2B-3F28-46BD-8D32-408FDCC74FBD}" srcOrd="0" destOrd="0" presId="urn:microsoft.com/office/officeart/2005/8/layout/default"/>
    <dgm:cxn modelId="{6697FCA2-5EFB-43C5-B517-F621FF59C6AC}" srcId="{39DC9864-B623-4F2E-ACB2-D7BC4FAF29E4}" destId="{EC95D2F7-2912-4685-97CE-8ECD7D5C42DF}" srcOrd="13" destOrd="0" parTransId="{705A9C9F-7859-471D-97D8-454024A6C7DA}" sibTransId="{7529CB55-9227-4896-9053-A689AA0E35A0}"/>
    <dgm:cxn modelId="{86A1EFA7-9EFA-4556-8891-D6FA45985636}" type="presOf" srcId="{EC95D2F7-2912-4685-97CE-8ECD7D5C42DF}" destId="{009605BD-9945-4777-A51F-220A0D84A4A1}" srcOrd="0" destOrd="0" presId="urn:microsoft.com/office/officeart/2005/8/layout/default"/>
    <dgm:cxn modelId="{6F6EEEAE-EA1D-4459-A8E0-5115A1B6C914}" type="presOf" srcId="{77E60893-D5C6-410D-B2C2-2763B3D095C5}" destId="{0DB16150-2FAF-4F7E-BB0E-670ACB3907D3}" srcOrd="0" destOrd="0" presId="urn:microsoft.com/office/officeart/2005/8/layout/default"/>
    <dgm:cxn modelId="{4FE5C1B3-E1DE-4379-BF66-470DAE43C87D}" type="presOf" srcId="{FFE97B7C-1C58-4CE4-9341-D912A890CE58}" destId="{DD479A1E-4C80-480C-A72D-7F7B1FB8FAED}" srcOrd="0" destOrd="0" presId="urn:microsoft.com/office/officeart/2005/8/layout/default"/>
    <dgm:cxn modelId="{265C20B5-A0A6-4D0B-8F60-57783E13DDDB}" srcId="{39DC9864-B623-4F2E-ACB2-D7BC4FAF29E4}" destId="{144017BC-BDFA-4F55-B7D0-95DF8E6663AF}" srcOrd="27" destOrd="0" parTransId="{F381FD6C-57EE-41D8-B78F-17ACF52411F4}" sibTransId="{C7462E85-6B8D-4EE0-A16D-35C002A8FCB9}"/>
    <dgm:cxn modelId="{EEB37DBC-12D0-4EAF-B76F-83B444465EDD}" srcId="{39DC9864-B623-4F2E-ACB2-D7BC4FAF29E4}" destId="{5DFB0B00-6213-4339-A98E-F436C5840758}" srcOrd="30" destOrd="0" parTransId="{68B7BAB1-375A-4650-89BA-A6BA519CA11F}" sibTransId="{D50015B1-52DA-405C-BBEB-0CF4B871FA2B}"/>
    <dgm:cxn modelId="{844B31C0-FB22-452C-ADF6-CD5EC87448E7}" srcId="{39DC9864-B623-4F2E-ACB2-D7BC4FAF29E4}" destId="{52FE5EC5-4948-4F99-A508-128506216614}" srcOrd="23" destOrd="0" parTransId="{A4F6A69F-E16B-4AB3-8F74-5EA5C23919E8}" sibTransId="{42C5C142-2C7B-4EF4-9C6E-8A9E65DDDBBA}"/>
    <dgm:cxn modelId="{6DBA46C1-EE3A-4F1E-8AB3-1A0FBA164A0D}" type="presOf" srcId="{CC6F1D0A-9ABB-4B2A-8349-D38184040570}" destId="{1EA19BF5-C368-4A36-8861-EEB169D2D8C2}" srcOrd="0" destOrd="0" presId="urn:microsoft.com/office/officeart/2005/8/layout/default"/>
    <dgm:cxn modelId="{EDECB6C2-A8E9-4745-91F5-D0486D86F78C}" type="presOf" srcId="{A3BC8491-FEB3-4E63-A57A-959FF78C9C69}" destId="{45E7CDDC-077F-4D36-93F3-A339FAEBB653}" srcOrd="0" destOrd="0" presId="urn:microsoft.com/office/officeart/2005/8/layout/default"/>
    <dgm:cxn modelId="{CC59DCCB-D0D3-4DE0-A7F2-AFC653A6FA1C}" srcId="{39DC9864-B623-4F2E-ACB2-D7BC4FAF29E4}" destId="{77E60893-D5C6-410D-B2C2-2763B3D095C5}" srcOrd="0" destOrd="0" parTransId="{D3C55B61-3A62-46EA-8792-3F3E0F09E74D}" sibTransId="{454271B4-DF07-4F67-A3F8-2E9A427C9E0A}"/>
    <dgm:cxn modelId="{59350FCC-E2C0-4475-ABAF-39F7A278F0F3}" srcId="{39DC9864-B623-4F2E-ACB2-D7BC4FAF29E4}" destId="{FCEB45EF-81AA-4C7C-BF35-3EE960597BB5}" srcOrd="9" destOrd="0" parTransId="{B1B529AE-80E5-4915-9474-34C6CF08426B}" sibTransId="{ECA5F2D9-A11E-4584-9F93-ED7413DDAFB1}"/>
    <dgm:cxn modelId="{55A05DCC-9871-48C9-BF71-099735C50F86}" type="presOf" srcId="{3B39C4E6-B6E3-4058-A067-7FEA4BD5ED4F}" destId="{5DFF0DCD-8E0F-4690-92C5-B8D35B964D12}" srcOrd="0" destOrd="0" presId="urn:microsoft.com/office/officeart/2005/8/layout/default"/>
    <dgm:cxn modelId="{4576ECCE-5127-46F1-AC40-D54A1A2F673D}" srcId="{39DC9864-B623-4F2E-ACB2-D7BC4FAF29E4}" destId="{A1062D1A-DA53-4771-9E38-14DADAA396CA}" srcOrd="6" destOrd="0" parTransId="{8DAA8262-E78F-49AD-B7A0-2CBF98B69BB0}" sibTransId="{7A5CFC51-81A6-4FBC-AEEA-C4EAA922EE1F}"/>
    <dgm:cxn modelId="{360822D0-3FC9-4F51-8A89-BD6B46710DB2}" srcId="{39DC9864-B623-4F2E-ACB2-D7BC4FAF29E4}" destId="{77DE1D8B-23EC-402B-A07F-06FE5715C0AF}" srcOrd="25" destOrd="0" parTransId="{3B9717D3-6042-4B8D-ADC5-2CA525320D45}" sibTransId="{C4501FFD-C999-41DA-87A4-C78674FBCCAD}"/>
    <dgm:cxn modelId="{2F184CD2-AAC6-4CBB-9040-20B7E5C2AF72}" type="presOf" srcId="{5DD93552-C7DF-4B44-B45F-D660F453C1E4}" destId="{C73C2467-79F7-4D2F-B4D8-73B4B05C0C65}" srcOrd="0" destOrd="0" presId="urn:microsoft.com/office/officeart/2005/8/layout/default"/>
    <dgm:cxn modelId="{92B74CDD-74C2-459D-9FD3-1CAA925C8AEA}" srcId="{39DC9864-B623-4F2E-ACB2-D7BC4FAF29E4}" destId="{5BE1F241-CDC8-4E42-B3A8-BBFAB724D463}" srcOrd="14" destOrd="0" parTransId="{C055C503-982A-4B4D-ABF4-84ABD65B7240}" sibTransId="{D431AADA-4428-42CB-AD51-1BDA65761F55}"/>
    <dgm:cxn modelId="{632B9EDD-6BC5-46D9-9BE1-0C11A81016DB}" srcId="{39DC9864-B623-4F2E-ACB2-D7BC4FAF29E4}" destId="{0954D2AC-400A-4B54-92FA-B6EDDB6FDA53}" srcOrd="19" destOrd="0" parTransId="{2C3B2F31-2C9E-4AE9-BDEB-4366B12A127A}" sibTransId="{3061FB4E-EE80-4983-A032-8A824BCB2532}"/>
    <dgm:cxn modelId="{9F050BE6-26F8-4778-8CFE-2E353427385C}" type="presOf" srcId="{39DC9864-B623-4F2E-ACB2-D7BC4FAF29E4}" destId="{1B6194E9-DF1B-4200-9169-584F8CE022EF}" srcOrd="0" destOrd="0" presId="urn:microsoft.com/office/officeart/2005/8/layout/default"/>
    <dgm:cxn modelId="{1DB953E7-E3D0-498B-9674-6F5A69940AB6}" type="presOf" srcId="{A145B3AC-7F85-45A5-B704-9C4EF3EE9001}" destId="{13C8DC88-0340-4FDC-ACA7-642EC38266A3}" srcOrd="0" destOrd="0" presId="urn:microsoft.com/office/officeart/2005/8/layout/default"/>
    <dgm:cxn modelId="{9A4AB5F3-4D19-449B-B21A-7517F59870E8}" srcId="{39DC9864-B623-4F2E-ACB2-D7BC4FAF29E4}" destId="{C08CF9B0-31C0-4A6D-98E1-ED24DA71945C}" srcOrd="3" destOrd="0" parTransId="{99318343-58C6-4D6A-968E-ABF6EAC89C2B}" sibTransId="{5D460E11-62EE-4DAD-A3B6-E1F1428B5554}"/>
    <dgm:cxn modelId="{2EDA7FF4-7AF1-49D4-999E-65926B80DE73}" type="presOf" srcId="{4DA721D8-EE60-404F-8717-B7901F93C40D}" destId="{87B11D64-F925-4CF5-918D-E3911512E831}" srcOrd="0" destOrd="0" presId="urn:microsoft.com/office/officeart/2005/8/layout/default"/>
    <dgm:cxn modelId="{97DA5FF5-8DF8-4AF7-962B-52603087687F}" srcId="{39DC9864-B623-4F2E-ACB2-D7BC4FAF29E4}" destId="{B1397227-1073-4E25-84E8-3D24CEAA361C}" srcOrd="11" destOrd="0" parTransId="{3D8D1E9E-0F8E-4D71-A092-881F83495CF4}" sibTransId="{D95144E4-0ACB-4148-9763-F1D7C0630CE3}"/>
    <dgm:cxn modelId="{0B3DC0F5-A611-469E-AFEB-28F94014BBF4}" type="presOf" srcId="{8D6ED485-5A49-48B8-971B-E4023C9182E9}" destId="{D6116DEC-83A8-46C7-972E-B5F23B9D40E2}" srcOrd="0" destOrd="0" presId="urn:microsoft.com/office/officeart/2005/8/layout/default"/>
    <dgm:cxn modelId="{347A3C4A-ECBF-4DE1-A367-DD66C9C58740}" type="presParOf" srcId="{1B6194E9-DF1B-4200-9169-584F8CE022EF}" destId="{0DB16150-2FAF-4F7E-BB0E-670ACB3907D3}" srcOrd="0" destOrd="0" presId="urn:microsoft.com/office/officeart/2005/8/layout/default"/>
    <dgm:cxn modelId="{D089051A-3E4F-4E59-A328-8FDECDEE3FEB}" type="presParOf" srcId="{1B6194E9-DF1B-4200-9169-584F8CE022EF}" destId="{3A80ADD3-658D-47E3-A9D5-4FBDBB47E604}" srcOrd="1" destOrd="0" presId="urn:microsoft.com/office/officeart/2005/8/layout/default"/>
    <dgm:cxn modelId="{9DE36D41-A4F8-451C-A290-C34EA40CC1E6}" type="presParOf" srcId="{1B6194E9-DF1B-4200-9169-584F8CE022EF}" destId="{74982758-069B-4D8D-9A60-7346CB740B17}" srcOrd="2" destOrd="0" presId="urn:microsoft.com/office/officeart/2005/8/layout/default"/>
    <dgm:cxn modelId="{B11B6F0A-7CBA-4F93-9D48-ADB47FFA6878}" type="presParOf" srcId="{1B6194E9-DF1B-4200-9169-584F8CE022EF}" destId="{62E21A24-854A-4D10-AC25-0F0E25E49A48}" srcOrd="3" destOrd="0" presId="urn:microsoft.com/office/officeart/2005/8/layout/default"/>
    <dgm:cxn modelId="{A1C931DC-AE13-4705-B4DE-DC34D9ECE6F5}" type="presParOf" srcId="{1B6194E9-DF1B-4200-9169-584F8CE022EF}" destId="{035FB4C5-FD8F-471E-A9D3-FBF9E51F7B45}" srcOrd="4" destOrd="0" presId="urn:microsoft.com/office/officeart/2005/8/layout/default"/>
    <dgm:cxn modelId="{A592477F-7DCA-4395-8DC0-162FBB604B0F}" type="presParOf" srcId="{1B6194E9-DF1B-4200-9169-584F8CE022EF}" destId="{5132E136-EDE2-46B6-8303-B5CC0B26FE1C}" srcOrd="5" destOrd="0" presId="urn:microsoft.com/office/officeart/2005/8/layout/default"/>
    <dgm:cxn modelId="{2B2E59E7-E731-456B-A609-4B00A0F0D363}" type="presParOf" srcId="{1B6194E9-DF1B-4200-9169-584F8CE022EF}" destId="{0DCFBA2B-3F28-46BD-8D32-408FDCC74FBD}" srcOrd="6" destOrd="0" presId="urn:microsoft.com/office/officeart/2005/8/layout/default"/>
    <dgm:cxn modelId="{5FCB809F-70E8-41E9-AEC6-5CC43F29EAAD}" type="presParOf" srcId="{1B6194E9-DF1B-4200-9169-584F8CE022EF}" destId="{B8A53FCC-7988-48BF-AC07-318FF20C8DA2}" srcOrd="7" destOrd="0" presId="urn:microsoft.com/office/officeart/2005/8/layout/default"/>
    <dgm:cxn modelId="{DEA6323A-9E59-4299-98CB-445931946BD0}" type="presParOf" srcId="{1B6194E9-DF1B-4200-9169-584F8CE022EF}" destId="{1EA19BF5-C368-4A36-8861-EEB169D2D8C2}" srcOrd="8" destOrd="0" presId="urn:microsoft.com/office/officeart/2005/8/layout/default"/>
    <dgm:cxn modelId="{2BB847C0-9D48-44BE-B8EA-A4BDDDCA15AF}" type="presParOf" srcId="{1B6194E9-DF1B-4200-9169-584F8CE022EF}" destId="{CA4C997A-901D-43C8-9922-84ECAF786A71}" srcOrd="9" destOrd="0" presId="urn:microsoft.com/office/officeart/2005/8/layout/default"/>
    <dgm:cxn modelId="{02064826-C1AB-4807-BCE7-15785DDAF932}" type="presParOf" srcId="{1B6194E9-DF1B-4200-9169-584F8CE022EF}" destId="{DC476D70-56CD-41B4-8708-728E719D67A2}" srcOrd="10" destOrd="0" presId="urn:microsoft.com/office/officeart/2005/8/layout/default"/>
    <dgm:cxn modelId="{D8BAB131-CCBC-498A-A837-6C05A10C0C5C}" type="presParOf" srcId="{1B6194E9-DF1B-4200-9169-584F8CE022EF}" destId="{2C2339EE-9603-4A96-9DA2-DB8FB7BCFF7C}" srcOrd="11" destOrd="0" presId="urn:microsoft.com/office/officeart/2005/8/layout/default"/>
    <dgm:cxn modelId="{5C3961B5-B147-44DD-9EF1-E106C22A12B5}" type="presParOf" srcId="{1B6194E9-DF1B-4200-9169-584F8CE022EF}" destId="{3C9A80D0-3BDC-49BF-9AED-2D1723E3A268}" srcOrd="12" destOrd="0" presId="urn:microsoft.com/office/officeart/2005/8/layout/default"/>
    <dgm:cxn modelId="{3FCFD7ED-5158-443C-9E95-FE2E0CD98630}" type="presParOf" srcId="{1B6194E9-DF1B-4200-9169-584F8CE022EF}" destId="{185A5255-BCE4-491C-87C9-592A9152B15C}" srcOrd="13" destOrd="0" presId="urn:microsoft.com/office/officeart/2005/8/layout/default"/>
    <dgm:cxn modelId="{DECBA331-7309-46FB-AA35-562FD9D0D646}" type="presParOf" srcId="{1B6194E9-DF1B-4200-9169-584F8CE022EF}" destId="{F1CD7ECC-01F9-4A20-AF85-973C79565531}" srcOrd="14" destOrd="0" presId="urn:microsoft.com/office/officeart/2005/8/layout/default"/>
    <dgm:cxn modelId="{F5CC350F-84CD-497A-9417-2069B77D63EA}" type="presParOf" srcId="{1B6194E9-DF1B-4200-9169-584F8CE022EF}" destId="{FE1D8E3C-E0E6-4D75-A986-046CA04613A3}" srcOrd="15" destOrd="0" presId="urn:microsoft.com/office/officeart/2005/8/layout/default"/>
    <dgm:cxn modelId="{CEA96CC2-3803-465A-8F59-7F124C81C84F}" type="presParOf" srcId="{1B6194E9-DF1B-4200-9169-584F8CE022EF}" destId="{845402F7-626D-48BF-9DCD-313CE84038E3}" srcOrd="16" destOrd="0" presId="urn:microsoft.com/office/officeart/2005/8/layout/default"/>
    <dgm:cxn modelId="{C8920F00-2D0A-4137-A526-9B95C8437B17}" type="presParOf" srcId="{1B6194E9-DF1B-4200-9169-584F8CE022EF}" destId="{11607112-DCE4-4C16-BC66-2495327AC87E}" srcOrd="17" destOrd="0" presId="urn:microsoft.com/office/officeart/2005/8/layout/default"/>
    <dgm:cxn modelId="{7BFD8202-A0EB-424E-A5D1-C287DFBD0C09}" type="presParOf" srcId="{1B6194E9-DF1B-4200-9169-584F8CE022EF}" destId="{F35E0E56-09AB-43D9-855A-B7E66CF9B273}" srcOrd="18" destOrd="0" presId="urn:microsoft.com/office/officeart/2005/8/layout/default"/>
    <dgm:cxn modelId="{4D971051-6289-412F-8612-DD46D2814FFE}" type="presParOf" srcId="{1B6194E9-DF1B-4200-9169-584F8CE022EF}" destId="{95997AC8-63AC-4B8D-A56A-61BD13559500}" srcOrd="19" destOrd="0" presId="urn:microsoft.com/office/officeart/2005/8/layout/default"/>
    <dgm:cxn modelId="{1369F23C-4431-44AD-914F-93D2E6BB1C0B}" type="presParOf" srcId="{1B6194E9-DF1B-4200-9169-584F8CE022EF}" destId="{D6116DEC-83A8-46C7-972E-B5F23B9D40E2}" srcOrd="20" destOrd="0" presId="urn:microsoft.com/office/officeart/2005/8/layout/default"/>
    <dgm:cxn modelId="{16786A75-6B1E-4F8F-8C80-980F2D1C9983}" type="presParOf" srcId="{1B6194E9-DF1B-4200-9169-584F8CE022EF}" destId="{7B3340BB-1D24-4916-9CAF-427F8A6F3E01}" srcOrd="21" destOrd="0" presId="urn:microsoft.com/office/officeart/2005/8/layout/default"/>
    <dgm:cxn modelId="{83A93D21-1B20-4EF9-8155-CE3226C732AC}" type="presParOf" srcId="{1B6194E9-DF1B-4200-9169-584F8CE022EF}" destId="{F5C86D96-1048-4556-9F34-08F20DF33D01}" srcOrd="22" destOrd="0" presId="urn:microsoft.com/office/officeart/2005/8/layout/default"/>
    <dgm:cxn modelId="{0D47B942-D047-4AD1-8B89-4D02BA40256D}" type="presParOf" srcId="{1B6194E9-DF1B-4200-9169-584F8CE022EF}" destId="{91B5BE8E-9D53-4FDF-8B4E-8394E2860DC3}" srcOrd="23" destOrd="0" presId="urn:microsoft.com/office/officeart/2005/8/layout/default"/>
    <dgm:cxn modelId="{30255C3F-532C-4370-9EE3-640818115CED}" type="presParOf" srcId="{1B6194E9-DF1B-4200-9169-584F8CE022EF}" destId="{87B11D64-F925-4CF5-918D-E3911512E831}" srcOrd="24" destOrd="0" presId="urn:microsoft.com/office/officeart/2005/8/layout/default"/>
    <dgm:cxn modelId="{7FA9545B-BFCB-4B1B-BF9F-DB427327C330}" type="presParOf" srcId="{1B6194E9-DF1B-4200-9169-584F8CE022EF}" destId="{9062E0A2-4306-49B0-89C7-306AA09316B9}" srcOrd="25" destOrd="0" presId="urn:microsoft.com/office/officeart/2005/8/layout/default"/>
    <dgm:cxn modelId="{F57D199F-1C7A-462C-AD26-FAD9012B9FAE}" type="presParOf" srcId="{1B6194E9-DF1B-4200-9169-584F8CE022EF}" destId="{009605BD-9945-4777-A51F-220A0D84A4A1}" srcOrd="26" destOrd="0" presId="urn:microsoft.com/office/officeart/2005/8/layout/default"/>
    <dgm:cxn modelId="{1BACA336-EB25-4828-941E-D35314970D8A}" type="presParOf" srcId="{1B6194E9-DF1B-4200-9169-584F8CE022EF}" destId="{0C2FDACB-545F-455F-9B45-2D1BDE719CAA}" srcOrd="27" destOrd="0" presId="urn:microsoft.com/office/officeart/2005/8/layout/default"/>
    <dgm:cxn modelId="{FED20ABC-65AC-4BD6-819C-10B330E03B9B}" type="presParOf" srcId="{1B6194E9-DF1B-4200-9169-584F8CE022EF}" destId="{53EFD5C2-875A-4FD7-B2C7-60CB07D5E6C8}" srcOrd="28" destOrd="0" presId="urn:microsoft.com/office/officeart/2005/8/layout/default"/>
    <dgm:cxn modelId="{A7D49DC3-07EC-420B-88BC-D79839569728}" type="presParOf" srcId="{1B6194E9-DF1B-4200-9169-584F8CE022EF}" destId="{FD30F948-A7AB-4B46-A4A4-63901758DD8C}" srcOrd="29" destOrd="0" presId="urn:microsoft.com/office/officeart/2005/8/layout/default"/>
    <dgm:cxn modelId="{860C099A-7A7E-45A6-8DCA-16F37D7E6D88}" type="presParOf" srcId="{1B6194E9-DF1B-4200-9169-584F8CE022EF}" destId="{25BBA10C-0C2F-49AF-9851-48D082F254FD}" srcOrd="30" destOrd="0" presId="urn:microsoft.com/office/officeart/2005/8/layout/default"/>
    <dgm:cxn modelId="{DFE9AEDE-C4CE-4417-B841-091403EF492A}" type="presParOf" srcId="{1B6194E9-DF1B-4200-9169-584F8CE022EF}" destId="{3DD60383-E9B7-4028-B4B4-8C39C564E1C0}" srcOrd="31" destOrd="0" presId="urn:microsoft.com/office/officeart/2005/8/layout/default"/>
    <dgm:cxn modelId="{AFFA7A9C-131D-4B96-BD0C-FADD9E0E8251}" type="presParOf" srcId="{1B6194E9-DF1B-4200-9169-584F8CE022EF}" destId="{45E7CDDC-077F-4D36-93F3-A339FAEBB653}" srcOrd="32" destOrd="0" presId="urn:microsoft.com/office/officeart/2005/8/layout/default"/>
    <dgm:cxn modelId="{EB608194-08B1-42B9-B9E6-546252DA0AB4}" type="presParOf" srcId="{1B6194E9-DF1B-4200-9169-584F8CE022EF}" destId="{D73D4063-7827-49AA-B923-CB4BE463F4D4}" srcOrd="33" destOrd="0" presId="urn:microsoft.com/office/officeart/2005/8/layout/default"/>
    <dgm:cxn modelId="{25833F5D-D37B-4814-92E1-91875A7D22B2}" type="presParOf" srcId="{1B6194E9-DF1B-4200-9169-584F8CE022EF}" destId="{DD479A1E-4C80-480C-A72D-7F7B1FB8FAED}" srcOrd="34" destOrd="0" presId="urn:microsoft.com/office/officeart/2005/8/layout/default"/>
    <dgm:cxn modelId="{46887437-AD5F-4181-9D7A-0C7979A90A78}" type="presParOf" srcId="{1B6194E9-DF1B-4200-9169-584F8CE022EF}" destId="{82C77E92-AF47-4ECB-81D3-F84944E663F5}" srcOrd="35" destOrd="0" presId="urn:microsoft.com/office/officeart/2005/8/layout/default"/>
    <dgm:cxn modelId="{9A1CD231-23AC-43E1-A23D-5FD83E27ECD9}" type="presParOf" srcId="{1B6194E9-DF1B-4200-9169-584F8CE022EF}" destId="{FC86B7A2-DABD-49E2-AA94-E2A8D74F9912}" srcOrd="36" destOrd="0" presId="urn:microsoft.com/office/officeart/2005/8/layout/default"/>
    <dgm:cxn modelId="{431E41E8-A89C-453A-8C82-5EE3BC9116D1}" type="presParOf" srcId="{1B6194E9-DF1B-4200-9169-584F8CE022EF}" destId="{7F0DE2FE-5076-4736-8F19-743D9E26B4F6}" srcOrd="37" destOrd="0" presId="urn:microsoft.com/office/officeart/2005/8/layout/default"/>
    <dgm:cxn modelId="{DDCABD27-A27E-429A-8C2D-C08717B815A3}" type="presParOf" srcId="{1B6194E9-DF1B-4200-9169-584F8CE022EF}" destId="{0BBF0A35-CBEE-411B-B1FF-2B9053A9E531}" srcOrd="38" destOrd="0" presId="urn:microsoft.com/office/officeart/2005/8/layout/default"/>
    <dgm:cxn modelId="{D03BA5EB-3099-4998-A515-5243C5724BEF}" type="presParOf" srcId="{1B6194E9-DF1B-4200-9169-584F8CE022EF}" destId="{50762219-6962-49DF-879F-F654E2D2E247}" srcOrd="39" destOrd="0" presId="urn:microsoft.com/office/officeart/2005/8/layout/default"/>
    <dgm:cxn modelId="{E19FCA96-1744-4607-BEF7-57D2A060FE92}" type="presParOf" srcId="{1B6194E9-DF1B-4200-9169-584F8CE022EF}" destId="{13C8DC88-0340-4FDC-ACA7-642EC38266A3}" srcOrd="40" destOrd="0" presId="urn:microsoft.com/office/officeart/2005/8/layout/default"/>
    <dgm:cxn modelId="{3D5DE39C-0E49-479C-8027-2133F37311A4}" type="presParOf" srcId="{1B6194E9-DF1B-4200-9169-584F8CE022EF}" destId="{F192BF1D-89E0-4BCD-A5B5-5A277C06A442}" srcOrd="41" destOrd="0" presId="urn:microsoft.com/office/officeart/2005/8/layout/default"/>
    <dgm:cxn modelId="{782A4381-2595-41E5-9928-D35F945954DA}" type="presParOf" srcId="{1B6194E9-DF1B-4200-9169-584F8CE022EF}" destId="{3046F2BF-98A0-4CB7-B003-39FF70779A25}" srcOrd="42" destOrd="0" presId="urn:microsoft.com/office/officeart/2005/8/layout/default"/>
    <dgm:cxn modelId="{EAC895A0-5F0F-49FD-9EEE-C9EFDE66C90D}" type="presParOf" srcId="{1B6194E9-DF1B-4200-9169-584F8CE022EF}" destId="{7166D7C1-DDF6-4FC0-9967-40CD02EAC5F1}" srcOrd="43" destOrd="0" presId="urn:microsoft.com/office/officeart/2005/8/layout/default"/>
    <dgm:cxn modelId="{775E3E17-5136-422F-879A-F2091AB93B41}" type="presParOf" srcId="{1B6194E9-DF1B-4200-9169-584F8CE022EF}" destId="{5DFF0DCD-8E0F-4690-92C5-B8D35B964D12}" srcOrd="44" destOrd="0" presId="urn:microsoft.com/office/officeart/2005/8/layout/default"/>
    <dgm:cxn modelId="{FEDD1F2D-7843-4A23-B2B0-58997B16B2C7}" type="presParOf" srcId="{1B6194E9-DF1B-4200-9169-584F8CE022EF}" destId="{19CDE8B6-80CF-42CB-9074-FE469ADF078C}" srcOrd="45" destOrd="0" presId="urn:microsoft.com/office/officeart/2005/8/layout/default"/>
    <dgm:cxn modelId="{EC155AF3-D962-4BFB-8EE0-CE779AAF7AC5}" type="presParOf" srcId="{1B6194E9-DF1B-4200-9169-584F8CE022EF}" destId="{A8B42909-6F23-4AEA-87A7-FBED2C1EB590}" srcOrd="46" destOrd="0" presId="urn:microsoft.com/office/officeart/2005/8/layout/default"/>
    <dgm:cxn modelId="{41A0E868-A780-47AC-8534-776016247CD4}" type="presParOf" srcId="{1B6194E9-DF1B-4200-9169-584F8CE022EF}" destId="{F8D91C27-B8CA-4322-96C2-18690CA84CF6}" srcOrd="47" destOrd="0" presId="urn:microsoft.com/office/officeart/2005/8/layout/default"/>
    <dgm:cxn modelId="{FB392873-AB5F-4FA0-AD94-83BE68753F78}" type="presParOf" srcId="{1B6194E9-DF1B-4200-9169-584F8CE022EF}" destId="{0CE076D1-6F5B-48B0-92EA-D83C1ED68FDE}" srcOrd="48" destOrd="0" presId="urn:microsoft.com/office/officeart/2005/8/layout/default"/>
    <dgm:cxn modelId="{39CF3B8F-2D78-4752-AA94-4D279D3088FC}" type="presParOf" srcId="{1B6194E9-DF1B-4200-9169-584F8CE022EF}" destId="{85704D74-D086-45B1-809A-AFFC1CB56CA3}" srcOrd="49" destOrd="0" presId="urn:microsoft.com/office/officeart/2005/8/layout/default"/>
    <dgm:cxn modelId="{8060341A-B246-4CCE-94A6-D253D05D8C4D}" type="presParOf" srcId="{1B6194E9-DF1B-4200-9169-584F8CE022EF}" destId="{8B7BD1CB-125D-4FCA-B01F-68E1D25D74A2}" srcOrd="50" destOrd="0" presId="urn:microsoft.com/office/officeart/2005/8/layout/default"/>
    <dgm:cxn modelId="{EFB8ED98-4B6A-44D6-95A9-C7022BEE0B05}" type="presParOf" srcId="{1B6194E9-DF1B-4200-9169-584F8CE022EF}" destId="{8B3981B1-0B9E-471C-8712-7974E5A273BE}" srcOrd="51" destOrd="0" presId="urn:microsoft.com/office/officeart/2005/8/layout/default"/>
    <dgm:cxn modelId="{E9DDBE34-9A47-4142-8E40-3704808B7534}" type="presParOf" srcId="{1B6194E9-DF1B-4200-9169-584F8CE022EF}" destId="{D3C355EC-254E-4EBB-9633-FE3F492E19F5}" srcOrd="52" destOrd="0" presId="urn:microsoft.com/office/officeart/2005/8/layout/default"/>
    <dgm:cxn modelId="{ED836B6E-E299-4234-B85D-1A655A9F8C9D}" type="presParOf" srcId="{1B6194E9-DF1B-4200-9169-584F8CE022EF}" destId="{3A2ACF5A-BD57-4E97-B5EC-2E9686E92B9B}" srcOrd="53" destOrd="0" presId="urn:microsoft.com/office/officeart/2005/8/layout/default"/>
    <dgm:cxn modelId="{34D8B8DF-9592-4312-BE98-0E61B9C7B44F}" type="presParOf" srcId="{1B6194E9-DF1B-4200-9169-584F8CE022EF}" destId="{C2C347EC-D582-40EC-9001-CE91899BFE7C}" srcOrd="54" destOrd="0" presId="urn:microsoft.com/office/officeart/2005/8/layout/default"/>
    <dgm:cxn modelId="{7EC40858-97C2-4BA0-B7BA-45EFC64EDDB4}" type="presParOf" srcId="{1B6194E9-DF1B-4200-9169-584F8CE022EF}" destId="{19B55491-6FCD-4B46-B79E-37681702E721}" srcOrd="55" destOrd="0" presId="urn:microsoft.com/office/officeart/2005/8/layout/default"/>
    <dgm:cxn modelId="{0EDAC2AE-A507-4B4D-A384-179BB77D69C6}" type="presParOf" srcId="{1B6194E9-DF1B-4200-9169-584F8CE022EF}" destId="{C73C2467-79F7-4D2F-B4D8-73B4B05C0C65}" srcOrd="56" destOrd="0" presId="urn:microsoft.com/office/officeart/2005/8/layout/default"/>
    <dgm:cxn modelId="{65DFF182-247C-4BB3-80C4-F8E4E13B6075}" type="presParOf" srcId="{1B6194E9-DF1B-4200-9169-584F8CE022EF}" destId="{18B46CF1-8257-4536-8301-60ED43D9D91C}" srcOrd="57" destOrd="0" presId="urn:microsoft.com/office/officeart/2005/8/layout/default"/>
    <dgm:cxn modelId="{1DF053C5-61AA-405D-8ACB-4C94164A4BA2}" type="presParOf" srcId="{1B6194E9-DF1B-4200-9169-584F8CE022EF}" destId="{236D4B74-70EA-49FE-95D9-91FD4C9940E5}" srcOrd="58" destOrd="0" presId="urn:microsoft.com/office/officeart/2005/8/layout/default"/>
    <dgm:cxn modelId="{BB1570FE-809D-4980-B894-90FE26137335}" type="presParOf" srcId="{1B6194E9-DF1B-4200-9169-584F8CE022EF}" destId="{F2A8AD06-B890-45D5-80CD-919FBAA3296F}" srcOrd="59" destOrd="0" presId="urn:microsoft.com/office/officeart/2005/8/layout/default"/>
    <dgm:cxn modelId="{7A57E6A7-C183-4C95-AFA9-D89F8C85A096}" type="presParOf" srcId="{1B6194E9-DF1B-4200-9169-584F8CE022EF}" destId="{5DEE29C3-EC6D-424F-82E0-2DBCFC9395CC}" srcOrd="60" destOrd="0" presId="urn:microsoft.com/office/officeart/2005/8/layout/default"/>
    <dgm:cxn modelId="{A51EB0CD-0318-4E3A-AEC4-329D13ED4223}" type="presParOf" srcId="{1B6194E9-DF1B-4200-9169-584F8CE022EF}" destId="{8709410A-0B95-47A2-BBF1-0FBB2C5EEA03}" srcOrd="61" destOrd="0" presId="urn:microsoft.com/office/officeart/2005/8/layout/default"/>
    <dgm:cxn modelId="{D0C9FD36-ED40-41C8-A4B3-2F71A954E998}" type="presParOf" srcId="{1B6194E9-DF1B-4200-9169-584F8CE022EF}" destId="{BB5DD786-A3A1-4FAD-8563-0DE714AC8F15}" srcOrd="6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560DAC-7792-47E7-A911-B34DAF94DC1C}">
      <dsp:nvSpPr>
        <dsp:cNvPr id="0" name=""/>
        <dsp:cNvSpPr/>
      </dsp:nvSpPr>
      <dsp:spPr>
        <a:xfrm>
          <a:off x="122908" y="6388"/>
          <a:ext cx="2080289" cy="1783054"/>
        </a:xfrm>
        <a:prstGeom prst="rect">
          <a:avLst/>
        </a:prstGeom>
        <a:blipFill dpi="0" rotWithShape="1">
          <a:blip xmlns:r="http://schemas.openxmlformats.org/officeDocument/2006/relationships" r:embed="rId1" cstate="hqprint">
            <a:extLst>
              <a:ext uri="{28A0092B-C50C-407E-A947-70E740481C1C}">
                <a14:useLocalDpi xmlns:a14="http://schemas.microsoft.com/office/drawing/2010/main" val="0"/>
              </a:ext>
            </a:extLst>
          </a:blip>
          <a:srcRect/>
          <a:stretch>
            <a:fillRect t="670" b="670"/>
          </a:stretch>
        </a:blipFill>
        <a:ln>
          <a:noFill/>
        </a:ln>
        <a:effectLst/>
      </dsp:spPr>
      <dsp:style>
        <a:lnRef idx="0">
          <a:scrgbClr r="0" g="0" b="0"/>
        </a:lnRef>
        <a:fillRef idx="1">
          <a:scrgbClr r="0" g="0" b="0"/>
        </a:fillRef>
        <a:effectRef idx="0">
          <a:scrgbClr r="0" g="0" b="0"/>
        </a:effectRef>
        <a:fontRef idx="minor"/>
      </dsp:style>
    </dsp:sp>
    <dsp:sp modelId="{0CEEEA5F-99D6-49A7-9F8F-DF6B834A1D99}">
      <dsp:nvSpPr>
        <dsp:cNvPr id="0" name=""/>
        <dsp:cNvSpPr/>
      </dsp:nvSpPr>
      <dsp:spPr>
        <a:xfrm>
          <a:off x="122908" y="1254527"/>
          <a:ext cx="2080289" cy="427933"/>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endParaRPr lang="en-GB" sz="2200" kern="1200">
            <a:noFill/>
          </a:endParaRPr>
        </a:p>
      </dsp:txBody>
      <dsp:txXfrm>
        <a:off x="122908" y="1254527"/>
        <a:ext cx="2080289" cy="427933"/>
      </dsp:txXfrm>
    </dsp:sp>
    <dsp:sp modelId="{276ED875-6BAC-4034-8D8E-B4FE04CD1D74}">
      <dsp:nvSpPr>
        <dsp:cNvPr id="0" name=""/>
        <dsp:cNvSpPr/>
      </dsp:nvSpPr>
      <dsp:spPr>
        <a:xfrm>
          <a:off x="2415382" y="6388"/>
          <a:ext cx="2080289" cy="1783054"/>
        </a:xfrm>
        <a:prstGeom prst="rect">
          <a:avLst/>
        </a:prstGeom>
        <a:blipFill dpi="0" rotWithShape="1">
          <a:blip xmlns:r="http://schemas.openxmlformats.org/officeDocument/2006/relationships" r:embed="rId2" cstate="hqprint">
            <a:extLst>
              <a:ext uri="{28A0092B-C50C-407E-A947-70E740481C1C}">
                <a14:useLocalDpi xmlns:a14="http://schemas.microsoft.com/office/drawing/2010/main" val="0"/>
              </a:ext>
            </a:extLst>
          </a:blip>
          <a:srcRect/>
          <a:stretch>
            <a:fillRect l="428" r="428"/>
          </a:stretch>
        </a:blipFill>
        <a:ln>
          <a:noFill/>
        </a:ln>
        <a:effectLst/>
      </dsp:spPr>
      <dsp:style>
        <a:lnRef idx="0">
          <a:scrgbClr r="0" g="0" b="0"/>
        </a:lnRef>
        <a:fillRef idx="1">
          <a:scrgbClr r="0" g="0" b="0"/>
        </a:fillRef>
        <a:effectRef idx="0">
          <a:scrgbClr r="0" g="0" b="0"/>
        </a:effectRef>
        <a:fontRef idx="minor"/>
      </dsp:style>
    </dsp:sp>
    <dsp:sp modelId="{BE8E4120-34A9-4569-B7B5-EF56E16E3865}">
      <dsp:nvSpPr>
        <dsp:cNvPr id="0" name=""/>
        <dsp:cNvSpPr/>
      </dsp:nvSpPr>
      <dsp:spPr>
        <a:xfrm>
          <a:off x="2415382" y="1254527"/>
          <a:ext cx="2080289" cy="427933"/>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endParaRPr lang="en-GB" sz="2200" kern="1200">
            <a:noFill/>
          </a:endParaRPr>
        </a:p>
      </dsp:txBody>
      <dsp:txXfrm>
        <a:off x="2415382" y="1254527"/>
        <a:ext cx="2080289" cy="427933"/>
      </dsp:txXfrm>
    </dsp:sp>
    <dsp:sp modelId="{FFFF8046-A2A5-40B4-A674-965220D70A85}">
      <dsp:nvSpPr>
        <dsp:cNvPr id="0" name=""/>
        <dsp:cNvSpPr/>
      </dsp:nvSpPr>
      <dsp:spPr>
        <a:xfrm>
          <a:off x="4707855" y="6388"/>
          <a:ext cx="2080289" cy="1783054"/>
        </a:xfrm>
        <a:prstGeom prst="rect">
          <a:avLst/>
        </a:prstGeom>
        <a:blipFill dpi="0" rotWithShape="1">
          <a:blip xmlns:r="http://schemas.openxmlformats.org/officeDocument/2006/relationships" r:embed="rId3" cstate="hq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62F6D540-1725-4724-8F48-AA2C9865E8C8}">
      <dsp:nvSpPr>
        <dsp:cNvPr id="0" name=""/>
        <dsp:cNvSpPr/>
      </dsp:nvSpPr>
      <dsp:spPr>
        <a:xfrm>
          <a:off x="4707855" y="1254527"/>
          <a:ext cx="2080289" cy="427933"/>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endParaRPr lang="en-GB" sz="2200" kern="1200">
            <a:noFill/>
          </a:endParaRPr>
        </a:p>
      </dsp:txBody>
      <dsp:txXfrm>
        <a:off x="4707855" y="1254527"/>
        <a:ext cx="2080289" cy="427933"/>
      </dsp:txXfrm>
    </dsp:sp>
    <dsp:sp modelId="{4F9140DE-38E6-43C4-99A1-3F1EE1E5D3A1}">
      <dsp:nvSpPr>
        <dsp:cNvPr id="0" name=""/>
        <dsp:cNvSpPr/>
      </dsp:nvSpPr>
      <dsp:spPr>
        <a:xfrm>
          <a:off x="7000329" y="6388"/>
          <a:ext cx="2080289" cy="1783054"/>
        </a:xfrm>
        <a:prstGeom prst="rect">
          <a:avLst/>
        </a:prstGeom>
        <a:blipFill dpi="0" rotWithShape="1">
          <a:blip xmlns:r="http://schemas.openxmlformats.org/officeDocument/2006/relationships" r:embed="rId4"/>
          <a:srcRect/>
          <a:stretch>
            <a:fillRect l="-301" r="-301"/>
          </a:stretch>
        </a:blipFill>
        <a:ln>
          <a:noFill/>
        </a:ln>
        <a:effectLst/>
      </dsp:spPr>
      <dsp:style>
        <a:lnRef idx="0">
          <a:scrgbClr r="0" g="0" b="0"/>
        </a:lnRef>
        <a:fillRef idx="1">
          <a:scrgbClr r="0" g="0" b="0"/>
        </a:fillRef>
        <a:effectRef idx="0">
          <a:scrgbClr r="0" g="0" b="0"/>
        </a:effectRef>
        <a:fontRef idx="minor"/>
      </dsp:style>
    </dsp:sp>
    <dsp:sp modelId="{168D415D-1702-4887-A191-2F9C2BD39DA5}">
      <dsp:nvSpPr>
        <dsp:cNvPr id="0" name=""/>
        <dsp:cNvSpPr/>
      </dsp:nvSpPr>
      <dsp:spPr>
        <a:xfrm>
          <a:off x="6877425" y="1254527"/>
          <a:ext cx="2080289" cy="427933"/>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endParaRPr lang="en-GB" sz="2200" kern="1200">
            <a:noFill/>
          </a:endParaRPr>
        </a:p>
      </dsp:txBody>
      <dsp:txXfrm>
        <a:off x="6877425" y="1254527"/>
        <a:ext cx="2080289" cy="427933"/>
      </dsp:txXfrm>
    </dsp:sp>
    <dsp:sp modelId="{FB0E5D0B-E048-4EBB-9E22-157B12E3F8C0}">
      <dsp:nvSpPr>
        <dsp:cNvPr id="0" name=""/>
        <dsp:cNvSpPr/>
      </dsp:nvSpPr>
      <dsp:spPr>
        <a:xfrm>
          <a:off x="122908" y="1997472"/>
          <a:ext cx="2080289" cy="1783054"/>
        </a:xfrm>
        <a:prstGeom prst="rect">
          <a:avLst/>
        </a:prstGeom>
        <a:blipFill dpi="0" rotWithShape="1">
          <a:blip xmlns:r="http://schemas.openxmlformats.org/officeDocument/2006/relationships" r:embed="rId5"/>
          <a:srcRect/>
          <a:stretch>
            <a:fillRect l="-9049" t="-181" r="-9049" b="-181"/>
          </a:stretch>
        </a:blipFill>
        <a:ln>
          <a:noFill/>
        </a:ln>
        <a:effectLst/>
      </dsp:spPr>
      <dsp:style>
        <a:lnRef idx="0">
          <a:scrgbClr r="0" g="0" b="0"/>
        </a:lnRef>
        <a:fillRef idx="1">
          <a:scrgbClr r="0" g="0" b="0"/>
        </a:fillRef>
        <a:effectRef idx="0">
          <a:scrgbClr r="0" g="0" b="0"/>
        </a:effectRef>
        <a:fontRef idx="minor"/>
      </dsp:style>
    </dsp:sp>
    <dsp:sp modelId="{ABBF6993-C041-4CF4-B513-C65D5D920386}">
      <dsp:nvSpPr>
        <dsp:cNvPr id="0" name=""/>
        <dsp:cNvSpPr/>
      </dsp:nvSpPr>
      <dsp:spPr>
        <a:xfrm>
          <a:off x="5" y="3245610"/>
          <a:ext cx="2080289" cy="427933"/>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endParaRPr lang="en-GB" sz="2200" kern="1200">
            <a:noFill/>
          </a:endParaRPr>
        </a:p>
      </dsp:txBody>
      <dsp:txXfrm>
        <a:off x="5" y="3245610"/>
        <a:ext cx="2080289" cy="427933"/>
      </dsp:txXfrm>
    </dsp:sp>
    <dsp:sp modelId="{3C61A654-7951-4662-BC82-CB7C8CC54A2D}">
      <dsp:nvSpPr>
        <dsp:cNvPr id="0" name=""/>
        <dsp:cNvSpPr/>
      </dsp:nvSpPr>
      <dsp:spPr>
        <a:xfrm>
          <a:off x="2415382" y="1997472"/>
          <a:ext cx="2080289" cy="1783054"/>
        </a:xfrm>
        <a:prstGeom prst="rect">
          <a:avLst/>
        </a:prstGeom>
        <a:blipFill dpi="0" rotWithShape="1">
          <a:blip xmlns:r="http://schemas.openxmlformats.org/officeDocument/2006/relationships" r:embed="rId6" cstate="hq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438C0124-78E6-4E5B-ABFE-A40A398DE3AA}">
      <dsp:nvSpPr>
        <dsp:cNvPr id="0" name=""/>
        <dsp:cNvSpPr/>
      </dsp:nvSpPr>
      <dsp:spPr>
        <a:xfrm>
          <a:off x="2292478" y="3245610"/>
          <a:ext cx="2080289" cy="427933"/>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endParaRPr lang="en-GB" sz="2200" kern="1200">
            <a:noFill/>
          </a:endParaRPr>
        </a:p>
      </dsp:txBody>
      <dsp:txXfrm>
        <a:off x="2292478" y="3245610"/>
        <a:ext cx="2080289" cy="427933"/>
      </dsp:txXfrm>
    </dsp:sp>
    <dsp:sp modelId="{A2FB526F-5F5C-4099-92A3-AC5117E1E30F}">
      <dsp:nvSpPr>
        <dsp:cNvPr id="0" name=""/>
        <dsp:cNvSpPr/>
      </dsp:nvSpPr>
      <dsp:spPr>
        <a:xfrm>
          <a:off x="4707855" y="1997472"/>
          <a:ext cx="2080289" cy="1783054"/>
        </a:xfrm>
        <a:prstGeom prst="rect">
          <a:avLst/>
        </a:prstGeom>
        <a:blipFill dpi="0" rotWithShape="1">
          <a:blip xmlns:r="http://schemas.openxmlformats.org/officeDocument/2006/relationships" r:embed="rId7"/>
          <a:srcRect/>
          <a:stretch>
            <a:fillRect l="-301" t="-181" r="-301" b="-181"/>
          </a:stretch>
        </a:blipFill>
        <a:ln>
          <a:noFill/>
        </a:ln>
        <a:effectLst/>
      </dsp:spPr>
      <dsp:style>
        <a:lnRef idx="0">
          <a:scrgbClr r="0" g="0" b="0"/>
        </a:lnRef>
        <a:fillRef idx="1">
          <a:scrgbClr r="0" g="0" b="0"/>
        </a:fillRef>
        <a:effectRef idx="0">
          <a:scrgbClr r="0" g="0" b="0"/>
        </a:effectRef>
        <a:fontRef idx="minor"/>
      </dsp:style>
    </dsp:sp>
    <dsp:sp modelId="{F1F58314-4F25-442C-9E78-534D3E50622E}">
      <dsp:nvSpPr>
        <dsp:cNvPr id="0" name=""/>
        <dsp:cNvSpPr/>
      </dsp:nvSpPr>
      <dsp:spPr>
        <a:xfrm>
          <a:off x="4584952" y="3245610"/>
          <a:ext cx="2080289" cy="427933"/>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endParaRPr lang="en-GB" sz="2200" kern="1200">
            <a:noFill/>
          </a:endParaRPr>
        </a:p>
      </dsp:txBody>
      <dsp:txXfrm>
        <a:off x="4584952" y="3245610"/>
        <a:ext cx="2080289" cy="427933"/>
      </dsp:txXfrm>
    </dsp:sp>
    <dsp:sp modelId="{7225997B-6062-4259-9037-423D65EB5D57}">
      <dsp:nvSpPr>
        <dsp:cNvPr id="0" name=""/>
        <dsp:cNvSpPr/>
      </dsp:nvSpPr>
      <dsp:spPr>
        <a:xfrm>
          <a:off x="7000329" y="1997472"/>
          <a:ext cx="2080289" cy="1783054"/>
        </a:xfrm>
        <a:prstGeom prst="rect">
          <a:avLst/>
        </a:prstGeom>
        <a:blipFill dpi="0" rotWithShape="1">
          <a:blip xmlns:r="http://schemas.openxmlformats.org/officeDocument/2006/relationships" r:embed="rId8"/>
          <a:srcRect/>
          <a:stretch>
            <a:fillRect l="-1030" r="-1030"/>
          </a:stretch>
        </a:blipFill>
        <a:ln>
          <a:noFill/>
        </a:ln>
        <a:effectLst/>
      </dsp:spPr>
      <dsp:style>
        <a:lnRef idx="0">
          <a:scrgbClr r="0" g="0" b="0"/>
        </a:lnRef>
        <a:fillRef idx="1">
          <a:scrgbClr r="0" g="0" b="0"/>
        </a:fillRef>
        <a:effectRef idx="0">
          <a:scrgbClr r="0" g="0" b="0"/>
        </a:effectRef>
        <a:fontRef idx="minor"/>
      </dsp:style>
    </dsp:sp>
    <dsp:sp modelId="{43728BCB-313E-4B51-B4B6-F8C8F746A462}">
      <dsp:nvSpPr>
        <dsp:cNvPr id="0" name=""/>
        <dsp:cNvSpPr/>
      </dsp:nvSpPr>
      <dsp:spPr>
        <a:xfrm>
          <a:off x="6877425" y="3245610"/>
          <a:ext cx="2080289" cy="427933"/>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endParaRPr lang="en-GB" sz="2200" kern="1200">
            <a:noFill/>
          </a:endParaRPr>
        </a:p>
      </dsp:txBody>
      <dsp:txXfrm>
        <a:off x="6877425" y="3245610"/>
        <a:ext cx="2080289" cy="427933"/>
      </dsp:txXfrm>
    </dsp:sp>
    <dsp:sp modelId="{6156818D-A193-412B-9045-D80B4A72F590}">
      <dsp:nvSpPr>
        <dsp:cNvPr id="0" name=""/>
        <dsp:cNvSpPr/>
      </dsp:nvSpPr>
      <dsp:spPr>
        <a:xfrm>
          <a:off x="122908" y="3988556"/>
          <a:ext cx="2080289" cy="1783054"/>
        </a:xfrm>
        <a:prstGeom prst="rect">
          <a:avLst/>
        </a:prstGeom>
        <a:blipFill dpi="0" rotWithShape="1">
          <a:blip xmlns:r="http://schemas.openxmlformats.org/officeDocument/2006/relationships" r:embed="rId9"/>
          <a:srcRect/>
          <a:stretch>
            <a:fillRect l="-11236" t="-181" r="-11236" b="-181"/>
          </a:stretch>
        </a:blipFill>
        <a:ln>
          <a:noFill/>
        </a:ln>
        <a:effectLst/>
      </dsp:spPr>
      <dsp:style>
        <a:lnRef idx="0">
          <a:scrgbClr r="0" g="0" b="0"/>
        </a:lnRef>
        <a:fillRef idx="1">
          <a:scrgbClr r="0" g="0" b="0"/>
        </a:fillRef>
        <a:effectRef idx="0">
          <a:scrgbClr r="0" g="0" b="0"/>
        </a:effectRef>
        <a:fontRef idx="minor"/>
      </dsp:style>
    </dsp:sp>
    <dsp:sp modelId="{3F0F58D4-62AF-4403-AFCB-38D93B905AB2}">
      <dsp:nvSpPr>
        <dsp:cNvPr id="0" name=""/>
        <dsp:cNvSpPr/>
      </dsp:nvSpPr>
      <dsp:spPr>
        <a:xfrm>
          <a:off x="122908" y="5236694"/>
          <a:ext cx="2080289" cy="427933"/>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endParaRPr lang="en-GB" sz="2200" kern="1200">
            <a:noFill/>
          </a:endParaRPr>
        </a:p>
      </dsp:txBody>
      <dsp:txXfrm>
        <a:off x="122908" y="5236694"/>
        <a:ext cx="2080289" cy="427933"/>
      </dsp:txXfrm>
    </dsp:sp>
    <dsp:sp modelId="{563F6181-136D-435F-833C-1EE42030B6C4}">
      <dsp:nvSpPr>
        <dsp:cNvPr id="0" name=""/>
        <dsp:cNvSpPr/>
      </dsp:nvSpPr>
      <dsp:spPr>
        <a:xfrm>
          <a:off x="2415382" y="3988556"/>
          <a:ext cx="2080289" cy="1783054"/>
        </a:xfrm>
        <a:prstGeom prst="rect">
          <a:avLst/>
        </a:prstGeom>
        <a:blipFill dpi="0" rotWithShape="1">
          <a:blip xmlns:r="http://schemas.openxmlformats.org/officeDocument/2006/relationships" r:embed="rId10" cstate="hq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2309F5AA-250C-4AF9-BDC5-254E76D0C912}">
      <dsp:nvSpPr>
        <dsp:cNvPr id="0" name=""/>
        <dsp:cNvSpPr/>
      </dsp:nvSpPr>
      <dsp:spPr>
        <a:xfrm>
          <a:off x="2324577" y="5236694"/>
          <a:ext cx="2080289" cy="427933"/>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endParaRPr lang="en-GB" sz="2200" kern="1200">
            <a:noFill/>
          </a:endParaRPr>
        </a:p>
      </dsp:txBody>
      <dsp:txXfrm>
        <a:off x="2324577" y="5236694"/>
        <a:ext cx="2080289" cy="427933"/>
      </dsp:txXfrm>
    </dsp:sp>
    <dsp:sp modelId="{BCDB04BD-E02B-4FE1-A699-E14BD3F11E79}">
      <dsp:nvSpPr>
        <dsp:cNvPr id="0" name=""/>
        <dsp:cNvSpPr/>
      </dsp:nvSpPr>
      <dsp:spPr>
        <a:xfrm>
          <a:off x="4707855" y="3988556"/>
          <a:ext cx="2080289" cy="1783054"/>
        </a:xfrm>
        <a:prstGeom prst="rect">
          <a:avLst/>
        </a:prstGeom>
        <a:blipFill dpi="0" rotWithShape="1">
          <a:blip xmlns:r="http://schemas.openxmlformats.org/officeDocument/2006/relationships" r:embed="rId11" cstate="hq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E6E0C78D-EA20-4D71-B1BC-635D88631E72}">
      <dsp:nvSpPr>
        <dsp:cNvPr id="0" name=""/>
        <dsp:cNvSpPr/>
      </dsp:nvSpPr>
      <dsp:spPr>
        <a:xfrm>
          <a:off x="4584952" y="5236694"/>
          <a:ext cx="2080289" cy="427933"/>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endParaRPr lang="en-GB" sz="2200" kern="1200">
            <a:noFill/>
          </a:endParaRPr>
        </a:p>
      </dsp:txBody>
      <dsp:txXfrm>
        <a:off x="4584952" y="5236694"/>
        <a:ext cx="2080289" cy="427933"/>
      </dsp:txXfrm>
    </dsp:sp>
    <dsp:sp modelId="{BD29FACE-4ED1-4833-80EE-FF4492DBDB3C}">
      <dsp:nvSpPr>
        <dsp:cNvPr id="0" name=""/>
        <dsp:cNvSpPr/>
      </dsp:nvSpPr>
      <dsp:spPr>
        <a:xfrm>
          <a:off x="7000329" y="3988556"/>
          <a:ext cx="2080289" cy="1783054"/>
        </a:xfrm>
        <a:prstGeom prst="rect">
          <a:avLst/>
        </a:prstGeom>
        <a:blipFill dpi="0" rotWithShape="1">
          <a:blip xmlns:r="http://schemas.openxmlformats.org/officeDocument/2006/relationships" r:embed="rId12"/>
          <a:srcRect/>
          <a:stretch>
            <a:fillRect l="-2488" t="-181" r="-2488" b="-181"/>
          </a:stretch>
        </a:blipFill>
        <a:ln>
          <a:noFill/>
        </a:ln>
        <a:effectLst/>
      </dsp:spPr>
      <dsp:style>
        <a:lnRef idx="0">
          <a:scrgbClr r="0" g="0" b="0"/>
        </a:lnRef>
        <a:fillRef idx="1">
          <a:scrgbClr r="0" g="0" b="0"/>
        </a:fillRef>
        <a:effectRef idx="0">
          <a:scrgbClr r="0" g="0" b="0"/>
        </a:effectRef>
        <a:fontRef idx="minor"/>
      </dsp:style>
    </dsp:sp>
    <dsp:sp modelId="{8CB0DA09-C828-4DC2-B926-BBBC9361DB3E}">
      <dsp:nvSpPr>
        <dsp:cNvPr id="0" name=""/>
        <dsp:cNvSpPr/>
      </dsp:nvSpPr>
      <dsp:spPr>
        <a:xfrm>
          <a:off x="6877425" y="5236694"/>
          <a:ext cx="2080289" cy="427933"/>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endParaRPr lang="en-GB" sz="2200" kern="1200">
            <a:noFill/>
          </a:endParaRPr>
        </a:p>
      </dsp:txBody>
      <dsp:txXfrm>
        <a:off x="6877425" y="5236694"/>
        <a:ext cx="2080289" cy="4279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B16150-2FAF-4F7E-BB0E-670ACB3907D3}">
      <dsp:nvSpPr>
        <dsp:cNvPr id="0" name=""/>
        <dsp:cNvSpPr/>
      </dsp:nvSpPr>
      <dsp:spPr>
        <a:xfrm>
          <a:off x="72756" y="924"/>
          <a:ext cx="1279261" cy="767556"/>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latin typeface="Atkinson Hyperlegible" pitchFamily="2" charset="0"/>
            </a:rPr>
            <a:t>Scottish Parliamentary Election 6 May 1999 </a:t>
          </a:r>
        </a:p>
      </dsp:txBody>
      <dsp:txXfrm>
        <a:off x="72756" y="924"/>
        <a:ext cx="1279261" cy="767556"/>
      </dsp:txXfrm>
    </dsp:sp>
    <dsp:sp modelId="{74982758-069B-4D8D-9A60-7346CB740B17}">
      <dsp:nvSpPr>
        <dsp:cNvPr id="0" name=""/>
        <dsp:cNvSpPr/>
      </dsp:nvSpPr>
      <dsp:spPr>
        <a:xfrm>
          <a:off x="1479944" y="924"/>
          <a:ext cx="1279261" cy="767556"/>
        </a:xfrm>
        <a:prstGeom prst="rect">
          <a:avLst/>
        </a:prstGeom>
        <a:solidFill>
          <a:schemeClr val="accent5">
            <a:hueOff val="-392005"/>
            <a:satOff val="-27"/>
            <a:lumOff val="6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latin typeface="Atkinson Hyperlegible" pitchFamily="2" charset="0"/>
            </a:rPr>
            <a:t>Science &amp; Health</a:t>
          </a:r>
          <a:endParaRPr lang="en-GB" sz="1000" kern="1200">
            <a:latin typeface="Atkinson Hyperlegible" pitchFamily="2" charset="0"/>
          </a:endParaRPr>
        </a:p>
      </dsp:txBody>
      <dsp:txXfrm>
        <a:off x="1479944" y="924"/>
        <a:ext cx="1279261" cy="767556"/>
      </dsp:txXfrm>
    </dsp:sp>
    <dsp:sp modelId="{035FB4C5-FD8F-471E-A9D3-FBF9E51F7B45}">
      <dsp:nvSpPr>
        <dsp:cNvPr id="0" name=""/>
        <dsp:cNvSpPr/>
      </dsp:nvSpPr>
      <dsp:spPr>
        <a:xfrm>
          <a:off x="2887131" y="924"/>
          <a:ext cx="1279261" cy="767556"/>
        </a:xfrm>
        <a:prstGeom prst="rect">
          <a:avLst/>
        </a:prstGeom>
        <a:solidFill>
          <a:schemeClr val="accent5">
            <a:hueOff val="-784010"/>
            <a:satOff val="-53"/>
            <a:lumOff val="12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latin typeface="Atkinson Hyperlegible" pitchFamily="2" charset="0"/>
            </a:rPr>
            <a:t>Scottish Government</a:t>
          </a:r>
        </a:p>
      </dsp:txBody>
      <dsp:txXfrm>
        <a:off x="2887131" y="924"/>
        <a:ext cx="1279261" cy="767556"/>
      </dsp:txXfrm>
    </dsp:sp>
    <dsp:sp modelId="{0DCFBA2B-3F28-46BD-8D32-408FDCC74FBD}">
      <dsp:nvSpPr>
        <dsp:cNvPr id="0" name=""/>
        <dsp:cNvSpPr/>
      </dsp:nvSpPr>
      <dsp:spPr>
        <a:xfrm>
          <a:off x="4294319" y="924"/>
          <a:ext cx="1279261" cy="767556"/>
        </a:xfrm>
        <a:prstGeom prst="rect">
          <a:avLst/>
        </a:prstGeom>
        <a:solidFill>
          <a:schemeClr val="accent5">
            <a:hueOff val="-1176014"/>
            <a:satOff val="-80"/>
            <a:lumOff val="19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latin typeface="Atkinson Hyperlegible" pitchFamily="2" charset="0"/>
            </a:rPr>
            <a:t>Scottish Independence Referendum</a:t>
          </a:r>
        </a:p>
      </dsp:txBody>
      <dsp:txXfrm>
        <a:off x="4294319" y="924"/>
        <a:ext cx="1279261" cy="767556"/>
      </dsp:txXfrm>
    </dsp:sp>
    <dsp:sp modelId="{1EA19BF5-C368-4A36-8861-EEB169D2D8C2}">
      <dsp:nvSpPr>
        <dsp:cNvPr id="0" name=""/>
        <dsp:cNvSpPr/>
      </dsp:nvSpPr>
      <dsp:spPr>
        <a:xfrm>
          <a:off x="5701506" y="924"/>
          <a:ext cx="1279261" cy="767556"/>
        </a:xfrm>
        <a:prstGeom prst="rect">
          <a:avLst/>
        </a:prstGeom>
        <a:solidFill>
          <a:schemeClr val="accent5">
            <a:hueOff val="-1568019"/>
            <a:satOff val="-107"/>
            <a:lumOff val="25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latin typeface="Atkinson Hyperlegible" pitchFamily="2" charset="0"/>
            </a:rPr>
            <a:t>Commonwealth Games 2014, 2022, 2026*</a:t>
          </a:r>
        </a:p>
      </dsp:txBody>
      <dsp:txXfrm>
        <a:off x="5701506" y="924"/>
        <a:ext cx="1279261" cy="767556"/>
      </dsp:txXfrm>
    </dsp:sp>
    <dsp:sp modelId="{DC476D70-56CD-41B4-8708-728E719D67A2}">
      <dsp:nvSpPr>
        <dsp:cNvPr id="0" name=""/>
        <dsp:cNvSpPr/>
      </dsp:nvSpPr>
      <dsp:spPr>
        <a:xfrm>
          <a:off x="7108694" y="924"/>
          <a:ext cx="1279261" cy="767556"/>
        </a:xfrm>
        <a:prstGeom prst="rect">
          <a:avLst/>
        </a:prstGeom>
        <a:solidFill>
          <a:schemeClr val="accent5">
            <a:hueOff val="-1960024"/>
            <a:satOff val="-133"/>
            <a:lumOff val="31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latin typeface="Atkinson Hyperlegible" pitchFamily="2" charset="0"/>
            </a:rPr>
            <a:t>Scottish News Sites </a:t>
          </a:r>
        </a:p>
      </dsp:txBody>
      <dsp:txXfrm>
        <a:off x="7108694" y="924"/>
        <a:ext cx="1279261" cy="767556"/>
      </dsp:txXfrm>
    </dsp:sp>
    <dsp:sp modelId="{3C9A80D0-3BDC-49BF-9AED-2D1723E3A268}">
      <dsp:nvSpPr>
        <dsp:cNvPr id="0" name=""/>
        <dsp:cNvSpPr/>
      </dsp:nvSpPr>
      <dsp:spPr>
        <a:xfrm>
          <a:off x="8515882" y="924"/>
          <a:ext cx="1279261" cy="767556"/>
        </a:xfrm>
        <a:prstGeom prst="rect">
          <a:avLst/>
        </a:prstGeom>
        <a:solidFill>
          <a:schemeClr val="accent5">
            <a:hueOff val="-2352029"/>
            <a:satOff val="-160"/>
            <a:lumOff val="38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latin typeface="Atkinson Hyperlegible" pitchFamily="2" charset="0"/>
            </a:rPr>
            <a:t>Magic</a:t>
          </a:r>
        </a:p>
      </dsp:txBody>
      <dsp:txXfrm>
        <a:off x="8515882" y="924"/>
        <a:ext cx="1279261" cy="767556"/>
      </dsp:txXfrm>
    </dsp:sp>
    <dsp:sp modelId="{F1CD7ECC-01F9-4A20-AF85-973C79565531}">
      <dsp:nvSpPr>
        <dsp:cNvPr id="0" name=""/>
        <dsp:cNvSpPr/>
      </dsp:nvSpPr>
      <dsp:spPr>
        <a:xfrm>
          <a:off x="72756" y="896407"/>
          <a:ext cx="1279261" cy="767556"/>
        </a:xfrm>
        <a:prstGeom prst="rect">
          <a:avLst/>
        </a:prstGeom>
        <a:solidFill>
          <a:schemeClr val="accent5">
            <a:hueOff val="-2744034"/>
            <a:satOff val="-187"/>
            <a:lumOff val="44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latin typeface="Atkinson Hyperlegible" pitchFamily="2" charset="0"/>
            </a:rPr>
            <a:t>LGBTQ+ Lives Online</a:t>
          </a:r>
        </a:p>
      </dsp:txBody>
      <dsp:txXfrm>
        <a:off x="72756" y="896407"/>
        <a:ext cx="1279261" cy="767556"/>
      </dsp:txXfrm>
    </dsp:sp>
    <dsp:sp modelId="{845402F7-626D-48BF-9DCD-313CE84038E3}">
      <dsp:nvSpPr>
        <dsp:cNvPr id="0" name=""/>
        <dsp:cNvSpPr/>
      </dsp:nvSpPr>
      <dsp:spPr>
        <a:xfrm>
          <a:off x="1479944" y="896407"/>
          <a:ext cx="1279261" cy="767556"/>
        </a:xfrm>
        <a:prstGeom prst="rect">
          <a:avLst/>
        </a:prstGeom>
        <a:solidFill>
          <a:schemeClr val="accent5">
            <a:hueOff val="-3136038"/>
            <a:satOff val="-213"/>
            <a:lumOff val="50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latin typeface="Atkinson Hyperlegible" pitchFamily="2" charset="0"/>
            </a:rPr>
            <a:t>Gaelic life on the web</a:t>
          </a:r>
        </a:p>
      </dsp:txBody>
      <dsp:txXfrm>
        <a:off x="1479944" y="896407"/>
        <a:ext cx="1279261" cy="767556"/>
      </dsp:txXfrm>
    </dsp:sp>
    <dsp:sp modelId="{F35E0E56-09AB-43D9-855A-B7E66CF9B273}">
      <dsp:nvSpPr>
        <dsp:cNvPr id="0" name=""/>
        <dsp:cNvSpPr/>
      </dsp:nvSpPr>
      <dsp:spPr>
        <a:xfrm>
          <a:off x="2887131" y="896407"/>
          <a:ext cx="1279261" cy="767556"/>
        </a:xfrm>
        <a:prstGeom prst="rect">
          <a:avLst/>
        </a:prstGeom>
        <a:solidFill>
          <a:schemeClr val="accent5">
            <a:hueOff val="-3528043"/>
            <a:satOff val="-240"/>
            <a:lumOff val="56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latin typeface="Atkinson Hyperlegible" pitchFamily="2" charset="0"/>
            </a:rPr>
            <a:t>Forth Bridge 125th Anniversary</a:t>
          </a:r>
        </a:p>
      </dsp:txBody>
      <dsp:txXfrm>
        <a:off x="2887131" y="896407"/>
        <a:ext cx="1279261" cy="767556"/>
      </dsp:txXfrm>
    </dsp:sp>
    <dsp:sp modelId="{D6116DEC-83A8-46C7-972E-B5F23B9D40E2}">
      <dsp:nvSpPr>
        <dsp:cNvPr id="0" name=""/>
        <dsp:cNvSpPr/>
      </dsp:nvSpPr>
      <dsp:spPr>
        <a:xfrm>
          <a:off x="4294319" y="896407"/>
          <a:ext cx="1279261" cy="767556"/>
        </a:xfrm>
        <a:prstGeom prst="rect">
          <a:avLst/>
        </a:prstGeom>
        <a:solidFill>
          <a:schemeClr val="accent5">
            <a:hueOff val="-3920048"/>
            <a:satOff val="-266"/>
            <a:lumOff val="63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latin typeface="Atkinson Hyperlegible" pitchFamily="2" charset="0"/>
            </a:rPr>
            <a:t>Scottish Parliamentary Election 2007, 2011, 2016, 2021, 2026*</a:t>
          </a:r>
        </a:p>
      </dsp:txBody>
      <dsp:txXfrm>
        <a:off x="4294319" y="896407"/>
        <a:ext cx="1279261" cy="767556"/>
      </dsp:txXfrm>
    </dsp:sp>
    <dsp:sp modelId="{F5C86D96-1048-4556-9F34-08F20DF33D01}">
      <dsp:nvSpPr>
        <dsp:cNvPr id="0" name=""/>
        <dsp:cNvSpPr/>
      </dsp:nvSpPr>
      <dsp:spPr>
        <a:xfrm>
          <a:off x="5701506" y="896407"/>
          <a:ext cx="1279261" cy="767556"/>
        </a:xfrm>
        <a:prstGeom prst="rect">
          <a:avLst/>
        </a:prstGeom>
        <a:solidFill>
          <a:schemeClr val="accent5">
            <a:hueOff val="-4312053"/>
            <a:satOff val="-293"/>
            <a:lumOff val="69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latin typeface="Atkinson Hyperlegible" pitchFamily="2" charset="0"/>
            </a:rPr>
            <a:t>European Parliament Elections 2009, 2014, 2019</a:t>
          </a:r>
        </a:p>
      </dsp:txBody>
      <dsp:txXfrm>
        <a:off x="5701506" y="896407"/>
        <a:ext cx="1279261" cy="767556"/>
      </dsp:txXfrm>
    </dsp:sp>
    <dsp:sp modelId="{87B11D64-F925-4CF5-918D-E3911512E831}">
      <dsp:nvSpPr>
        <dsp:cNvPr id="0" name=""/>
        <dsp:cNvSpPr/>
      </dsp:nvSpPr>
      <dsp:spPr>
        <a:xfrm>
          <a:off x="7108694" y="896407"/>
          <a:ext cx="1279261" cy="767556"/>
        </a:xfrm>
        <a:prstGeom prst="rect">
          <a:avLst/>
        </a:prstGeom>
        <a:solidFill>
          <a:schemeClr val="accent5">
            <a:hueOff val="-4704058"/>
            <a:satOff val="-320"/>
            <a:lumOff val="75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latin typeface="Atkinson Hyperlegible" pitchFamily="2" charset="0"/>
            </a:rPr>
            <a:t>Scottish Churches</a:t>
          </a:r>
        </a:p>
      </dsp:txBody>
      <dsp:txXfrm>
        <a:off x="7108694" y="896407"/>
        <a:ext cx="1279261" cy="767556"/>
      </dsp:txXfrm>
    </dsp:sp>
    <dsp:sp modelId="{009605BD-9945-4777-A51F-220A0D84A4A1}">
      <dsp:nvSpPr>
        <dsp:cNvPr id="0" name=""/>
        <dsp:cNvSpPr/>
      </dsp:nvSpPr>
      <dsp:spPr>
        <a:xfrm>
          <a:off x="8515882" y="896407"/>
          <a:ext cx="1279261" cy="767556"/>
        </a:xfrm>
        <a:prstGeom prst="rect">
          <a:avLst/>
        </a:prstGeom>
        <a:solidFill>
          <a:schemeClr val="accent5">
            <a:hueOff val="-5096063"/>
            <a:satOff val="-346"/>
            <a:lumOff val="82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latin typeface="Atkinson Hyperlegible" pitchFamily="2" charset="0"/>
            </a:rPr>
            <a:t>Sports Collection</a:t>
          </a:r>
        </a:p>
      </dsp:txBody>
      <dsp:txXfrm>
        <a:off x="8515882" y="896407"/>
        <a:ext cx="1279261" cy="767556"/>
      </dsp:txXfrm>
    </dsp:sp>
    <dsp:sp modelId="{53EFD5C2-875A-4FD7-B2C7-60CB07D5E6C8}">
      <dsp:nvSpPr>
        <dsp:cNvPr id="0" name=""/>
        <dsp:cNvSpPr/>
      </dsp:nvSpPr>
      <dsp:spPr>
        <a:xfrm>
          <a:off x="72756" y="1791890"/>
          <a:ext cx="1279261" cy="767556"/>
        </a:xfrm>
        <a:prstGeom prst="rect">
          <a:avLst/>
        </a:prstGeom>
        <a:solidFill>
          <a:schemeClr val="accent5">
            <a:hueOff val="-5488067"/>
            <a:satOff val="-373"/>
            <a:lumOff val="88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latin typeface="Atkinson Hyperlegible" pitchFamily="2" charset="0"/>
            </a:rPr>
            <a:t>Sports: Football</a:t>
          </a:r>
        </a:p>
      </dsp:txBody>
      <dsp:txXfrm>
        <a:off x="72756" y="1791890"/>
        <a:ext cx="1279261" cy="767556"/>
      </dsp:txXfrm>
    </dsp:sp>
    <dsp:sp modelId="{25BBA10C-0C2F-49AF-9851-48D082F254FD}">
      <dsp:nvSpPr>
        <dsp:cNvPr id="0" name=""/>
        <dsp:cNvSpPr/>
      </dsp:nvSpPr>
      <dsp:spPr>
        <a:xfrm>
          <a:off x="1479944" y="1791890"/>
          <a:ext cx="1279261" cy="767556"/>
        </a:xfrm>
        <a:prstGeom prst="rect">
          <a:avLst/>
        </a:prstGeom>
        <a:solidFill>
          <a:schemeClr val="accent5">
            <a:hueOff val="-5880072"/>
            <a:satOff val="-400"/>
            <a:lumOff val="94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latin typeface="Atkinson Hyperlegible" pitchFamily="2" charset="0"/>
            </a:rPr>
            <a:t>EU Referendum</a:t>
          </a:r>
        </a:p>
      </dsp:txBody>
      <dsp:txXfrm>
        <a:off x="1479944" y="1791890"/>
        <a:ext cx="1279261" cy="767556"/>
      </dsp:txXfrm>
    </dsp:sp>
    <dsp:sp modelId="{45E7CDDC-077F-4D36-93F3-A339FAEBB653}">
      <dsp:nvSpPr>
        <dsp:cNvPr id="0" name=""/>
        <dsp:cNvSpPr/>
      </dsp:nvSpPr>
      <dsp:spPr>
        <a:xfrm>
          <a:off x="2887131" y="1791890"/>
          <a:ext cx="1279261" cy="767556"/>
        </a:xfrm>
        <a:prstGeom prst="rect">
          <a:avLst/>
        </a:prstGeom>
        <a:solidFill>
          <a:schemeClr val="accent5">
            <a:hueOff val="-6272077"/>
            <a:satOff val="-426"/>
            <a:lumOff val="101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latin typeface="Atkinson Hyperlegible" pitchFamily="2" charset="0"/>
            </a:rPr>
            <a:t>Philately, Deltiology and Postal History</a:t>
          </a:r>
        </a:p>
      </dsp:txBody>
      <dsp:txXfrm>
        <a:off x="2887131" y="1791890"/>
        <a:ext cx="1279261" cy="767556"/>
      </dsp:txXfrm>
    </dsp:sp>
    <dsp:sp modelId="{DD479A1E-4C80-480C-A72D-7F7B1FB8FAED}">
      <dsp:nvSpPr>
        <dsp:cNvPr id="0" name=""/>
        <dsp:cNvSpPr/>
      </dsp:nvSpPr>
      <dsp:spPr>
        <a:xfrm>
          <a:off x="4294319" y="1791890"/>
          <a:ext cx="1279261" cy="767556"/>
        </a:xfrm>
        <a:prstGeom prst="rect">
          <a:avLst/>
        </a:prstGeom>
        <a:solidFill>
          <a:schemeClr val="accent5">
            <a:hueOff val="-6664082"/>
            <a:satOff val="-453"/>
            <a:lumOff val="107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latin typeface="Atkinson Hyperlegible" pitchFamily="2" charset="0"/>
            </a:rPr>
            <a:t>Poetry Zines and Journals</a:t>
          </a:r>
        </a:p>
      </dsp:txBody>
      <dsp:txXfrm>
        <a:off x="4294319" y="1791890"/>
        <a:ext cx="1279261" cy="767556"/>
      </dsp:txXfrm>
    </dsp:sp>
    <dsp:sp modelId="{FC86B7A2-DABD-49E2-AA94-E2A8D74F9912}">
      <dsp:nvSpPr>
        <dsp:cNvPr id="0" name=""/>
        <dsp:cNvSpPr/>
      </dsp:nvSpPr>
      <dsp:spPr>
        <a:xfrm>
          <a:off x="5701506" y="1791890"/>
          <a:ext cx="1279261" cy="767556"/>
        </a:xfrm>
        <a:prstGeom prst="rect">
          <a:avLst/>
        </a:prstGeom>
        <a:solidFill>
          <a:schemeClr val="accent5">
            <a:hueOff val="-7056087"/>
            <a:satOff val="-480"/>
            <a:lumOff val="11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latin typeface="Atkinson Hyperlegible" pitchFamily="2" charset="0"/>
            </a:rPr>
            <a:t>Coronavirus: Impact on Scotland</a:t>
          </a:r>
        </a:p>
      </dsp:txBody>
      <dsp:txXfrm>
        <a:off x="5701506" y="1791890"/>
        <a:ext cx="1279261" cy="767556"/>
      </dsp:txXfrm>
    </dsp:sp>
    <dsp:sp modelId="{0BBF0A35-CBEE-411B-B1FF-2B9053A9E531}">
      <dsp:nvSpPr>
        <dsp:cNvPr id="0" name=""/>
        <dsp:cNvSpPr/>
      </dsp:nvSpPr>
      <dsp:spPr>
        <a:xfrm>
          <a:off x="7108694" y="1791890"/>
          <a:ext cx="1279261" cy="767556"/>
        </a:xfrm>
        <a:prstGeom prst="rect">
          <a:avLst/>
        </a:prstGeom>
        <a:solidFill>
          <a:schemeClr val="accent5">
            <a:hueOff val="-7448092"/>
            <a:satOff val="-506"/>
            <a:lumOff val="120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latin typeface="Atkinson Hyperlegible" pitchFamily="2" charset="0"/>
            </a:rPr>
            <a:t>E-publishing Trends/Emerging Formats</a:t>
          </a:r>
        </a:p>
      </dsp:txBody>
      <dsp:txXfrm>
        <a:off x="7108694" y="1791890"/>
        <a:ext cx="1279261" cy="767556"/>
      </dsp:txXfrm>
    </dsp:sp>
    <dsp:sp modelId="{13C8DC88-0340-4FDC-ACA7-642EC38266A3}">
      <dsp:nvSpPr>
        <dsp:cNvPr id="0" name=""/>
        <dsp:cNvSpPr/>
      </dsp:nvSpPr>
      <dsp:spPr>
        <a:xfrm>
          <a:off x="8515882" y="1791890"/>
          <a:ext cx="1279261" cy="767556"/>
        </a:xfrm>
        <a:prstGeom prst="rect">
          <a:avLst/>
        </a:prstGeom>
        <a:solidFill>
          <a:schemeClr val="accent5">
            <a:hueOff val="-7840096"/>
            <a:satOff val="-533"/>
            <a:lumOff val="126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latin typeface="Atkinson Hyperlegible" pitchFamily="2" charset="0"/>
            </a:rPr>
            <a:t>Brexit</a:t>
          </a:r>
        </a:p>
      </dsp:txBody>
      <dsp:txXfrm>
        <a:off x="8515882" y="1791890"/>
        <a:ext cx="1279261" cy="767556"/>
      </dsp:txXfrm>
    </dsp:sp>
    <dsp:sp modelId="{3046F2BF-98A0-4CB7-B003-39FF70779A25}">
      <dsp:nvSpPr>
        <dsp:cNvPr id="0" name=""/>
        <dsp:cNvSpPr/>
      </dsp:nvSpPr>
      <dsp:spPr>
        <a:xfrm>
          <a:off x="72756" y="2687373"/>
          <a:ext cx="1279261" cy="767556"/>
        </a:xfrm>
        <a:prstGeom prst="rect">
          <a:avLst/>
        </a:prstGeom>
        <a:solidFill>
          <a:schemeClr val="accent5">
            <a:hueOff val="-8232101"/>
            <a:satOff val="-560"/>
            <a:lumOff val="132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latin typeface="Atkinson Hyperlegible" pitchFamily="2" charset="0"/>
            </a:rPr>
            <a:t>UK General Election 2010, 2015, 2017, 2019 and 2024</a:t>
          </a:r>
        </a:p>
      </dsp:txBody>
      <dsp:txXfrm>
        <a:off x="72756" y="2687373"/>
        <a:ext cx="1279261" cy="767556"/>
      </dsp:txXfrm>
    </dsp:sp>
    <dsp:sp modelId="{5DFF0DCD-8E0F-4690-92C5-B8D35B964D12}">
      <dsp:nvSpPr>
        <dsp:cNvPr id="0" name=""/>
        <dsp:cNvSpPr/>
      </dsp:nvSpPr>
      <dsp:spPr>
        <a:xfrm>
          <a:off x="1479944" y="2687373"/>
          <a:ext cx="1279261" cy="767556"/>
        </a:xfrm>
        <a:prstGeom prst="rect">
          <a:avLst/>
        </a:prstGeom>
        <a:solidFill>
          <a:schemeClr val="accent5">
            <a:hueOff val="-8624106"/>
            <a:satOff val="-586"/>
            <a:lumOff val="139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latin typeface="Atkinson Hyperlegible" pitchFamily="2" charset="0"/>
            </a:rPr>
            <a:t>Ukraine 2022</a:t>
          </a:r>
        </a:p>
      </dsp:txBody>
      <dsp:txXfrm>
        <a:off x="1479944" y="2687373"/>
        <a:ext cx="1279261" cy="767556"/>
      </dsp:txXfrm>
    </dsp:sp>
    <dsp:sp modelId="{A8B42909-6F23-4AEA-87A7-FBED2C1EB590}">
      <dsp:nvSpPr>
        <dsp:cNvPr id="0" name=""/>
        <dsp:cNvSpPr/>
      </dsp:nvSpPr>
      <dsp:spPr>
        <a:xfrm>
          <a:off x="2887131" y="2687373"/>
          <a:ext cx="1279261" cy="767556"/>
        </a:xfrm>
        <a:prstGeom prst="rect">
          <a:avLst/>
        </a:prstGeom>
        <a:solidFill>
          <a:schemeClr val="accent5">
            <a:hueOff val="-9016111"/>
            <a:satOff val="-613"/>
            <a:lumOff val="145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latin typeface="Atkinson Hyperlegible" pitchFamily="2" charset="0"/>
            </a:rPr>
            <a:t>COP 26 (&amp; Climate Change)</a:t>
          </a:r>
        </a:p>
      </dsp:txBody>
      <dsp:txXfrm>
        <a:off x="2887131" y="2687373"/>
        <a:ext cx="1279261" cy="767556"/>
      </dsp:txXfrm>
    </dsp:sp>
    <dsp:sp modelId="{0CE076D1-6F5B-48B0-92EA-D83C1ED68FDE}">
      <dsp:nvSpPr>
        <dsp:cNvPr id="0" name=""/>
        <dsp:cNvSpPr/>
      </dsp:nvSpPr>
      <dsp:spPr>
        <a:xfrm>
          <a:off x="4294319" y="2687373"/>
          <a:ext cx="1279261" cy="767556"/>
        </a:xfrm>
        <a:prstGeom prst="rect">
          <a:avLst/>
        </a:prstGeom>
        <a:solidFill>
          <a:schemeClr val="accent5">
            <a:hueOff val="-9408116"/>
            <a:satOff val="-639"/>
            <a:lumOff val="151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latin typeface="Atkinson Hyperlegible" pitchFamily="2" charset="0"/>
            </a:rPr>
            <a:t>Festivals (Edinburgh Fringe,  Royal Anniual Mòd,</a:t>
          </a:r>
        </a:p>
      </dsp:txBody>
      <dsp:txXfrm>
        <a:off x="4294319" y="2687373"/>
        <a:ext cx="1279261" cy="767556"/>
      </dsp:txXfrm>
    </dsp:sp>
    <dsp:sp modelId="{8B7BD1CB-125D-4FCA-B01F-68E1D25D74A2}">
      <dsp:nvSpPr>
        <dsp:cNvPr id="0" name=""/>
        <dsp:cNvSpPr/>
      </dsp:nvSpPr>
      <dsp:spPr>
        <a:xfrm>
          <a:off x="5701506" y="2687373"/>
          <a:ext cx="1279261" cy="767556"/>
        </a:xfrm>
        <a:prstGeom prst="rect">
          <a:avLst/>
        </a:prstGeom>
        <a:solidFill>
          <a:schemeClr val="accent5">
            <a:hueOff val="-9800121"/>
            <a:satOff val="-666"/>
            <a:lumOff val="15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latin typeface="Atkinson Hyperlegible" pitchFamily="2" charset="0"/>
            </a:rPr>
            <a:t>Glasgow Music Scene</a:t>
          </a:r>
        </a:p>
      </dsp:txBody>
      <dsp:txXfrm>
        <a:off x="5701506" y="2687373"/>
        <a:ext cx="1279261" cy="767556"/>
      </dsp:txXfrm>
    </dsp:sp>
    <dsp:sp modelId="{D3C355EC-254E-4EBB-9633-FE3F492E19F5}">
      <dsp:nvSpPr>
        <dsp:cNvPr id="0" name=""/>
        <dsp:cNvSpPr/>
      </dsp:nvSpPr>
      <dsp:spPr>
        <a:xfrm>
          <a:off x="7108694" y="2687373"/>
          <a:ext cx="1279261" cy="767556"/>
        </a:xfrm>
        <a:prstGeom prst="rect">
          <a:avLst/>
        </a:prstGeom>
        <a:solidFill>
          <a:schemeClr val="accent5">
            <a:hueOff val="-10192126"/>
            <a:satOff val="-693"/>
            <a:lumOff val="164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latin typeface="Atkinson Hyperlegible" pitchFamily="2" charset="0"/>
            </a:rPr>
            <a:t>Cost of Living</a:t>
          </a:r>
        </a:p>
      </dsp:txBody>
      <dsp:txXfrm>
        <a:off x="7108694" y="2687373"/>
        <a:ext cx="1279261" cy="767556"/>
      </dsp:txXfrm>
    </dsp:sp>
    <dsp:sp modelId="{C2C347EC-D582-40EC-9001-CE91899BFE7C}">
      <dsp:nvSpPr>
        <dsp:cNvPr id="0" name=""/>
        <dsp:cNvSpPr/>
      </dsp:nvSpPr>
      <dsp:spPr>
        <a:xfrm>
          <a:off x="8515882" y="2687373"/>
          <a:ext cx="1279261" cy="767556"/>
        </a:xfrm>
        <a:prstGeom prst="rect">
          <a:avLst/>
        </a:prstGeom>
        <a:solidFill>
          <a:schemeClr val="accent5">
            <a:hueOff val="-10584131"/>
            <a:satOff val="-719"/>
            <a:lumOff val="170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latin typeface="Atkinson Hyperlegible" pitchFamily="2" charset="0"/>
            </a:rPr>
            <a:t>Talking About Health</a:t>
          </a:r>
          <a:endParaRPr lang="en-GB" sz="1000" kern="1200">
            <a:latin typeface="Atkinson Hyperlegible" pitchFamily="2" charset="0"/>
          </a:endParaRPr>
        </a:p>
      </dsp:txBody>
      <dsp:txXfrm>
        <a:off x="8515882" y="2687373"/>
        <a:ext cx="1279261" cy="767556"/>
      </dsp:txXfrm>
    </dsp:sp>
    <dsp:sp modelId="{C73C2467-79F7-4D2F-B4D8-73B4B05C0C65}">
      <dsp:nvSpPr>
        <dsp:cNvPr id="0" name=""/>
        <dsp:cNvSpPr/>
      </dsp:nvSpPr>
      <dsp:spPr>
        <a:xfrm>
          <a:off x="2183537" y="3582856"/>
          <a:ext cx="1279261" cy="767556"/>
        </a:xfrm>
        <a:prstGeom prst="rect">
          <a:avLst/>
        </a:prstGeom>
        <a:solidFill>
          <a:schemeClr val="accent5">
            <a:hueOff val="-10976135"/>
            <a:satOff val="-746"/>
            <a:lumOff val="177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latin typeface="Atkinson Hyperlegible" pitchFamily="2" charset="0"/>
            </a:rPr>
            <a:t>Rugby Women’s World Cup</a:t>
          </a:r>
          <a:endParaRPr lang="en-GB" sz="1000" kern="1200">
            <a:latin typeface="Atkinson Hyperlegible" pitchFamily="2" charset="0"/>
          </a:endParaRPr>
        </a:p>
      </dsp:txBody>
      <dsp:txXfrm>
        <a:off x="2183537" y="3582856"/>
        <a:ext cx="1279261" cy="767556"/>
      </dsp:txXfrm>
    </dsp:sp>
    <dsp:sp modelId="{236D4B74-70EA-49FE-95D9-91FD4C9940E5}">
      <dsp:nvSpPr>
        <dsp:cNvPr id="0" name=""/>
        <dsp:cNvSpPr/>
      </dsp:nvSpPr>
      <dsp:spPr>
        <a:xfrm>
          <a:off x="3590725" y="3582856"/>
          <a:ext cx="1279261" cy="767556"/>
        </a:xfrm>
        <a:prstGeom prst="rect">
          <a:avLst/>
        </a:prstGeom>
        <a:solidFill>
          <a:schemeClr val="accent5">
            <a:hueOff val="-11368140"/>
            <a:satOff val="-773"/>
            <a:lumOff val="183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latin typeface="Atkinson Hyperlegible" pitchFamily="2" charset="0"/>
            </a:rPr>
            <a:t>Newsletters</a:t>
          </a:r>
          <a:endParaRPr lang="en-GB" sz="1000" kern="1200">
            <a:latin typeface="Atkinson Hyperlegible" pitchFamily="2" charset="0"/>
          </a:endParaRPr>
        </a:p>
      </dsp:txBody>
      <dsp:txXfrm>
        <a:off x="3590725" y="3582856"/>
        <a:ext cx="1279261" cy="767556"/>
      </dsp:txXfrm>
    </dsp:sp>
    <dsp:sp modelId="{5DEE29C3-EC6D-424F-82E0-2DBCFC9395CC}">
      <dsp:nvSpPr>
        <dsp:cNvPr id="0" name=""/>
        <dsp:cNvSpPr/>
      </dsp:nvSpPr>
      <dsp:spPr>
        <a:xfrm>
          <a:off x="4997913" y="3582856"/>
          <a:ext cx="1279261" cy="767556"/>
        </a:xfrm>
        <a:prstGeom prst="rect">
          <a:avLst/>
        </a:prstGeom>
        <a:solidFill>
          <a:schemeClr val="accent5">
            <a:hueOff val="-11760145"/>
            <a:satOff val="-799"/>
            <a:lumOff val="189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latin typeface="Atkinson Hyperlegible" pitchFamily="2" charset="0"/>
            </a:rPr>
            <a:t>Church of Scotland Reform </a:t>
          </a:r>
        </a:p>
      </dsp:txBody>
      <dsp:txXfrm>
        <a:off x="4997913" y="3582856"/>
        <a:ext cx="1279261" cy="767556"/>
      </dsp:txXfrm>
    </dsp:sp>
    <dsp:sp modelId="{BB5DD786-A3A1-4FAD-8563-0DE714AC8F15}">
      <dsp:nvSpPr>
        <dsp:cNvPr id="0" name=""/>
        <dsp:cNvSpPr/>
      </dsp:nvSpPr>
      <dsp:spPr>
        <a:xfrm>
          <a:off x="6405100" y="3582856"/>
          <a:ext cx="1279261" cy="767556"/>
        </a:xfrm>
        <a:prstGeom prst="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latin typeface="Atkinson Hyperlegible" pitchFamily="2" charset="0"/>
            </a:rPr>
            <a:t>Scottish Dining </a:t>
          </a:r>
        </a:p>
      </dsp:txBody>
      <dsp:txXfrm>
        <a:off x="6405100" y="3582856"/>
        <a:ext cx="1279261" cy="767556"/>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GB"/>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DF3F3D18-E462-45FE-9B13-BA8E2409EC03}" type="datetimeFigureOut">
              <a:rPr lang="en-GB" smtClean="0"/>
              <a:t>10/11/2025</a:t>
            </a:fld>
            <a:endParaRPr lang="en-GB"/>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n-GB"/>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GB"/>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EAF6F49B-F28D-44E7-9264-2832F8BA3AB9}" type="slidenum">
              <a:rPr lang="en-GB" smtClean="0"/>
              <a:t>‹#›</a:t>
            </a:fld>
            <a:endParaRPr lang="en-GB"/>
          </a:p>
        </p:txBody>
      </p:sp>
    </p:spTree>
    <p:extLst>
      <p:ext uri="{BB962C8B-B14F-4D97-AF65-F5344CB8AC3E}">
        <p14:creationId xmlns:p14="http://schemas.microsoft.com/office/powerpoint/2010/main" val="199006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AF6F49B-F28D-44E7-9264-2832F8BA3AB9}" type="slidenum">
              <a:rPr lang="en-GB" smtClean="0"/>
              <a:t>1</a:t>
            </a:fld>
            <a:endParaRPr lang="en-GB"/>
          </a:p>
        </p:txBody>
      </p:sp>
    </p:spTree>
    <p:extLst>
      <p:ext uri="{BB962C8B-B14F-4D97-AF65-F5344CB8AC3E}">
        <p14:creationId xmlns:p14="http://schemas.microsoft.com/office/powerpoint/2010/main" val="2462305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DADC5C5-AB3F-4471-8315-31DB26B69007}" type="slidenum">
              <a:rPr lang="en-GB" smtClean="0"/>
              <a:t>10</a:t>
            </a:fld>
            <a:endParaRPr lang="en-GB"/>
          </a:p>
        </p:txBody>
      </p:sp>
    </p:spTree>
    <p:extLst>
      <p:ext uri="{BB962C8B-B14F-4D97-AF65-F5344CB8AC3E}">
        <p14:creationId xmlns:p14="http://schemas.microsoft.com/office/powerpoint/2010/main" val="3004107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AF6F49B-F28D-44E7-9264-2832F8BA3AB9}" type="slidenum">
              <a:rPr lang="en-GB" smtClean="0"/>
              <a:t>11</a:t>
            </a:fld>
            <a:endParaRPr lang="en-GB"/>
          </a:p>
        </p:txBody>
      </p:sp>
    </p:spTree>
    <p:extLst>
      <p:ext uri="{BB962C8B-B14F-4D97-AF65-F5344CB8AC3E}">
        <p14:creationId xmlns:p14="http://schemas.microsoft.com/office/powerpoint/2010/main" val="1406661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p:txBody>
      </p:sp>
      <p:sp>
        <p:nvSpPr>
          <p:cNvPr id="4" name="Slide Number Placeholder 3"/>
          <p:cNvSpPr>
            <a:spLocks noGrp="1"/>
          </p:cNvSpPr>
          <p:nvPr>
            <p:ph type="sldNum" sz="quarter" idx="5"/>
          </p:nvPr>
        </p:nvSpPr>
        <p:spPr/>
        <p:txBody>
          <a:bodyPr/>
          <a:lstStyle/>
          <a:p>
            <a:fld id="{EAF6F49B-F28D-44E7-9264-2832F8BA3AB9}" type="slidenum">
              <a:rPr lang="en-GB" smtClean="0"/>
              <a:t>12</a:t>
            </a:fld>
            <a:endParaRPr lang="en-GB"/>
          </a:p>
        </p:txBody>
      </p:sp>
    </p:spTree>
    <p:extLst>
      <p:ext uri="{BB962C8B-B14F-4D97-AF65-F5344CB8AC3E}">
        <p14:creationId xmlns:p14="http://schemas.microsoft.com/office/powerpoint/2010/main" val="3124080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AF6F49B-F28D-44E7-9264-2832F8BA3AB9}" type="slidenum">
              <a:rPr lang="en-GB" smtClean="0"/>
              <a:t>13</a:t>
            </a:fld>
            <a:endParaRPr lang="en-GB"/>
          </a:p>
        </p:txBody>
      </p:sp>
    </p:spTree>
    <p:extLst>
      <p:ext uri="{BB962C8B-B14F-4D97-AF65-F5344CB8AC3E}">
        <p14:creationId xmlns:p14="http://schemas.microsoft.com/office/powerpoint/2010/main" val="964175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AF6F49B-F28D-44E7-9264-2832F8BA3AB9}" type="slidenum">
              <a:rPr lang="en-GB" smtClean="0"/>
              <a:t>14</a:t>
            </a:fld>
            <a:endParaRPr lang="en-GB"/>
          </a:p>
        </p:txBody>
      </p:sp>
    </p:spTree>
    <p:extLst>
      <p:ext uri="{BB962C8B-B14F-4D97-AF65-F5344CB8AC3E}">
        <p14:creationId xmlns:p14="http://schemas.microsoft.com/office/powerpoint/2010/main" val="1736737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endParaRPr lang="en-GB"/>
          </a:p>
        </p:txBody>
      </p:sp>
      <p:sp>
        <p:nvSpPr>
          <p:cNvPr id="4" name="Slide Number Placeholder 3"/>
          <p:cNvSpPr>
            <a:spLocks noGrp="1"/>
          </p:cNvSpPr>
          <p:nvPr>
            <p:ph type="sldNum" sz="quarter" idx="5"/>
          </p:nvPr>
        </p:nvSpPr>
        <p:spPr/>
        <p:txBody>
          <a:bodyPr/>
          <a:lstStyle/>
          <a:p>
            <a:fld id="{EAF6F49B-F28D-44E7-9264-2832F8BA3AB9}" type="slidenum">
              <a:rPr lang="en-GB" smtClean="0"/>
              <a:t>15</a:t>
            </a:fld>
            <a:endParaRPr lang="en-GB"/>
          </a:p>
        </p:txBody>
      </p:sp>
    </p:spTree>
    <p:extLst>
      <p:ext uri="{BB962C8B-B14F-4D97-AF65-F5344CB8AC3E}">
        <p14:creationId xmlns:p14="http://schemas.microsoft.com/office/powerpoint/2010/main" val="4265010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AF6F49B-F28D-44E7-9264-2832F8BA3AB9}" type="slidenum">
              <a:rPr lang="en-GB" smtClean="0"/>
              <a:t>16</a:t>
            </a:fld>
            <a:endParaRPr lang="en-GB"/>
          </a:p>
        </p:txBody>
      </p:sp>
    </p:spTree>
    <p:extLst>
      <p:ext uri="{BB962C8B-B14F-4D97-AF65-F5344CB8AC3E}">
        <p14:creationId xmlns:p14="http://schemas.microsoft.com/office/powerpoint/2010/main" val="1181805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AF6F49B-F28D-44E7-9264-2832F8BA3AB9}" type="slidenum">
              <a:rPr lang="en-GB" smtClean="0"/>
              <a:t>17</a:t>
            </a:fld>
            <a:endParaRPr lang="en-GB"/>
          </a:p>
        </p:txBody>
      </p:sp>
    </p:spTree>
    <p:extLst>
      <p:ext uri="{BB962C8B-B14F-4D97-AF65-F5344CB8AC3E}">
        <p14:creationId xmlns:p14="http://schemas.microsoft.com/office/powerpoint/2010/main" val="2026030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AF6F49B-F28D-44E7-9264-2832F8BA3AB9}" type="slidenum">
              <a:rPr lang="en-GB" smtClean="0"/>
              <a:t>18</a:t>
            </a:fld>
            <a:endParaRPr lang="en-GB"/>
          </a:p>
        </p:txBody>
      </p:sp>
    </p:spTree>
    <p:extLst>
      <p:ext uri="{BB962C8B-B14F-4D97-AF65-F5344CB8AC3E}">
        <p14:creationId xmlns:p14="http://schemas.microsoft.com/office/powerpoint/2010/main" val="1733316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DADC5C5-AB3F-4471-8315-31DB26B69007}" type="slidenum">
              <a:rPr lang="en-GB" smtClean="0"/>
              <a:t>19</a:t>
            </a:fld>
            <a:endParaRPr lang="en-GB"/>
          </a:p>
        </p:txBody>
      </p:sp>
    </p:spTree>
    <p:extLst>
      <p:ext uri="{BB962C8B-B14F-4D97-AF65-F5344CB8AC3E}">
        <p14:creationId xmlns:p14="http://schemas.microsoft.com/office/powerpoint/2010/main" val="1752030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AF6F49B-F28D-44E7-9264-2832F8BA3AB9}" type="slidenum">
              <a:rPr lang="en-GB" smtClean="0"/>
              <a:t>2</a:t>
            </a:fld>
            <a:endParaRPr lang="en-GB"/>
          </a:p>
        </p:txBody>
      </p:sp>
    </p:spTree>
    <p:extLst>
      <p:ext uri="{BB962C8B-B14F-4D97-AF65-F5344CB8AC3E}">
        <p14:creationId xmlns:p14="http://schemas.microsoft.com/office/powerpoint/2010/main" val="2236745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7ECFE-18C0-AF77-0580-43459949511E}"/>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B7D451CD-F3FD-5CA4-D52A-52003723C213}"/>
              </a:ext>
            </a:extLst>
          </p:cNvPr>
          <p:cNvSpPr>
            <a:spLocks noGrp="1"/>
          </p:cNvSpPr>
          <p:nvPr>
            <p:ph type="body" idx="1"/>
          </p:nvPr>
        </p:nvSpPr>
        <p:spPr/>
        <p:txBody>
          <a:bodyPr/>
          <a:lstStyle/>
          <a:p>
            <a:endParaRPr lang="en-GB" sz="1700" dirty="0"/>
          </a:p>
        </p:txBody>
      </p:sp>
      <p:sp>
        <p:nvSpPr>
          <p:cNvPr id="4" name="Slide Number Placeholder 3">
            <a:extLst>
              <a:ext uri="{FF2B5EF4-FFF2-40B4-BE49-F238E27FC236}">
                <a16:creationId xmlns:a16="http://schemas.microsoft.com/office/drawing/2014/main" id="{6D52B675-9C51-A856-FC78-F2982AFFFDD5}"/>
              </a:ext>
            </a:extLst>
          </p:cNvPr>
          <p:cNvSpPr>
            <a:spLocks noGrp="1"/>
          </p:cNvSpPr>
          <p:nvPr>
            <p:ph type="sldNum" sz="quarter" idx="5"/>
          </p:nvPr>
        </p:nvSpPr>
        <p:spPr/>
        <p:txBody>
          <a:bodyPr/>
          <a:lstStyle/>
          <a:p>
            <a:fld id="{EDADC5C5-AB3F-4471-8315-31DB26B69007}" type="slidenum">
              <a:rPr lang="en-GB" smtClean="0"/>
              <a:t>20</a:t>
            </a:fld>
            <a:endParaRPr lang="en-GB" dirty="0"/>
          </a:p>
        </p:txBody>
      </p:sp>
    </p:spTree>
    <p:extLst>
      <p:ext uri="{BB962C8B-B14F-4D97-AF65-F5344CB8AC3E}">
        <p14:creationId xmlns:p14="http://schemas.microsoft.com/office/powerpoint/2010/main" val="3796528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62732-49C3-8C4E-02C7-482880F815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9C3047-736C-EB3F-F209-848AACF3F2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0DEAB0-906F-04CA-C958-73CF3EF03A18}"/>
              </a:ext>
            </a:extLst>
          </p:cNvPr>
          <p:cNvSpPr>
            <a:spLocks noGrp="1"/>
          </p:cNvSpPr>
          <p:nvPr>
            <p:ph type="body" idx="1"/>
          </p:nvPr>
        </p:nvSpPr>
        <p:spPr/>
        <p:txBody>
          <a:bodyPr/>
          <a:lstStyle/>
          <a:p>
            <a:endParaRPr lang="en-US" sz="1300"/>
          </a:p>
        </p:txBody>
      </p:sp>
      <p:sp>
        <p:nvSpPr>
          <p:cNvPr id="4" name="Slide Number Placeholder 3">
            <a:extLst>
              <a:ext uri="{FF2B5EF4-FFF2-40B4-BE49-F238E27FC236}">
                <a16:creationId xmlns:a16="http://schemas.microsoft.com/office/drawing/2014/main" id="{0235273C-2B55-50FB-16D3-1BD7AE9FF0E6}"/>
              </a:ext>
            </a:extLst>
          </p:cNvPr>
          <p:cNvSpPr>
            <a:spLocks noGrp="1"/>
          </p:cNvSpPr>
          <p:nvPr>
            <p:ph type="sldNum" sz="quarter" idx="5"/>
          </p:nvPr>
        </p:nvSpPr>
        <p:spPr/>
        <p:txBody>
          <a:bodyPr/>
          <a:lstStyle/>
          <a:p>
            <a:fld id="{EDADC5C5-AB3F-4471-8315-31DB26B69007}" type="slidenum">
              <a:rPr lang="en-GB" smtClean="0"/>
              <a:t>21</a:t>
            </a:fld>
            <a:endParaRPr lang="en-GB"/>
          </a:p>
        </p:txBody>
      </p:sp>
    </p:spTree>
    <p:extLst>
      <p:ext uri="{BB962C8B-B14F-4D97-AF65-F5344CB8AC3E}">
        <p14:creationId xmlns:p14="http://schemas.microsoft.com/office/powerpoint/2010/main" val="19133890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103B82-73DA-4B19-8B96-2476A585B7D1}" type="slidenum">
              <a:rPr lang="en-GB" smtClean="0"/>
              <a:t>22</a:t>
            </a:fld>
            <a:endParaRPr lang="en-GB"/>
          </a:p>
        </p:txBody>
      </p:sp>
    </p:spTree>
    <p:extLst>
      <p:ext uri="{BB962C8B-B14F-4D97-AF65-F5344CB8AC3E}">
        <p14:creationId xmlns:p14="http://schemas.microsoft.com/office/powerpoint/2010/main" val="38629846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DADC5C5-AB3F-4471-8315-31DB26B69007}" type="slidenum">
              <a:rPr lang="en-GB" smtClean="0"/>
              <a:t>23</a:t>
            </a:fld>
            <a:endParaRPr lang="en-GB"/>
          </a:p>
        </p:txBody>
      </p:sp>
    </p:spTree>
    <p:extLst>
      <p:ext uri="{BB962C8B-B14F-4D97-AF65-F5344CB8AC3E}">
        <p14:creationId xmlns:p14="http://schemas.microsoft.com/office/powerpoint/2010/main" val="10443009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AF6F49B-F28D-44E7-9264-2832F8BA3AB9}" type="slidenum">
              <a:rPr lang="en-GB" smtClean="0"/>
              <a:t>24</a:t>
            </a:fld>
            <a:endParaRPr lang="en-GB"/>
          </a:p>
        </p:txBody>
      </p:sp>
    </p:spTree>
    <p:extLst>
      <p:ext uri="{BB962C8B-B14F-4D97-AF65-F5344CB8AC3E}">
        <p14:creationId xmlns:p14="http://schemas.microsoft.com/office/powerpoint/2010/main" val="10136561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103B82-73DA-4B19-8B96-2476A585B7D1}" type="slidenum">
              <a:rPr lang="en-GB" smtClean="0"/>
              <a:t>25</a:t>
            </a:fld>
            <a:endParaRPr lang="en-GB"/>
          </a:p>
        </p:txBody>
      </p:sp>
    </p:spTree>
    <p:extLst>
      <p:ext uri="{BB962C8B-B14F-4D97-AF65-F5344CB8AC3E}">
        <p14:creationId xmlns:p14="http://schemas.microsoft.com/office/powerpoint/2010/main" val="27087740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a:p>
            <a:endParaRPr lang="en-GB"/>
          </a:p>
          <a:p>
            <a:endParaRPr lang="en-GB"/>
          </a:p>
        </p:txBody>
      </p:sp>
      <p:sp>
        <p:nvSpPr>
          <p:cNvPr id="4" name="Slide Number Placeholder 3"/>
          <p:cNvSpPr>
            <a:spLocks noGrp="1"/>
          </p:cNvSpPr>
          <p:nvPr>
            <p:ph type="sldNum" sz="quarter" idx="5"/>
          </p:nvPr>
        </p:nvSpPr>
        <p:spPr/>
        <p:txBody>
          <a:bodyPr/>
          <a:lstStyle/>
          <a:p>
            <a:fld id="{EAF6F49B-F28D-44E7-9264-2832F8BA3AB9}" type="slidenum">
              <a:rPr lang="en-GB" smtClean="0"/>
              <a:t>26</a:t>
            </a:fld>
            <a:endParaRPr lang="en-GB"/>
          </a:p>
        </p:txBody>
      </p:sp>
    </p:spTree>
    <p:extLst>
      <p:ext uri="{BB962C8B-B14F-4D97-AF65-F5344CB8AC3E}">
        <p14:creationId xmlns:p14="http://schemas.microsoft.com/office/powerpoint/2010/main" val="16154682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AF6F49B-F28D-44E7-9264-2832F8BA3AB9}" type="slidenum">
              <a:rPr lang="en-GB" smtClean="0"/>
              <a:t>27</a:t>
            </a:fld>
            <a:endParaRPr lang="en-GB"/>
          </a:p>
        </p:txBody>
      </p:sp>
    </p:spTree>
    <p:extLst>
      <p:ext uri="{BB962C8B-B14F-4D97-AF65-F5344CB8AC3E}">
        <p14:creationId xmlns:p14="http://schemas.microsoft.com/office/powerpoint/2010/main" val="17989558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103B82-73DA-4B19-8B96-2476A585B7D1}" type="slidenum">
              <a:rPr lang="en-GB" smtClean="0"/>
              <a:t>28</a:t>
            </a:fld>
            <a:endParaRPr lang="en-GB"/>
          </a:p>
        </p:txBody>
      </p:sp>
    </p:spTree>
    <p:extLst>
      <p:ext uri="{BB962C8B-B14F-4D97-AF65-F5344CB8AC3E}">
        <p14:creationId xmlns:p14="http://schemas.microsoft.com/office/powerpoint/2010/main" val="19002851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2000">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EDADC5C5-AB3F-4471-8315-31DB26B69007}" type="slidenum">
              <a:rPr lang="en-GB" smtClean="0"/>
              <a:t>29</a:t>
            </a:fld>
            <a:endParaRPr lang="en-GB"/>
          </a:p>
        </p:txBody>
      </p:sp>
    </p:spTree>
    <p:extLst>
      <p:ext uri="{BB962C8B-B14F-4D97-AF65-F5344CB8AC3E}">
        <p14:creationId xmlns:p14="http://schemas.microsoft.com/office/powerpoint/2010/main" val="870268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AF6F49B-F28D-44E7-9264-2832F8BA3AB9}" type="slidenum">
              <a:rPr lang="en-GB" smtClean="0"/>
              <a:t>3</a:t>
            </a:fld>
            <a:endParaRPr lang="en-GB"/>
          </a:p>
        </p:txBody>
      </p:sp>
    </p:spTree>
    <p:extLst>
      <p:ext uri="{BB962C8B-B14F-4D97-AF65-F5344CB8AC3E}">
        <p14:creationId xmlns:p14="http://schemas.microsoft.com/office/powerpoint/2010/main" val="14313707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300">
              <a:latin typeface="Atkinson Hyperlegible" pitchFamily="2" charset="0"/>
            </a:endParaRPr>
          </a:p>
        </p:txBody>
      </p:sp>
      <p:sp>
        <p:nvSpPr>
          <p:cNvPr id="4" name="Slide Number Placeholder 3"/>
          <p:cNvSpPr>
            <a:spLocks noGrp="1"/>
          </p:cNvSpPr>
          <p:nvPr>
            <p:ph type="sldNum" sz="quarter" idx="5"/>
          </p:nvPr>
        </p:nvSpPr>
        <p:spPr/>
        <p:txBody>
          <a:bodyPr/>
          <a:lstStyle/>
          <a:p>
            <a:fld id="{2B103B82-73DA-4B19-8B96-2476A585B7D1}" type="slidenum">
              <a:rPr lang="en-GB" smtClean="0"/>
              <a:t>30</a:t>
            </a:fld>
            <a:endParaRPr lang="en-GB"/>
          </a:p>
        </p:txBody>
      </p:sp>
    </p:spTree>
    <p:extLst>
      <p:ext uri="{BB962C8B-B14F-4D97-AF65-F5344CB8AC3E}">
        <p14:creationId xmlns:p14="http://schemas.microsoft.com/office/powerpoint/2010/main" val="5386093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AF6F49B-F28D-44E7-9264-2832F8BA3AB9}" type="slidenum">
              <a:rPr lang="en-GB" smtClean="0"/>
              <a:t>31</a:t>
            </a:fld>
            <a:endParaRPr lang="en-GB"/>
          </a:p>
        </p:txBody>
      </p:sp>
    </p:spTree>
    <p:extLst>
      <p:ext uri="{BB962C8B-B14F-4D97-AF65-F5344CB8AC3E}">
        <p14:creationId xmlns:p14="http://schemas.microsoft.com/office/powerpoint/2010/main" val="30359912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AF6F49B-F28D-44E7-9264-2832F8BA3AB9}" type="slidenum">
              <a:rPr lang="en-GB" smtClean="0"/>
              <a:t>32</a:t>
            </a:fld>
            <a:endParaRPr lang="en-GB"/>
          </a:p>
        </p:txBody>
      </p:sp>
    </p:spTree>
    <p:extLst>
      <p:ext uri="{BB962C8B-B14F-4D97-AF65-F5344CB8AC3E}">
        <p14:creationId xmlns:p14="http://schemas.microsoft.com/office/powerpoint/2010/main" val="17298270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Thank you!</a:t>
            </a:r>
          </a:p>
        </p:txBody>
      </p:sp>
      <p:sp>
        <p:nvSpPr>
          <p:cNvPr id="4" name="Slide Number Placeholder 3"/>
          <p:cNvSpPr>
            <a:spLocks noGrp="1"/>
          </p:cNvSpPr>
          <p:nvPr>
            <p:ph type="sldNum" sz="quarter" idx="5"/>
          </p:nvPr>
        </p:nvSpPr>
        <p:spPr/>
        <p:txBody>
          <a:bodyPr/>
          <a:lstStyle/>
          <a:p>
            <a:fld id="{EDADC5C5-AB3F-4471-8315-31DB26B69007}" type="slidenum">
              <a:rPr lang="en-GB" smtClean="0"/>
              <a:t>33</a:t>
            </a:fld>
            <a:endParaRPr lang="en-GB"/>
          </a:p>
        </p:txBody>
      </p:sp>
    </p:spTree>
    <p:extLst>
      <p:ext uri="{BB962C8B-B14F-4D97-AF65-F5344CB8AC3E}">
        <p14:creationId xmlns:p14="http://schemas.microsoft.com/office/powerpoint/2010/main" val="3416918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AF6F49B-F28D-44E7-9264-2832F8BA3AB9}" type="slidenum">
              <a:rPr lang="en-GB" smtClean="0"/>
              <a:t>4</a:t>
            </a:fld>
            <a:endParaRPr lang="en-GB"/>
          </a:p>
        </p:txBody>
      </p:sp>
    </p:spTree>
    <p:extLst>
      <p:ext uri="{BB962C8B-B14F-4D97-AF65-F5344CB8AC3E}">
        <p14:creationId xmlns:p14="http://schemas.microsoft.com/office/powerpoint/2010/main" val="1948373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AF6F49B-F28D-44E7-9264-2832F8BA3AB9}" type="slidenum">
              <a:rPr lang="en-GB" smtClean="0"/>
              <a:t>5</a:t>
            </a:fld>
            <a:endParaRPr lang="en-GB"/>
          </a:p>
        </p:txBody>
      </p:sp>
    </p:spTree>
    <p:extLst>
      <p:ext uri="{BB962C8B-B14F-4D97-AF65-F5344CB8AC3E}">
        <p14:creationId xmlns:p14="http://schemas.microsoft.com/office/powerpoint/2010/main" val="2062246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AF6F49B-F28D-44E7-9264-2832F8BA3AB9}" type="slidenum">
              <a:rPr lang="en-GB" smtClean="0"/>
              <a:t>6</a:t>
            </a:fld>
            <a:endParaRPr lang="en-GB"/>
          </a:p>
        </p:txBody>
      </p:sp>
    </p:spTree>
    <p:extLst>
      <p:ext uri="{BB962C8B-B14F-4D97-AF65-F5344CB8AC3E}">
        <p14:creationId xmlns:p14="http://schemas.microsoft.com/office/powerpoint/2010/main" val="2650374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Atkinson Hyperlegible" pitchFamily="2" charset="0"/>
              </a:rPr>
              <a:t>It covered these areas: Arts &amp; Humanities; Government &amp; Politics; Reference Works; Business &amp; Economy; Health; Science &amp; Technology; Education &amp; Research; News &amp; Media; Society &amp; Culture.</a:t>
            </a:r>
          </a:p>
          <a:p>
            <a:endParaRPr lang="en-GB"/>
          </a:p>
        </p:txBody>
      </p:sp>
      <p:sp>
        <p:nvSpPr>
          <p:cNvPr id="4" name="Slide Number Placeholder 3"/>
          <p:cNvSpPr>
            <a:spLocks noGrp="1"/>
          </p:cNvSpPr>
          <p:nvPr>
            <p:ph type="sldNum" sz="quarter" idx="5"/>
          </p:nvPr>
        </p:nvSpPr>
        <p:spPr/>
        <p:txBody>
          <a:bodyPr/>
          <a:lstStyle/>
          <a:p>
            <a:fld id="{EAF6F49B-F28D-44E7-9264-2832F8BA3AB9}" type="slidenum">
              <a:rPr lang="en-GB" smtClean="0"/>
              <a:t>7</a:t>
            </a:fld>
            <a:endParaRPr lang="en-GB"/>
          </a:p>
        </p:txBody>
      </p:sp>
    </p:spTree>
    <p:extLst>
      <p:ext uri="{BB962C8B-B14F-4D97-AF65-F5344CB8AC3E}">
        <p14:creationId xmlns:p14="http://schemas.microsoft.com/office/powerpoint/2010/main" val="224676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68566" defTabSz="990752">
              <a:lnSpc>
                <a:spcPct val="104200"/>
              </a:lnSpc>
              <a:spcBef>
                <a:spcPts val="303"/>
              </a:spcBef>
              <a:defRPr/>
            </a:pPr>
            <a:endParaRPr lang="en-GB" sz="1300">
              <a:solidFill>
                <a:srgbClr val="243842"/>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DADC5C5-AB3F-4471-8315-31DB26B69007}" type="slidenum">
              <a:rPr lang="en-GB" smtClean="0"/>
              <a:t>8</a:t>
            </a:fld>
            <a:endParaRPr lang="en-GB"/>
          </a:p>
        </p:txBody>
      </p:sp>
    </p:spTree>
    <p:extLst>
      <p:ext uri="{BB962C8B-B14F-4D97-AF65-F5344CB8AC3E}">
        <p14:creationId xmlns:p14="http://schemas.microsoft.com/office/powerpoint/2010/main" val="3407778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DADC5C5-AB3F-4471-8315-31DB26B69007}" type="slidenum">
              <a:rPr lang="en-GB" smtClean="0"/>
              <a:t>9</a:t>
            </a:fld>
            <a:endParaRPr lang="en-GB"/>
          </a:p>
        </p:txBody>
      </p:sp>
    </p:spTree>
    <p:extLst>
      <p:ext uri="{BB962C8B-B14F-4D97-AF65-F5344CB8AC3E}">
        <p14:creationId xmlns:p14="http://schemas.microsoft.com/office/powerpoint/2010/main" val="1099623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DAA21-3F14-3923-64A1-B8A56EC9D1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F4FA2FC-47FC-D5B7-7180-C6F31370A0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9B16565-51CC-87B7-AEEE-AD2DBAE0B3FD}"/>
              </a:ext>
            </a:extLst>
          </p:cNvPr>
          <p:cNvSpPr>
            <a:spLocks noGrp="1"/>
          </p:cNvSpPr>
          <p:nvPr>
            <p:ph type="dt" sz="half" idx="10"/>
          </p:nvPr>
        </p:nvSpPr>
        <p:spPr/>
        <p:txBody>
          <a:bodyPr/>
          <a:lstStyle/>
          <a:p>
            <a:fld id="{3FB8472D-9566-464E-B45F-D348838D810F}" type="datetimeFigureOut">
              <a:rPr lang="en-GB" smtClean="0"/>
              <a:t>10/11/2025</a:t>
            </a:fld>
            <a:endParaRPr lang="en-GB"/>
          </a:p>
        </p:txBody>
      </p:sp>
      <p:sp>
        <p:nvSpPr>
          <p:cNvPr id="5" name="Footer Placeholder 4">
            <a:extLst>
              <a:ext uri="{FF2B5EF4-FFF2-40B4-BE49-F238E27FC236}">
                <a16:creationId xmlns:a16="http://schemas.microsoft.com/office/drawing/2014/main" id="{116F2D78-8CFB-5771-E479-B1EEC640AB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71B921-2A76-5D46-4AB4-6B37ECE892A0}"/>
              </a:ext>
            </a:extLst>
          </p:cNvPr>
          <p:cNvSpPr>
            <a:spLocks noGrp="1"/>
          </p:cNvSpPr>
          <p:nvPr>
            <p:ph type="sldNum" sz="quarter" idx="12"/>
          </p:nvPr>
        </p:nvSpPr>
        <p:spPr/>
        <p:txBody>
          <a:bodyPr/>
          <a:lstStyle/>
          <a:p>
            <a:fld id="{4713FE01-1659-45FD-AD1C-72D5B3C8A37C}" type="slidenum">
              <a:rPr lang="en-GB" smtClean="0"/>
              <a:t>‹#›</a:t>
            </a:fld>
            <a:endParaRPr lang="en-GB"/>
          </a:p>
        </p:txBody>
      </p:sp>
    </p:spTree>
    <p:extLst>
      <p:ext uri="{BB962C8B-B14F-4D97-AF65-F5344CB8AC3E}">
        <p14:creationId xmlns:p14="http://schemas.microsoft.com/office/powerpoint/2010/main" val="1307824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040F6-D824-9DB8-5600-116AEEBECC8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82E3CD6-43BB-0C16-2B9B-FA836AE6EF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E67D71-8F21-1C01-26C2-EC63603FA6E1}"/>
              </a:ext>
            </a:extLst>
          </p:cNvPr>
          <p:cNvSpPr>
            <a:spLocks noGrp="1"/>
          </p:cNvSpPr>
          <p:nvPr>
            <p:ph type="dt" sz="half" idx="10"/>
          </p:nvPr>
        </p:nvSpPr>
        <p:spPr/>
        <p:txBody>
          <a:bodyPr/>
          <a:lstStyle/>
          <a:p>
            <a:fld id="{3FB8472D-9566-464E-B45F-D348838D810F}" type="datetimeFigureOut">
              <a:rPr lang="en-GB" smtClean="0"/>
              <a:t>10/11/2025</a:t>
            </a:fld>
            <a:endParaRPr lang="en-GB"/>
          </a:p>
        </p:txBody>
      </p:sp>
      <p:sp>
        <p:nvSpPr>
          <p:cNvPr id="5" name="Footer Placeholder 4">
            <a:extLst>
              <a:ext uri="{FF2B5EF4-FFF2-40B4-BE49-F238E27FC236}">
                <a16:creationId xmlns:a16="http://schemas.microsoft.com/office/drawing/2014/main" id="{40B2BDB5-4C85-CAD1-E0CB-D94C894F3B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CCACC3-94C1-916E-5758-9FF6C011F28E}"/>
              </a:ext>
            </a:extLst>
          </p:cNvPr>
          <p:cNvSpPr>
            <a:spLocks noGrp="1"/>
          </p:cNvSpPr>
          <p:nvPr>
            <p:ph type="sldNum" sz="quarter" idx="12"/>
          </p:nvPr>
        </p:nvSpPr>
        <p:spPr/>
        <p:txBody>
          <a:bodyPr/>
          <a:lstStyle/>
          <a:p>
            <a:fld id="{4713FE01-1659-45FD-AD1C-72D5B3C8A37C}" type="slidenum">
              <a:rPr lang="en-GB" smtClean="0"/>
              <a:t>‹#›</a:t>
            </a:fld>
            <a:endParaRPr lang="en-GB"/>
          </a:p>
        </p:txBody>
      </p:sp>
    </p:spTree>
    <p:extLst>
      <p:ext uri="{BB962C8B-B14F-4D97-AF65-F5344CB8AC3E}">
        <p14:creationId xmlns:p14="http://schemas.microsoft.com/office/powerpoint/2010/main" val="742011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7A1471-A77D-0A33-3676-6251A391BC2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F337CC7-D76A-0370-8BF3-EE67474E56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FE76889-E178-109F-AD9B-7D94E919E64F}"/>
              </a:ext>
            </a:extLst>
          </p:cNvPr>
          <p:cNvSpPr>
            <a:spLocks noGrp="1"/>
          </p:cNvSpPr>
          <p:nvPr>
            <p:ph type="dt" sz="half" idx="10"/>
          </p:nvPr>
        </p:nvSpPr>
        <p:spPr/>
        <p:txBody>
          <a:bodyPr/>
          <a:lstStyle/>
          <a:p>
            <a:fld id="{3FB8472D-9566-464E-B45F-D348838D810F}" type="datetimeFigureOut">
              <a:rPr lang="en-GB" smtClean="0"/>
              <a:t>10/11/2025</a:t>
            </a:fld>
            <a:endParaRPr lang="en-GB"/>
          </a:p>
        </p:txBody>
      </p:sp>
      <p:sp>
        <p:nvSpPr>
          <p:cNvPr id="5" name="Footer Placeholder 4">
            <a:extLst>
              <a:ext uri="{FF2B5EF4-FFF2-40B4-BE49-F238E27FC236}">
                <a16:creationId xmlns:a16="http://schemas.microsoft.com/office/drawing/2014/main" id="{84FD3038-227C-D4C4-310E-73F9A3FC8F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F0F384-C937-6AF7-9E0C-1B6C7D4FFA1C}"/>
              </a:ext>
            </a:extLst>
          </p:cNvPr>
          <p:cNvSpPr>
            <a:spLocks noGrp="1"/>
          </p:cNvSpPr>
          <p:nvPr>
            <p:ph type="sldNum" sz="quarter" idx="12"/>
          </p:nvPr>
        </p:nvSpPr>
        <p:spPr/>
        <p:txBody>
          <a:bodyPr/>
          <a:lstStyle/>
          <a:p>
            <a:fld id="{4713FE01-1659-45FD-AD1C-72D5B3C8A37C}" type="slidenum">
              <a:rPr lang="en-GB" smtClean="0"/>
              <a:t>‹#›</a:t>
            </a:fld>
            <a:endParaRPr lang="en-GB"/>
          </a:p>
        </p:txBody>
      </p:sp>
    </p:spTree>
    <p:extLst>
      <p:ext uri="{BB962C8B-B14F-4D97-AF65-F5344CB8AC3E}">
        <p14:creationId xmlns:p14="http://schemas.microsoft.com/office/powerpoint/2010/main" val="2828652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640A4-CE1A-E152-00F0-340FB215DA2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65AE598-1C7D-529E-2568-23D85D17CD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C91333A-F6B3-1E4A-FD76-D5251733077E}"/>
              </a:ext>
            </a:extLst>
          </p:cNvPr>
          <p:cNvSpPr>
            <a:spLocks noGrp="1"/>
          </p:cNvSpPr>
          <p:nvPr>
            <p:ph type="dt" sz="half" idx="10"/>
          </p:nvPr>
        </p:nvSpPr>
        <p:spPr/>
        <p:txBody>
          <a:bodyPr/>
          <a:lstStyle/>
          <a:p>
            <a:fld id="{3FB8472D-9566-464E-B45F-D348838D810F}" type="datetimeFigureOut">
              <a:rPr lang="en-GB" smtClean="0"/>
              <a:t>10/11/2025</a:t>
            </a:fld>
            <a:endParaRPr lang="en-GB"/>
          </a:p>
        </p:txBody>
      </p:sp>
      <p:sp>
        <p:nvSpPr>
          <p:cNvPr id="5" name="Footer Placeholder 4">
            <a:extLst>
              <a:ext uri="{FF2B5EF4-FFF2-40B4-BE49-F238E27FC236}">
                <a16:creationId xmlns:a16="http://schemas.microsoft.com/office/drawing/2014/main" id="{6D5B4F32-0E4E-32FE-334C-3839E4C2EE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0DB6FA-45C6-041D-45CB-FBAC3F8D1B8C}"/>
              </a:ext>
            </a:extLst>
          </p:cNvPr>
          <p:cNvSpPr>
            <a:spLocks noGrp="1"/>
          </p:cNvSpPr>
          <p:nvPr>
            <p:ph type="sldNum" sz="quarter" idx="12"/>
          </p:nvPr>
        </p:nvSpPr>
        <p:spPr/>
        <p:txBody>
          <a:bodyPr/>
          <a:lstStyle/>
          <a:p>
            <a:fld id="{4713FE01-1659-45FD-AD1C-72D5B3C8A37C}" type="slidenum">
              <a:rPr lang="en-GB" smtClean="0"/>
              <a:t>‹#›</a:t>
            </a:fld>
            <a:endParaRPr lang="en-GB"/>
          </a:p>
        </p:txBody>
      </p:sp>
    </p:spTree>
    <p:extLst>
      <p:ext uri="{BB962C8B-B14F-4D97-AF65-F5344CB8AC3E}">
        <p14:creationId xmlns:p14="http://schemas.microsoft.com/office/powerpoint/2010/main" val="2074122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6669E-3283-B494-FB28-D48710369D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9336BB5-73DA-78FC-7046-52395BC1BCD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F14156-F0D3-C373-858E-335BAF950CF3}"/>
              </a:ext>
            </a:extLst>
          </p:cNvPr>
          <p:cNvSpPr>
            <a:spLocks noGrp="1"/>
          </p:cNvSpPr>
          <p:nvPr>
            <p:ph type="dt" sz="half" idx="10"/>
          </p:nvPr>
        </p:nvSpPr>
        <p:spPr/>
        <p:txBody>
          <a:bodyPr/>
          <a:lstStyle/>
          <a:p>
            <a:fld id="{3FB8472D-9566-464E-B45F-D348838D810F}" type="datetimeFigureOut">
              <a:rPr lang="en-GB" smtClean="0"/>
              <a:t>10/11/2025</a:t>
            </a:fld>
            <a:endParaRPr lang="en-GB"/>
          </a:p>
        </p:txBody>
      </p:sp>
      <p:sp>
        <p:nvSpPr>
          <p:cNvPr id="5" name="Footer Placeholder 4">
            <a:extLst>
              <a:ext uri="{FF2B5EF4-FFF2-40B4-BE49-F238E27FC236}">
                <a16:creationId xmlns:a16="http://schemas.microsoft.com/office/drawing/2014/main" id="{735156BF-55C5-61A8-CD85-5B33F28039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4F4957-319F-8C69-783F-1A7FA9287B7D}"/>
              </a:ext>
            </a:extLst>
          </p:cNvPr>
          <p:cNvSpPr>
            <a:spLocks noGrp="1"/>
          </p:cNvSpPr>
          <p:nvPr>
            <p:ph type="sldNum" sz="quarter" idx="12"/>
          </p:nvPr>
        </p:nvSpPr>
        <p:spPr/>
        <p:txBody>
          <a:bodyPr/>
          <a:lstStyle/>
          <a:p>
            <a:fld id="{4713FE01-1659-45FD-AD1C-72D5B3C8A37C}" type="slidenum">
              <a:rPr lang="en-GB" smtClean="0"/>
              <a:t>‹#›</a:t>
            </a:fld>
            <a:endParaRPr lang="en-GB"/>
          </a:p>
        </p:txBody>
      </p:sp>
    </p:spTree>
    <p:extLst>
      <p:ext uri="{BB962C8B-B14F-4D97-AF65-F5344CB8AC3E}">
        <p14:creationId xmlns:p14="http://schemas.microsoft.com/office/powerpoint/2010/main" val="2547157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C4B3D-2C61-718B-C42D-4E8E9AF2916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ED05AA7-30E0-48EF-908A-2734D71998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E4DE570-7B4B-CF86-1D62-634BE1D03F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2C1AEE0-C601-19C6-3F41-5728577A16C5}"/>
              </a:ext>
            </a:extLst>
          </p:cNvPr>
          <p:cNvSpPr>
            <a:spLocks noGrp="1"/>
          </p:cNvSpPr>
          <p:nvPr>
            <p:ph type="dt" sz="half" idx="10"/>
          </p:nvPr>
        </p:nvSpPr>
        <p:spPr/>
        <p:txBody>
          <a:bodyPr/>
          <a:lstStyle/>
          <a:p>
            <a:fld id="{3FB8472D-9566-464E-B45F-D348838D810F}" type="datetimeFigureOut">
              <a:rPr lang="en-GB" smtClean="0"/>
              <a:t>10/11/2025</a:t>
            </a:fld>
            <a:endParaRPr lang="en-GB"/>
          </a:p>
        </p:txBody>
      </p:sp>
      <p:sp>
        <p:nvSpPr>
          <p:cNvPr id="6" name="Footer Placeholder 5">
            <a:extLst>
              <a:ext uri="{FF2B5EF4-FFF2-40B4-BE49-F238E27FC236}">
                <a16:creationId xmlns:a16="http://schemas.microsoft.com/office/drawing/2014/main" id="{1FCCC0CC-8EBF-4A5D-DBB3-3B1E64FD68C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FD3655-18D7-F766-DE73-CECF84CC5ABD}"/>
              </a:ext>
            </a:extLst>
          </p:cNvPr>
          <p:cNvSpPr>
            <a:spLocks noGrp="1"/>
          </p:cNvSpPr>
          <p:nvPr>
            <p:ph type="sldNum" sz="quarter" idx="12"/>
          </p:nvPr>
        </p:nvSpPr>
        <p:spPr/>
        <p:txBody>
          <a:bodyPr/>
          <a:lstStyle/>
          <a:p>
            <a:fld id="{4713FE01-1659-45FD-AD1C-72D5B3C8A37C}" type="slidenum">
              <a:rPr lang="en-GB" smtClean="0"/>
              <a:t>‹#›</a:t>
            </a:fld>
            <a:endParaRPr lang="en-GB"/>
          </a:p>
        </p:txBody>
      </p:sp>
    </p:spTree>
    <p:extLst>
      <p:ext uri="{BB962C8B-B14F-4D97-AF65-F5344CB8AC3E}">
        <p14:creationId xmlns:p14="http://schemas.microsoft.com/office/powerpoint/2010/main" val="672267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0FCFA-D6AF-6E72-1C36-3B17E8F5283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C38D459-4ACF-EE15-8591-B0D6A78736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DAC4B5-9DAF-C046-D362-3A2B859D4C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FA9BCC7-0ABB-5459-423D-61E70D9E16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F804D6-A3DC-4356-3FBE-04FF28234F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4912DDD-5FF1-D64E-9D09-7F9FD70AED85}"/>
              </a:ext>
            </a:extLst>
          </p:cNvPr>
          <p:cNvSpPr>
            <a:spLocks noGrp="1"/>
          </p:cNvSpPr>
          <p:nvPr>
            <p:ph type="dt" sz="half" idx="10"/>
          </p:nvPr>
        </p:nvSpPr>
        <p:spPr/>
        <p:txBody>
          <a:bodyPr/>
          <a:lstStyle/>
          <a:p>
            <a:fld id="{3FB8472D-9566-464E-B45F-D348838D810F}" type="datetimeFigureOut">
              <a:rPr lang="en-GB" smtClean="0"/>
              <a:t>10/11/2025</a:t>
            </a:fld>
            <a:endParaRPr lang="en-GB"/>
          </a:p>
        </p:txBody>
      </p:sp>
      <p:sp>
        <p:nvSpPr>
          <p:cNvPr id="8" name="Footer Placeholder 7">
            <a:extLst>
              <a:ext uri="{FF2B5EF4-FFF2-40B4-BE49-F238E27FC236}">
                <a16:creationId xmlns:a16="http://schemas.microsoft.com/office/drawing/2014/main" id="{2BE8960A-BB86-955B-4BA8-23C927656E9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8B90775-D67B-19D8-1628-181858957E44}"/>
              </a:ext>
            </a:extLst>
          </p:cNvPr>
          <p:cNvSpPr>
            <a:spLocks noGrp="1"/>
          </p:cNvSpPr>
          <p:nvPr>
            <p:ph type="sldNum" sz="quarter" idx="12"/>
          </p:nvPr>
        </p:nvSpPr>
        <p:spPr/>
        <p:txBody>
          <a:bodyPr/>
          <a:lstStyle/>
          <a:p>
            <a:fld id="{4713FE01-1659-45FD-AD1C-72D5B3C8A37C}" type="slidenum">
              <a:rPr lang="en-GB" smtClean="0"/>
              <a:t>‹#›</a:t>
            </a:fld>
            <a:endParaRPr lang="en-GB"/>
          </a:p>
        </p:txBody>
      </p:sp>
    </p:spTree>
    <p:extLst>
      <p:ext uri="{BB962C8B-B14F-4D97-AF65-F5344CB8AC3E}">
        <p14:creationId xmlns:p14="http://schemas.microsoft.com/office/powerpoint/2010/main" val="1096883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A615C-AD23-02B2-3DBA-D5481663A38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DD53C49-DDA0-4B5B-291A-E4B1087E18A9}"/>
              </a:ext>
            </a:extLst>
          </p:cNvPr>
          <p:cNvSpPr>
            <a:spLocks noGrp="1"/>
          </p:cNvSpPr>
          <p:nvPr>
            <p:ph type="dt" sz="half" idx="10"/>
          </p:nvPr>
        </p:nvSpPr>
        <p:spPr/>
        <p:txBody>
          <a:bodyPr/>
          <a:lstStyle/>
          <a:p>
            <a:fld id="{3FB8472D-9566-464E-B45F-D348838D810F}" type="datetimeFigureOut">
              <a:rPr lang="en-GB" smtClean="0"/>
              <a:t>10/11/2025</a:t>
            </a:fld>
            <a:endParaRPr lang="en-GB"/>
          </a:p>
        </p:txBody>
      </p:sp>
      <p:sp>
        <p:nvSpPr>
          <p:cNvPr id="4" name="Footer Placeholder 3">
            <a:extLst>
              <a:ext uri="{FF2B5EF4-FFF2-40B4-BE49-F238E27FC236}">
                <a16:creationId xmlns:a16="http://schemas.microsoft.com/office/drawing/2014/main" id="{AD844332-8651-65C9-7894-59DB42A2375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15C927F-BAF2-D8C2-DCCB-2E7223E41B70}"/>
              </a:ext>
            </a:extLst>
          </p:cNvPr>
          <p:cNvSpPr>
            <a:spLocks noGrp="1"/>
          </p:cNvSpPr>
          <p:nvPr>
            <p:ph type="sldNum" sz="quarter" idx="12"/>
          </p:nvPr>
        </p:nvSpPr>
        <p:spPr/>
        <p:txBody>
          <a:bodyPr/>
          <a:lstStyle/>
          <a:p>
            <a:fld id="{4713FE01-1659-45FD-AD1C-72D5B3C8A37C}" type="slidenum">
              <a:rPr lang="en-GB" smtClean="0"/>
              <a:t>‹#›</a:t>
            </a:fld>
            <a:endParaRPr lang="en-GB"/>
          </a:p>
        </p:txBody>
      </p:sp>
    </p:spTree>
    <p:extLst>
      <p:ext uri="{BB962C8B-B14F-4D97-AF65-F5344CB8AC3E}">
        <p14:creationId xmlns:p14="http://schemas.microsoft.com/office/powerpoint/2010/main" val="3647876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84C12-BD62-1ADF-8FC1-0DBC7CBB241F}"/>
              </a:ext>
            </a:extLst>
          </p:cNvPr>
          <p:cNvSpPr>
            <a:spLocks noGrp="1"/>
          </p:cNvSpPr>
          <p:nvPr>
            <p:ph type="dt" sz="half" idx="10"/>
          </p:nvPr>
        </p:nvSpPr>
        <p:spPr/>
        <p:txBody>
          <a:bodyPr/>
          <a:lstStyle/>
          <a:p>
            <a:fld id="{3FB8472D-9566-464E-B45F-D348838D810F}" type="datetimeFigureOut">
              <a:rPr lang="en-GB" smtClean="0"/>
              <a:t>10/11/2025</a:t>
            </a:fld>
            <a:endParaRPr lang="en-GB"/>
          </a:p>
        </p:txBody>
      </p:sp>
      <p:sp>
        <p:nvSpPr>
          <p:cNvPr id="3" name="Footer Placeholder 2">
            <a:extLst>
              <a:ext uri="{FF2B5EF4-FFF2-40B4-BE49-F238E27FC236}">
                <a16:creationId xmlns:a16="http://schemas.microsoft.com/office/drawing/2014/main" id="{BD2DF262-CC1A-0102-0588-98885D8A605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A9A85D8-A389-27BC-F574-F664E6CAACB7}"/>
              </a:ext>
            </a:extLst>
          </p:cNvPr>
          <p:cNvSpPr>
            <a:spLocks noGrp="1"/>
          </p:cNvSpPr>
          <p:nvPr>
            <p:ph type="sldNum" sz="quarter" idx="12"/>
          </p:nvPr>
        </p:nvSpPr>
        <p:spPr/>
        <p:txBody>
          <a:bodyPr/>
          <a:lstStyle/>
          <a:p>
            <a:fld id="{4713FE01-1659-45FD-AD1C-72D5B3C8A37C}" type="slidenum">
              <a:rPr lang="en-GB" smtClean="0"/>
              <a:t>‹#›</a:t>
            </a:fld>
            <a:endParaRPr lang="en-GB"/>
          </a:p>
        </p:txBody>
      </p:sp>
    </p:spTree>
    <p:extLst>
      <p:ext uri="{BB962C8B-B14F-4D97-AF65-F5344CB8AC3E}">
        <p14:creationId xmlns:p14="http://schemas.microsoft.com/office/powerpoint/2010/main" val="1764937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91BCF-BE1E-7967-D2A8-FA6D249EB6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BFEC777-1AFD-C1D6-7F85-4083B1BBA7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F406DCA-FD94-3720-7058-C65E6A1E61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9FDDCD-AA91-8DBF-2C78-39FA22AA0501}"/>
              </a:ext>
            </a:extLst>
          </p:cNvPr>
          <p:cNvSpPr>
            <a:spLocks noGrp="1"/>
          </p:cNvSpPr>
          <p:nvPr>
            <p:ph type="dt" sz="half" idx="10"/>
          </p:nvPr>
        </p:nvSpPr>
        <p:spPr/>
        <p:txBody>
          <a:bodyPr/>
          <a:lstStyle/>
          <a:p>
            <a:fld id="{3FB8472D-9566-464E-B45F-D348838D810F}" type="datetimeFigureOut">
              <a:rPr lang="en-GB" smtClean="0"/>
              <a:t>10/11/2025</a:t>
            </a:fld>
            <a:endParaRPr lang="en-GB"/>
          </a:p>
        </p:txBody>
      </p:sp>
      <p:sp>
        <p:nvSpPr>
          <p:cNvPr id="6" name="Footer Placeholder 5">
            <a:extLst>
              <a:ext uri="{FF2B5EF4-FFF2-40B4-BE49-F238E27FC236}">
                <a16:creationId xmlns:a16="http://schemas.microsoft.com/office/drawing/2014/main" id="{CDE6B922-3C5D-1807-6574-60B6B781A90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B97545F-AE90-7D9D-9FE0-B84564A768BE}"/>
              </a:ext>
            </a:extLst>
          </p:cNvPr>
          <p:cNvSpPr>
            <a:spLocks noGrp="1"/>
          </p:cNvSpPr>
          <p:nvPr>
            <p:ph type="sldNum" sz="quarter" idx="12"/>
          </p:nvPr>
        </p:nvSpPr>
        <p:spPr/>
        <p:txBody>
          <a:bodyPr/>
          <a:lstStyle/>
          <a:p>
            <a:fld id="{4713FE01-1659-45FD-AD1C-72D5B3C8A37C}" type="slidenum">
              <a:rPr lang="en-GB" smtClean="0"/>
              <a:t>‹#›</a:t>
            </a:fld>
            <a:endParaRPr lang="en-GB"/>
          </a:p>
        </p:txBody>
      </p:sp>
    </p:spTree>
    <p:extLst>
      <p:ext uri="{BB962C8B-B14F-4D97-AF65-F5344CB8AC3E}">
        <p14:creationId xmlns:p14="http://schemas.microsoft.com/office/powerpoint/2010/main" val="758354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41EA3-8BCB-20E7-97DD-2197DF5123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8033E-2371-08DA-879E-6586A5682F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C697BB8-7819-8612-8C54-C9458605BC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D554C0-209F-F654-EC04-59D9DFF1F176}"/>
              </a:ext>
            </a:extLst>
          </p:cNvPr>
          <p:cNvSpPr>
            <a:spLocks noGrp="1"/>
          </p:cNvSpPr>
          <p:nvPr>
            <p:ph type="dt" sz="half" idx="10"/>
          </p:nvPr>
        </p:nvSpPr>
        <p:spPr/>
        <p:txBody>
          <a:bodyPr/>
          <a:lstStyle/>
          <a:p>
            <a:fld id="{3FB8472D-9566-464E-B45F-D348838D810F}" type="datetimeFigureOut">
              <a:rPr lang="en-GB" smtClean="0"/>
              <a:t>10/11/2025</a:t>
            </a:fld>
            <a:endParaRPr lang="en-GB"/>
          </a:p>
        </p:txBody>
      </p:sp>
      <p:sp>
        <p:nvSpPr>
          <p:cNvPr id="6" name="Footer Placeholder 5">
            <a:extLst>
              <a:ext uri="{FF2B5EF4-FFF2-40B4-BE49-F238E27FC236}">
                <a16:creationId xmlns:a16="http://schemas.microsoft.com/office/drawing/2014/main" id="{E888D0D0-E9F8-AE71-9524-160E523FBEB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43D3070-2620-FCCC-B170-5A9C39A16406}"/>
              </a:ext>
            </a:extLst>
          </p:cNvPr>
          <p:cNvSpPr>
            <a:spLocks noGrp="1"/>
          </p:cNvSpPr>
          <p:nvPr>
            <p:ph type="sldNum" sz="quarter" idx="12"/>
          </p:nvPr>
        </p:nvSpPr>
        <p:spPr/>
        <p:txBody>
          <a:bodyPr/>
          <a:lstStyle/>
          <a:p>
            <a:fld id="{4713FE01-1659-45FD-AD1C-72D5B3C8A37C}" type="slidenum">
              <a:rPr lang="en-GB" smtClean="0"/>
              <a:t>‹#›</a:t>
            </a:fld>
            <a:endParaRPr lang="en-GB"/>
          </a:p>
        </p:txBody>
      </p:sp>
    </p:spTree>
    <p:extLst>
      <p:ext uri="{BB962C8B-B14F-4D97-AF65-F5344CB8AC3E}">
        <p14:creationId xmlns:p14="http://schemas.microsoft.com/office/powerpoint/2010/main" val="2814502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938ACE-80F5-CC5B-1E74-4FFD8A15C7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364AEE1-22F6-CD9D-FE21-C044ECF990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18112BC-6EA2-8361-3C68-7B2E8E6FC8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FB8472D-9566-464E-B45F-D348838D810F}" type="datetimeFigureOut">
              <a:rPr lang="en-GB" smtClean="0"/>
              <a:t>10/11/2025</a:t>
            </a:fld>
            <a:endParaRPr lang="en-GB"/>
          </a:p>
        </p:txBody>
      </p:sp>
      <p:sp>
        <p:nvSpPr>
          <p:cNvPr id="5" name="Footer Placeholder 4">
            <a:extLst>
              <a:ext uri="{FF2B5EF4-FFF2-40B4-BE49-F238E27FC236}">
                <a16:creationId xmlns:a16="http://schemas.microsoft.com/office/drawing/2014/main" id="{3A449385-C4D6-2BC4-F70E-2255A3CA71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33B2A81C-379A-6346-73C4-C10B9C9F8A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713FE01-1659-45FD-AD1C-72D5B3C8A37C}" type="slidenum">
              <a:rPr lang="en-GB" smtClean="0"/>
              <a:t>‹#›</a:t>
            </a:fld>
            <a:endParaRPr lang="en-GB"/>
          </a:p>
        </p:txBody>
      </p:sp>
    </p:spTree>
    <p:extLst>
      <p:ext uri="{BB962C8B-B14F-4D97-AF65-F5344CB8AC3E}">
        <p14:creationId xmlns:p14="http://schemas.microsoft.com/office/powerpoint/2010/main" val="1922688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diagramColors" Target="../diagrams/colors1.xml"/><Relationship Id="rId12" Type="http://schemas.openxmlformats.org/officeDocument/2006/relationships/image" Target="../media/image2.png"/><Relationship Id="rId17"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diagramQuickStyle" Target="../diagrams/quickStyle1.xml"/><Relationship Id="rId11" Type="http://schemas.openxmlformats.org/officeDocument/2006/relationships/image" Target="../media/image5.png"/><Relationship Id="rId5" Type="http://schemas.openxmlformats.org/officeDocument/2006/relationships/diagramLayout" Target="../diagrams/layout1.xml"/><Relationship Id="rId1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diagramData" Target="../diagrams/data1.xml"/><Relationship Id="rId9" Type="http://schemas.openxmlformats.org/officeDocument/2006/relationships/image" Target="../media/image14.png"/><Relationship Id="rId1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hyperlink" Target="https://www.publicdomainpictures.net/view-image.php?image=140306&amp;picture=&amp;jazyk=P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hyperlink" Target="https://www.openstreetmap.org/copyrigh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hyperlink" Target="https://doi.org/10.1017/9781009026055" TargetMode="External"/><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png"/><Relationship Id="rId7" Type="http://schemas.openxmlformats.org/officeDocument/2006/relationships/diagramColors" Target="../diagrams/colors2.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hyperlink" Target="http://creativecommons.org/licenses/by/4.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sv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19" name="Diagram 18">
            <a:extLst>
              <a:ext uri="{FF2B5EF4-FFF2-40B4-BE49-F238E27FC236}">
                <a16:creationId xmlns:a16="http://schemas.microsoft.com/office/drawing/2014/main" id="{D7C493BE-82E0-FE81-59A4-0BD3D89BD8E6}"/>
              </a:ext>
            </a:extLst>
          </p:cNvPr>
          <p:cNvGraphicFramePr>
            <a:graphicFrameLocks noChangeAspect="1"/>
          </p:cNvGraphicFramePr>
          <p:nvPr>
            <p:extLst>
              <p:ext uri="{D42A27DB-BD31-4B8C-83A1-F6EECF244321}">
                <p14:modId xmlns:p14="http://schemas.microsoft.com/office/powerpoint/2010/main" val="3505733434"/>
              </p:ext>
            </p:extLst>
          </p:nvPr>
        </p:nvGraphicFramePr>
        <p:xfrm>
          <a:off x="-126292" y="-36000"/>
          <a:ext cx="9203528" cy="577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 name="Rectangle 17">
            <a:extLst>
              <a:ext uri="{FF2B5EF4-FFF2-40B4-BE49-F238E27FC236}">
                <a16:creationId xmlns:a16="http://schemas.microsoft.com/office/drawing/2014/main" id="{A2934738-D5B8-75F1-AE2C-E62A90655D68}"/>
              </a:ext>
            </a:extLst>
          </p:cNvPr>
          <p:cNvSpPr/>
          <p:nvPr/>
        </p:nvSpPr>
        <p:spPr>
          <a:xfrm>
            <a:off x="0" y="1804480"/>
            <a:ext cx="4512488" cy="767443"/>
          </a:xfrm>
          <a:prstGeom prst="rect">
            <a:avLst/>
          </a:prstGeom>
          <a:solidFill>
            <a:srgbClr val="F9F3F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bject 2">
            <a:extLst>
              <a:ext uri="{FF2B5EF4-FFF2-40B4-BE49-F238E27FC236}">
                <a16:creationId xmlns:a16="http://schemas.microsoft.com/office/drawing/2014/main" id="{0743C906-430B-CD7E-D21D-6270B929BE64}"/>
              </a:ext>
            </a:extLst>
          </p:cNvPr>
          <p:cNvSpPr txBox="1">
            <a:spLocks/>
          </p:cNvSpPr>
          <p:nvPr/>
        </p:nvSpPr>
        <p:spPr>
          <a:xfrm>
            <a:off x="145910" y="1806136"/>
            <a:ext cx="5569089" cy="76578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9525">
              <a:lnSpc>
                <a:spcPts val="1673"/>
              </a:lnSpc>
            </a:pPr>
            <a:r>
              <a:rPr lang="en-GB" sz="1725" b="1" dirty="0">
                <a:latin typeface="Atkinson Hyperlegible" pitchFamily="2" charset="0"/>
              </a:rPr>
              <a:t>National Library of Scotland</a:t>
            </a:r>
          </a:p>
          <a:p>
            <a:pPr marL="9525">
              <a:lnSpc>
                <a:spcPts val="4193"/>
              </a:lnSpc>
              <a:tabLst>
                <a:tab pos="1696879" algn="l"/>
                <a:tab pos="2987993" algn="l"/>
              </a:tabLst>
            </a:pPr>
            <a:r>
              <a:rPr lang="en-GB" sz="3825">
                <a:solidFill>
                  <a:schemeClr val="tx2"/>
                </a:solidFill>
                <a:latin typeface="DM Serif Display" pitchFamily="2" charset="0"/>
              </a:rPr>
              <a:t>Our web archive 1999-</a:t>
            </a:r>
            <a:endParaRPr lang="en-GB" sz="3825" dirty="0">
              <a:solidFill>
                <a:schemeClr val="tx2"/>
              </a:solidFill>
              <a:latin typeface="DM Serif Display" pitchFamily="2" charset="0"/>
            </a:endParaRPr>
          </a:p>
        </p:txBody>
      </p:sp>
      <p:sp>
        <p:nvSpPr>
          <p:cNvPr id="7" name="Rectangle 6" descr="A screenshot of a website&#10;&#10;AI-generated content may be incorrect.">
            <a:extLst>
              <a:ext uri="{FF2B5EF4-FFF2-40B4-BE49-F238E27FC236}">
                <a16:creationId xmlns:a16="http://schemas.microsoft.com/office/drawing/2014/main" id="{13A72A47-7096-2EE5-EA67-4DFAB80F5066}"/>
              </a:ext>
            </a:extLst>
          </p:cNvPr>
          <p:cNvSpPr/>
          <p:nvPr/>
        </p:nvSpPr>
        <p:spPr>
          <a:xfrm>
            <a:off x="2283028" y="5966473"/>
            <a:ext cx="2052000" cy="900000"/>
          </a:xfrm>
          <a:prstGeom prst="rect">
            <a:avLst/>
          </a:prstGeom>
          <a:blipFill dpi="0" rotWithShape="1">
            <a:blip r:embed="rId9" cstate="hqprint">
              <a:extLst>
                <a:ext uri="{28A0092B-C50C-407E-A947-70E740481C1C}">
                  <a14:useLocalDpi xmlns:a14="http://schemas.microsoft.com/office/drawing/2010/main" val="0"/>
                </a:ext>
              </a:extLst>
            </a:blip>
            <a:srcRect/>
            <a:stretch>
              <a:fillRect l="433"/>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8" name="Rectangle 7" descr="A screenshot of a computer&#10;&#10;AI-generated content may be incorrect.">
            <a:extLst>
              <a:ext uri="{FF2B5EF4-FFF2-40B4-BE49-F238E27FC236}">
                <a16:creationId xmlns:a16="http://schemas.microsoft.com/office/drawing/2014/main" id="{6CA274C1-5E08-B76D-ED4A-81EA6FE4436A}"/>
              </a:ext>
            </a:extLst>
          </p:cNvPr>
          <p:cNvSpPr/>
          <p:nvPr/>
        </p:nvSpPr>
        <p:spPr>
          <a:xfrm>
            <a:off x="4575501" y="5966473"/>
            <a:ext cx="2080289" cy="900000"/>
          </a:xfrm>
          <a:prstGeom prst="rect">
            <a:avLst/>
          </a:prstGeom>
          <a:blipFill dpi="0" rotWithShape="1">
            <a:blip r:embed="rId10" cstate="hqprint">
              <a:extLst>
                <a:ext uri="{28A0092B-C50C-407E-A947-70E740481C1C}">
                  <a14:useLocalDpi xmlns:a14="http://schemas.microsoft.com/office/drawing/2010/main" val="0"/>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9" name="Rectangle 8">
            <a:extLst>
              <a:ext uri="{FF2B5EF4-FFF2-40B4-BE49-F238E27FC236}">
                <a16:creationId xmlns:a16="http://schemas.microsoft.com/office/drawing/2014/main" id="{2C9724B6-4DE0-DDBB-F7D6-CD828149D839}"/>
              </a:ext>
            </a:extLst>
          </p:cNvPr>
          <p:cNvSpPr/>
          <p:nvPr/>
        </p:nvSpPr>
        <p:spPr>
          <a:xfrm>
            <a:off x="6867975" y="5966473"/>
            <a:ext cx="2080289" cy="900000"/>
          </a:xfrm>
          <a:prstGeom prst="rect">
            <a:avLst/>
          </a:prstGeom>
          <a:blipFill dpi="0" rotWithShape="1">
            <a:blip r:embed="rId11"/>
            <a:srcRect/>
            <a:stretch>
              <a:fillRect l="-301" r="-301" b="-98116"/>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1" name="Rectangle 10" descr="A screen shot of a computer&#10;&#10;AI-generated content may be incorrect.">
            <a:extLst>
              <a:ext uri="{FF2B5EF4-FFF2-40B4-BE49-F238E27FC236}">
                <a16:creationId xmlns:a16="http://schemas.microsoft.com/office/drawing/2014/main" id="{DC9098C0-56B9-8CE3-F092-581001FF52A1}"/>
              </a:ext>
            </a:extLst>
          </p:cNvPr>
          <p:cNvSpPr/>
          <p:nvPr/>
        </p:nvSpPr>
        <p:spPr>
          <a:xfrm>
            <a:off x="9160449" y="1362817"/>
            <a:ext cx="2080289" cy="1783054"/>
          </a:xfrm>
          <a:prstGeom prst="rect">
            <a:avLst/>
          </a:prstGeom>
          <a:blipFill dpi="0" rotWithShape="1">
            <a:blip r:embed="rId12" cstate="hqprint">
              <a:extLst>
                <a:ext uri="{28A0092B-C50C-407E-A947-70E740481C1C}">
                  <a14:useLocalDpi xmlns:a14="http://schemas.microsoft.com/office/drawing/2010/main" val="0"/>
                </a:ext>
              </a:extLst>
            </a:blip>
            <a:srcRect/>
            <a:stretch>
              <a:fillRect t="670" b="67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2" name="Rectangle 11" descr="A screenshot of a website&#10;&#10;AI-generated content may be incorrect.">
            <a:extLst>
              <a:ext uri="{FF2B5EF4-FFF2-40B4-BE49-F238E27FC236}">
                <a16:creationId xmlns:a16="http://schemas.microsoft.com/office/drawing/2014/main" id="{13A72A47-7096-2EE5-EA67-4DFAB80F5066}"/>
              </a:ext>
            </a:extLst>
          </p:cNvPr>
          <p:cNvSpPr/>
          <p:nvPr/>
        </p:nvSpPr>
        <p:spPr>
          <a:xfrm>
            <a:off x="10152000" y="1362817"/>
            <a:ext cx="2080289" cy="1783054"/>
          </a:xfrm>
          <a:prstGeom prst="rect">
            <a:avLst/>
          </a:prstGeom>
          <a:blipFill dpi="0" rotWithShape="1">
            <a:blip r:embed="rId13" cstate="hqprint">
              <a:extLst>
                <a:ext uri="{28A0092B-C50C-407E-A947-70E740481C1C}">
                  <a14:useLocalDpi xmlns:a14="http://schemas.microsoft.com/office/drawing/2010/main" val="0"/>
                </a:ext>
              </a:extLst>
            </a:blip>
            <a:srcRect/>
            <a:stretch>
              <a:fillRect l="62981"/>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3" name="Rectangle 12">
            <a:extLst>
              <a:ext uri="{FF2B5EF4-FFF2-40B4-BE49-F238E27FC236}">
                <a16:creationId xmlns:a16="http://schemas.microsoft.com/office/drawing/2014/main" id="{D747F86D-6343-E17D-D9EB-C11B9FDF458B}"/>
              </a:ext>
            </a:extLst>
          </p:cNvPr>
          <p:cNvSpPr/>
          <p:nvPr/>
        </p:nvSpPr>
        <p:spPr>
          <a:xfrm>
            <a:off x="9160449" y="3353901"/>
            <a:ext cx="2080289" cy="1783054"/>
          </a:xfrm>
          <a:prstGeom prst="rect">
            <a:avLst/>
          </a:prstGeom>
          <a:blipFill dpi="0" rotWithShape="1">
            <a:blip r:embed="rId14"/>
            <a:srcRect/>
            <a:stretch>
              <a:fillRect l="-9049" t="-181" r="-9049" b="-181"/>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5" name="Rectangle 14">
            <a:extLst>
              <a:ext uri="{FF2B5EF4-FFF2-40B4-BE49-F238E27FC236}">
                <a16:creationId xmlns:a16="http://schemas.microsoft.com/office/drawing/2014/main" id="{2BEA5946-B0DC-E610-B5AC-6C803595685D}"/>
              </a:ext>
            </a:extLst>
          </p:cNvPr>
          <p:cNvSpPr/>
          <p:nvPr/>
        </p:nvSpPr>
        <p:spPr>
          <a:xfrm>
            <a:off x="9160449" y="5344985"/>
            <a:ext cx="2080289" cy="1512000"/>
          </a:xfrm>
          <a:prstGeom prst="rect">
            <a:avLst/>
          </a:prstGeom>
          <a:blipFill dpi="0" rotWithShape="1">
            <a:blip r:embed="rId15"/>
            <a:srcRect/>
            <a:stretch>
              <a:fillRect l="-11236" t="-563" r="-11236" b="-18486"/>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6" name="Rectangle 15" descr="A screenshot of a computer&#10;&#10;AI-generated content may be incorrect.">
            <a:extLst>
              <a:ext uri="{FF2B5EF4-FFF2-40B4-BE49-F238E27FC236}">
                <a16:creationId xmlns:a16="http://schemas.microsoft.com/office/drawing/2014/main" id="{D3695FF6-9918-8A82-2511-E377EA33C48D}"/>
              </a:ext>
            </a:extLst>
          </p:cNvPr>
          <p:cNvSpPr/>
          <p:nvPr/>
        </p:nvSpPr>
        <p:spPr>
          <a:xfrm>
            <a:off x="10152000" y="5344985"/>
            <a:ext cx="2080289" cy="1512000"/>
          </a:xfrm>
          <a:prstGeom prst="rect">
            <a:avLst/>
          </a:prstGeom>
          <a:blipFill dpi="0" rotWithShape="1">
            <a:blip r:embed="rId16" cstate="hqprint">
              <a:extLst>
                <a:ext uri="{28A0092B-C50C-407E-A947-70E740481C1C}">
                  <a14:useLocalDpi xmlns:a14="http://schemas.microsoft.com/office/drawing/2010/main" val="0"/>
                </a:ext>
              </a:extLst>
            </a:blip>
            <a:srcRect/>
            <a:stretch>
              <a:fillRect l="62252"/>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pic>
        <p:nvPicPr>
          <p:cNvPr id="21" name="Picture 20">
            <a:extLst>
              <a:ext uri="{FF2B5EF4-FFF2-40B4-BE49-F238E27FC236}">
                <a16:creationId xmlns:a16="http://schemas.microsoft.com/office/drawing/2014/main" id="{1920D627-F78B-CB4C-E456-49BE38B3B541}"/>
              </a:ext>
            </a:extLst>
          </p:cNvPr>
          <p:cNvPicPr>
            <a:picLocks noChangeAspect="1"/>
          </p:cNvPicPr>
          <p:nvPr/>
        </p:nvPicPr>
        <p:blipFill>
          <a:blip r:embed="rId17"/>
          <a:srcRect l="-62408" r="62408"/>
          <a:stretch>
            <a:fillRect/>
          </a:stretch>
        </p:blipFill>
        <p:spPr>
          <a:xfrm>
            <a:off x="10152000" y="3352286"/>
            <a:ext cx="2085013" cy="1786283"/>
          </a:xfrm>
          <a:prstGeom prst="rect">
            <a:avLst/>
          </a:prstGeom>
        </p:spPr>
      </p:pic>
    </p:spTree>
    <p:extLst>
      <p:ext uri="{BB962C8B-B14F-4D97-AF65-F5344CB8AC3E}">
        <p14:creationId xmlns:p14="http://schemas.microsoft.com/office/powerpoint/2010/main" val="2019026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5B8EC-29BD-7F73-447C-AD2FA747B978}"/>
              </a:ext>
            </a:extLst>
          </p:cNvPr>
          <p:cNvSpPr>
            <a:spLocks noGrp="1"/>
          </p:cNvSpPr>
          <p:nvPr>
            <p:ph type="title"/>
          </p:nvPr>
        </p:nvSpPr>
        <p:spPr>
          <a:xfrm>
            <a:off x="545592" y="365125"/>
            <a:ext cx="10515600" cy="1325563"/>
          </a:xfrm>
        </p:spPr>
        <p:txBody>
          <a:bodyPr>
            <a:normAutofit/>
          </a:bodyPr>
          <a:lstStyle/>
          <a:p>
            <a:r>
              <a:rPr lang="en-GB" sz="4000">
                <a:solidFill>
                  <a:schemeClr val="tx2"/>
                </a:solidFill>
                <a:latin typeface="DM Serif Display" pitchFamily="2" charset="0"/>
              </a:rPr>
              <a:t>If there is a domain crawl, why bother?</a:t>
            </a:r>
          </a:p>
        </p:txBody>
      </p:sp>
      <p:sp>
        <p:nvSpPr>
          <p:cNvPr id="3" name="Content Placeholder 2">
            <a:extLst>
              <a:ext uri="{FF2B5EF4-FFF2-40B4-BE49-F238E27FC236}">
                <a16:creationId xmlns:a16="http://schemas.microsoft.com/office/drawing/2014/main" id="{9A6FE435-30FD-CC81-332F-DA41896CF192}"/>
              </a:ext>
            </a:extLst>
          </p:cNvPr>
          <p:cNvSpPr>
            <a:spLocks noGrp="1"/>
          </p:cNvSpPr>
          <p:nvPr>
            <p:ph sz="half" idx="1"/>
          </p:nvPr>
        </p:nvSpPr>
        <p:spPr/>
        <p:txBody>
          <a:bodyPr/>
          <a:lstStyle/>
          <a:p>
            <a:r>
              <a:rPr lang="en-GB">
                <a:latin typeface="Atkinson Hyperlegible" pitchFamily="2" charset="0"/>
              </a:rPr>
              <a:t>38% of these titles needed to be found, because they are not at .scot or .uk</a:t>
            </a:r>
          </a:p>
          <a:p>
            <a:r>
              <a:rPr lang="en-GB">
                <a:latin typeface="Atkinson Hyperlegible" pitchFamily="2" charset="0"/>
              </a:rPr>
              <a:t>News sites update frequently and the domain crawl is annual</a:t>
            </a:r>
          </a:p>
          <a:p>
            <a:endParaRPr lang="en-GB"/>
          </a:p>
        </p:txBody>
      </p:sp>
      <p:graphicFrame>
        <p:nvGraphicFramePr>
          <p:cNvPr id="5" name="Content Placeholder 4" descr="A pie chart showing top level domains employed by news website addresses. Slightly more than half are at .co.uk, 38% at .com, then .org.uk, .org, .net, .scot, , .info and .scotblog are all 5% or less.">
            <a:extLst>
              <a:ext uri="{FF2B5EF4-FFF2-40B4-BE49-F238E27FC236}">
                <a16:creationId xmlns:a16="http://schemas.microsoft.com/office/drawing/2014/main" id="{2943D285-F894-8D66-03F0-DBD97BF6E666}"/>
              </a:ext>
            </a:extLst>
          </p:cNvPr>
          <p:cNvGraphicFramePr>
            <a:graphicFrameLocks noGrp="1"/>
          </p:cNvGraphicFramePr>
          <p:nvPr>
            <p:ph sz="half" idx="2"/>
            <p:extLst>
              <p:ext uri="{D42A27DB-BD31-4B8C-83A1-F6EECF244321}">
                <p14:modId xmlns:p14="http://schemas.microsoft.com/office/powerpoint/2010/main" val="10447712"/>
              </p:ext>
            </p:extLst>
          </p:nvPr>
        </p:nvGraphicFramePr>
        <p:xfrm>
          <a:off x="6172200" y="1825625"/>
          <a:ext cx="5181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92990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screenshot of a cell phone&#10;&#10;AI-generated content may be incorrect.">
            <a:extLst>
              <a:ext uri="{FF2B5EF4-FFF2-40B4-BE49-F238E27FC236}">
                <a16:creationId xmlns:a16="http://schemas.microsoft.com/office/drawing/2014/main" id="{7F864976-96CE-06AC-C3AE-6F156C514D1F}"/>
              </a:ext>
            </a:extLst>
          </p:cNvPr>
          <p:cNvPicPr>
            <a:picLocks noGrp="1" noChangeAspect="1"/>
          </p:cNvPicPr>
          <p:nvPr>
            <p:ph idx="1"/>
          </p:nvPr>
        </p:nvPicPr>
        <p:blipFill>
          <a:blip r:embed="rId3" cstate="hqprint">
            <a:extLst>
              <a:ext uri="{28A0092B-C50C-407E-A947-70E740481C1C}">
                <a14:useLocalDpi xmlns:a14="http://schemas.microsoft.com/office/drawing/2010/main" val="0"/>
              </a:ext>
            </a:extLst>
          </a:blip>
          <a:srcRect r="-3259"/>
          <a:stretch>
            <a:fillRect/>
          </a:stretch>
        </p:blipFill>
        <p:spPr>
          <a:xfrm>
            <a:off x="1063707" y="0"/>
            <a:ext cx="10064587" cy="6858000"/>
          </a:xfrm>
          <a:prstGeom prst="rect">
            <a:avLst/>
          </a:prstGeom>
          <a:ln w="12700">
            <a:solidFill>
              <a:srgbClr val="FFC000"/>
            </a:solidFill>
          </a:ln>
        </p:spPr>
      </p:pic>
    </p:spTree>
    <p:extLst>
      <p:ext uri="{BB962C8B-B14F-4D97-AF65-F5344CB8AC3E}">
        <p14:creationId xmlns:p14="http://schemas.microsoft.com/office/powerpoint/2010/main" val="2624257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tint">
            <a:extLst>
              <a:ext uri="{FF2B5EF4-FFF2-40B4-BE49-F238E27FC236}">
                <a16:creationId xmlns:a16="http://schemas.microsoft.com/office/drawing/2014/main" id="{D380959B-464C-9ED8-C9EB-AB6FC997C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25448" y="8300"/>
            <a:ext cx="10966551"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6" name="Rectangle 45">
            <a:extLst>
              <a:ext uri="{FF2B5EF4-FFF2-40B4-BE49-F238E27FC236}">
                <a16:creationId xmlns:a16="http://schemas.microsoft.com/office/drawing/2014/main" id="{06B83858-ED7D-57B6-6CAA-83168807C4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5" cy="6858000"/>
          </a:xfrm>
          <a:prstGeom prst="rect">
            <a:avLst/>
          </a:prstGeom>
          <a:ln>
            <a:noFill/>
          </a:ln>
          <a:effectLst>
            <a:outerShdw blurRad="317500" dist="127000" dir="2400000" sx="95000" sy="95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F97FFD4-A8B9-3D4D-1623-7BE467E46A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10200" cy="6858000"/>
          </a:xfrm>
          <a:prstGeom prst="rect">
            <a:avLst/>
          </a:prstGeom>
          <a:solidFill>
            <a:srgbClr val="FFFFFF"/>
          </a:solidFill>
          <a:ln>
            <a:noFill/>
          </a:ln>
          <a:effectLst>
            <a:outerShdw blurRad="190500" dist="139700" dir="300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32D276B-7F42-830C-4FC2-5EBA2964C10C}"/>
              </a:ext>
            </a:extLst>
          </p:cNvPr>
          <p:cNvPicPr>
            <a:picLocks noChangeAspect="1"/>
          </p:cNvPicPr>
          <p:nvPr/>
        </p:nvPicPr>
        <p:blipFill>
          <a:blip r:embed="rId3"/>
          <a:srcRect t="854" b="74408"/>
          <a:stretch>
            <a:fillRect/>
          </a:stretch>
        </p:blipFill>
        <p:spPr>
          <a:xfrm>
            <a:off x="3487853" y="8300"/>
            <a:ext cx="4302174" cy="6841400"/>
          </a:xfrm>
          <a:prstGeom prst="rect">
            <a:avLst/>
          </a:prstGeom>
          <a:ln w="12700">
            <a:solidFill>
              <a:srgbClr val="0033CC"/>
            </a:solidFill>
          </a:ln>
        </p:spPr>
      </p:pic>
    </p:spTree>
    <p:extLst>
      <p:ext uri="{BB962C8B-B14F-4D97-AF65-F5344CB8AC3E}">
        <p14:creationId xmlns:p14="http://schemas.microsoft.com/office/powerpoint/2010/main" val="1362670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4" descr="A screencapture of an archive copy of Hana Feels, a work of fiction by Gavin Inglis, illustrated by Scribble Imp (the pen name of visual artist Erin Rea).">
            <a:extLst>
              <a:ext uri="{FF2B5EF4-FFF2-40B4-BE49-F238E27FC236}">
                <a16:creationId xmlns:a16="http://schemas.microsoft.com/office/drawing/2014/main" id="{539BCBA5-DF95-25C0-72D5-8E0AD2BE967D}"/>
              </a:ext>
            </a:extLst>
          </p:cNvPr>
          <p:cNvPicPr>
            <a:picLocks noGrp="1" noChangeAspect="1"/>
          </p:cNvPicPr>
          <p:nvPr>
            <p:ph idx="1"/>
          </p:nvPr>
        </p:nvPicPr>
        <p:blipFill>
          <a:blip r:embed="rId3" cstate="hqprint">
            <a:extLst>
              <a:ext uri="{28A0092B-C50C-407E-A947-70E740481C1C}">
                <a14:useLocalDpi xmlns:a14="http://schemas.microsoft.com/office/drawing/2010/main" val="0"/>
              </a:ext>
            </a:extLst>
          </a:blip>
          <a:srcRect/>
          <a:stretch>
            <a:fillRect/>
          </a:stretch>
        </p:blipFill>
        <p:spPr>
          <a:xfrm>
            <a:off x="1317121" y="0"/>
            <a:ext cx="9926397" cy="6858000"/>
          </a:xfrm>
          <a:prstGeom prst="rect">
            <a:avLst/>
          </a:prstGeom>
          <a:ln w="12700">
            <a:solidFill>
              <a:srgbClr val="6600FF"/>
            </a:solidFill>
          </a:ln>
        </p:spPr>
      </p:pic>
    </p:spTree>
    <p:extLst>
      <p:ext uri="{BB962C8B-B14F-4D97-AF65-F5344CB8AC3E}">
        <p14:creationId xmlns:p14="http://schemas.microsoft.com/office/powerpoint/2010/main" val="3959763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screenshot of a webcomic titled &quot;Gie ma regairds tae Jock Dhu&quot; by Shuho Sato and translated by Andrew Dempster.&#10;&#10;Page metadata:&#10;Title ブラツクジャツクにょろし くGive My Regards to Black Jack&#10;Author 佐藤秀峰 /Shuho Sato&#10;Site Name 漫画 on web / Manga on Web">
            <a:extLst>
              <a:ext uri="{FF2B5EF4-FFF2-40B4-BE49-F238E27FC236}">
                <a16:creationId xmlns:a16="http://schemas.microsoft.com/office/drawing/2014/main" id="{FD8F0D61-3883-C20D-9AA2-4B796ABDC0CF}"/>
              </a:ext>
            </a:extLst>
          </p:cNvPr>
          <p:cNvPicPr>
            <a:picLocks noGrp="1" noChangeAspect="1"/>
          </p:cNvPicPr>
          <p:nvPr>
            <p:ph idx="1"/>
          </p:nvPr>
        </p:nvPicPr>
        <p:blipFill>
          <a:blip r:embed="rId3" cstate="hqprint">
            <a:extLst>
              <a:ext uri="{28A0092B-C50C-407E-A947-70E740481C1C}">
                <a14:useLocalDpi xmlns:a14="http://schemas.microsoft.com/office/drawing/2010/main" val="0"/>
              </a:ext>
            </a:extLst>
          </a:blip>
          <a:srcRect/>
          <a:stretch>
            <a:fillRect/>
          </a:stretch>
        </p:blipFill>
        <p:spPr>
          <a:xfrm>
            <a:off x="1455367" y="0"/>
            <a:ext cx="9281265" cy="6858000"/>
          </a:xfrm>
          <a:prstGeom prst="rect">
            <a:avLst/>
          </a:prstGeom>
          <a:ln w="12700">
            <a:solidFill>
              <a:srgbClr val="00FF00"/>
            </a:solidFill>
          </a:ln>
        </p:spPr>
      </p:pic>
    </p:spTree>
    <p:extLst>
      <p:ext uri="{BB962C8B-B14F-4D97-AF65-F5344CB8AC3E}">
        <p14:creationId xmlns:p14="http://schemas.microsoft.com/office/powerpoint/2010/main" val="999451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shot of a video game&#10;&#10;AI-generated content may be incorrect.">
            <a:extLst>
              <a:ext uri="{FF2B5EF4-FFF2-40B4-BE49-F238E27FC236}">
                <a16:creationId xmlns:a16="http://schemas.microsoft.com/office/drawing/2014/main" id="{5F7BC45F-6359-3071-843F-E6A6F1F0938D}"/>
              </a:ext>
            </a:extLst>
          </p:cNvPr>
          <p:cNvPicPr>
            <a:picLocks noGrp="1" noChangeAspect="1"/>
          </p:cNvPicPr>
          <p:nvPr>
            <p:ph idx="1"/>
          </p:nvPr>
        </p:nvPicPr>
        <p:blipFill>
          <a:blip r:embed="rId3"/>
          <a:stretch>
            <a:fillRect/>
          </a:stretch>
        </p:blipFill>
        <p:spPr>
          <a:xfrm>
            <a:off x="1843276" y="643466"/>
            <a:ext cx="8505447" cy="5571067"/>
          </a:xfrm>
          <a:prstGeom prst="rect">
            <a:avLst/>
          </a:prstGeom>
          <a:ln w="12700">
            <a:solidFill>
              <a:schemeClr val="tx1"/>
            </a:solidFill>
          </a:ln>
        </p:spPr>
      </p:pic>
      <p:pic>
        <p:nvPicPr>
          <p:cNvPr id="3" name="Picture 2">
            <a:extLst>
              <a:ext uri="{FF2B5EF4-FFF2-40B4-BE49-F238E27FC236}">
                <a16:creationId xmlns:a16="http://schemas.microsoft.com/office/drawing/2014/main" id="{8CB64F10-947C-7572-68C6-93F39FD3D4F0}"/>
              </a:ext>
            </a:extLst>
          </p:cNvPr>
          <p:cNvPicPr>
            <a:picLocks noChangeAspect="1"/>
          </p:cNvPicPr>
          <p:nvPr/>
        </p:nvPicPr>
        <p:blipFill>
          <a:blip r:embed="rId4"/>
          <a:stretch>
            <a:fillRect/>
          </a:stretch>
        </p:blipFill>
        <p:spPr>
          <a:xfrm>
            <a:off x="852129" y="0"/>
            <a:ext cx="10487742" cy="6858000"/>
          </a:xfrm>
          <a:prstGeom prst="rect">
            <a:avLst/>
          </a:prstGeom>
          <a:ln w="12700">
            <a:solidFill>
              <a:schemeClr val="tx1"/>
            </a:solidFill>
          </a:ln>
        </p:spPr>
      </p:pic>
    </p:spTree>
    <p:extLst>
      <p:ext uri="{BB962C8B-B14F-4D97-AF65-F5344CB8AC3E}">
        <p14:creationId xmlns:p14="http://schemas.microsoft.com/office/powerpoint/2010/main" val="684724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screenshot of a website&#10;&#10;AI-generated content may be incorrect.">
            <a:extLst>
              <a:ext uri="{FF2B5EF4-FFF2-40B4-BE49-F238E27FC236}">
                <a16:creationId xmlns:a16="http://schemas.microsoft.com/office/drawing/2014/main" id="{2295BC93-EA6D-490D-4311-114F1DF900DF}"/>
              </a:ext>
            </a:extLst>
          </p:cNvPr>
          <p:cNvPicPr>
            <a:picLocks noGrp="1" noChangeAspect="1"/>
          </p:cNvPicPr>
          <p:nvPr>
            <p:ph idx="1"/>
          </p:nvPr>
        </p:nvPicPr>
        <p:blipFill>
          <a:blip r:embed="rId3" cstate="hqprint">
            <a:extLst>
              <a:ext uri="{28A0092B-C50C-407E-A947-70E740481C1C}">
                <a14:useLocalDpi xmlns:a14="http://schemas.microsoft.com/office/drawing/2010/main" val="0"/>
              </a:ext>
            </a:extLst>
          </a:blip>
          <a:srcRect/>
          <a:stretch>
            <a:fillRect/>
          </a:stretch>
        </p:blipFill>
        <p:spPr>
          <a:xfrm>
            <a:off x="3454400" y="-12856"/>
            <a:ext cx="5283200" cy="6883714"/>
          </a:xfrm>
          <a:prstGeom prst="rect">
            <a:avLst/>
          </a:prstGeom>
          <a:ln>
            <a:solidFill>
              <a:srgbClr val="FF00FF"/>
            </a:solidFill>
          </a:ln>
        </p:spPr>
      </p:pic>
    </p:spTree>
    <p:extLst>
      <p:ext uri="{BB962C8B-B14F-4D97-AF65-F5344CB8AC3E}">
        <p14:creationId xmlns:p14="http://schemas.microsoft.com/office/powerpoint/2010/main" val="770322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shot of a website&#10;&#10;AI-generated content may be incorrect.">
            <a:extLst>
              <a:ext uri="{FF2B5EF4-FFF2-40B4-BE49-F238E27FC236}">
                <a16:creationId xmlns:a16="http://schemas.microsoft.com/office/drawing/2014/main" id="{3C0FBBE8-40DA-218B-2096-AEA4BF91A878}"/>
              </a:ext>
            </a:extLst>
          </p:cNvPr>
          <p:cNvPicPr>
            <a:picLocks noGrp="1" noChangeAspect="1"/>
          </p:cNvPicPr>
          <p:nvPr>
            <p:ph idx="1"/>
          </p:nvPr>
        </p:nvPicPr>
        <p:blipFill>
          <a:blip r:embed="rId3"/>
          <a:srcRect b="82550"/>
          <a:stretch>
            <a:fillRect/>
          </a:stretch>
        </p:blipFill>
        <p:spPr>
          <a:xfrm>
            <a:off x="692128" y="0"/>
            <a:ext cx="10807746" cy="6858000"/>
          </a:xfrm>
          <a:prstGeom prst="rect">
            <a:avLst/>
          </a:prstGeom>
          <a:ln w="12700">
            <a:solidFill>
              <a:srgbClr val="FF3300"/>
            </a:solidFill>
          </a:ln>
        </p:spPr>
      </p:pic>
    </p:spTree>
    <p:extLst>
      <p:ext uri="{BB962C8B-B14F-4D97-AF65-F5344CB8AC3E}">
        <p14:creationId xmlns:p14="http://schemas.microsoft.com/office/powerpoint/2010/main" val="2764308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Content Placeholder 6" descr="A screenshot of a video&#10;&#10;AI-generated content may be incorrect.">
            <a:extLst>
              <a:ext uri="{FF2B5EF4-FFF2-40B4-BE49-F238E27FC236}">
                <a16:creationId xmlns:a16="http://schemas.microsoft.com/office/drawing/2014/main" id="{CCE2C090-64E8-0BB9-2F15-24E26B95F49E}"/>
              </a:ext>
            </a:extLst>
          </p:cNvPr>
          <p:cNvPicPr>
            <a:picLocks noGrp="1" noChangeAspect="1"/>
          </p:cNvPicPr>
          <p:nvPr>
            <p:ph idx="1"/>
          </p:nvPr>
        </p:nvPicPr>
        <p:blipFill>
          <a:blip r:embed="rId3"/>
          <a:srcRect t="4879" b="5043"/>
          <a:stretch>
            <a:fillRect/>
          </a:stretch>
        </p:blipFill>
        <p:spPr>
          <a:xfrm>
            <a:off x="292100" y="17722"/>
            <a:ext cx="11637952" cy="6840277"/>
          </a:xfrm>
          <a:prstGeom prst="rect">
            <a:avLst/>
          </a:prstGeom>
          <a:ln w="12700">
            <a:solidFill>
              <a:schemeClr val="accent6">
                <a:lumMod val="75000"/>
              </a:schemeClr>
            </a:solidFill>
          </a:ln>
        </p:spPr>
      </p:pic>
    </p:spTree>
    <p:extLst>
      <p:ext uri="{BB962C8B-B14F-4D97-AF65-F5344CB8AC3E}">
        <p14:creationId xmlns:p14="http://schemas.microsoft.com/office/powerpoint/2010/main" val="155423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CA839-2C91-0429-45E0-C7C54978B0F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2CD88CC-CE35-A439-6746-F90EA8CADF01}"/>
              </a:ext>
            </a:extLst>
          </p:cNvPr>
          <p:cNvSpPr txBox="1">
            <a:spLocks noGrp="1"/>
          </p:cNvSpPr>
          <p:nvPr>
            <p:ph type="title" idx="4294967295"/>
          </p:nvPr>
        </p:nvSpPr>
        <p:spPr>
          <a:xfrm>
            <a:off x="750706" y="525411"/>
            <a:ext cx="6071625"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9525"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chemeClr val="tx2"/>
                </a:solidFill>
                <a:effectLst/>
                <a:uLnTx/>
                <a:uFillTx/>
                <a:latin typeface="DM Serif Display" pitchFamily="2" charset="0"/>
                <a:ea typeface="+mn-ea"/>
                <a:cs typeface="Arial" panose="020B0604020202020204" pitchFamily="34" charset="0"/>
              </a:rPr>
              <a:t>What we don’t collect</a:t>
            </a:r>
            <a:endParaRPr kumimoji="0" lang="en-GB" sz="4000" b="0" i="0" u="none" strike="noStrike" kern="1200" cap="none" spc="0" normalizeH="0" baseline="0" noProof="0" dirty="0">
              <a:ln>
                <a:noFill/>
              </a:ln>
              <a:solidFill>
                <a:schemeClr val="tx2"/>
              </a:solidFill>
              <a:effectLst/>
              <a:uLnTx/>
              <a:uFillTx/>
              <a:latin typeface="DM Serif Display" pitchFamily="2" charset="0"/>
              <a:ea typeface="+mn-ea"/>
              <a:cs typeface="Arial" panose="020B0604020202020204" pitchFamily="34" charset="0"/>
            </a:endParaRPr>
          </a:p>
        </p:txBody>
      </p:sp>
      <p:sp>
        <p:nvSpPr>
          <p:cNvPr id="2" name="object 2">
            <a:extLst>
              <a:ext uri="{FF2B5EF4-FFF2-40B4-BE49-F238E27FC236}">
                <a16:creationId xmlns:a16="http://schemas.microsoft.com/office/drawing/2014/main" id="{8E6B3E53-52B2-94B6-BFF6-89C1DAA33F44}"/>
              </a:ext>
            </a:extLst>
          </p:cNvPr>
          <p:cNvSpPr txBox="1"/>
          <p:nvPr/>
        </p:nvSpPr>
        <p:spPr>
          <a:xfrm>
            <a:off x="882083" y="1620377"/>
            <a:ext cx="4370024" cy="2423099"/>
          </a:xfrm>
          <a:prstGeom prst="rect">
            <a:avLst/>
          </a:prstGeom>
        </p:spPr>
        <p:txBody>
          <a:bodyPr vert="horz" wrap="square" lIns="0" tIns="0" rIns="0" bIns="0" rtlCol="0">
            <a:spAutoFit/>
          </a:bodyPr>
          <a:lstStyle/>
          <a:p>
            <a:pPr marL="295275" marR="116681" indent="-285750">
              <a:lnSpc>
                <a:spcPct val="104200"/>
              </a:lnSpc>
              <a:spcBef>
                <a:spcPts val="210"/>
              </a:spcBef>
              <a:buFont typeface="Arial" panose="020B0604020202020204" pitchFamily="34" charset="0"/>
              <a:buChar char="•"/>
            </a:pPr>
            <a:r>
              <a:rPr lang="en-GB" sz="2400">
                <a:solidFill>
                  <a:srgbClr val="14133B"/>
                </a:solidFill>
                <a:latin typeface="Atkinson Hyperlegible" pitchFamily="2" charset="0"/>
                <a:cs typeface="Arial" panose="020B0604020202020204" pitchFamily="34" charset="0"/>
              </a:rPr>
              <a:t>Anything requiring a login </a:t>
            </a:r>
          </a:p>
          <a:p>
            <a:pPr marL="295275" marR="116681" indent="-285750">
              <a:lnSpc>
                <a:spcPct val="104200"/>
              </a:lnSpc>
              <a:spcBef>
                <a:spcPts val="210"/>
              </a:spcBef>
              <a:buFont typeface="Arial" panose="020B0604020202020204" pitchFamily="34" charset="0"/>
              <a:buChar char="•"/>
            </a:pPr>
            <a:r>
              <a:rPr lang="en-GB" sz="2400">
                <a:solidFill>
                  <a:srgbClr val="14133B"/>
                </a:solidFill>
                <a:latin typeface="Atkinson Hyperlegible" pitchFamily="2" charset="0"/>
                <a:cs typeface="Arial" panose="020B0604020202020204" pitchFamily="34" charset="0"/>
              </a:rPr>
              <a:t>Intranets</a:t>
            </a:r>
          </a:p>
          <a:p>
            <a:pPr marL="295275" marR="116681" indent="-285750">
              <a:lnSpc>
                <a:spcPct val="104200"/>
              </a:lnSpc>
              <a:spcBef>
                <a:spcPts val="210"/>
              </a:spcBef>
              <a:buFont typeface="Arial" panose="020B0604020202020204" pitchFamily="34" charset="0"/>
              <a:buChar char="•"/>
            </a:pPr>
            <a:r>
              <a:rPr lang="en-GB" sz="2400">
                <a:solidFill>
                  <a:srgbClr val="14133B"/>
                </a:solidFill>
                <a:latin typeface="Atkinson Hyperlegible" pitchFamily="2" charset="0"/>
                <a:cs typeface="Arial" panose="020B0604020202020204" pitchFamily="34" charset="0"/>
              </a:rPr>
              <a:t>Databases</a:t>
            </a:r>
          </a:p>
          <a:p>
            <a:pPr marL="295275" marR="116681" indent="-285750">
              <a:lnSpc>
                <a:spcPct val="104200"/>
              </a:lnSpc>
              <a:spcBef>
                <a:spcPts val="210"/>
              </a:spcBef>
              <a:buFont typeface="Arial" panose="020B0604020202020204" pitchFamily="34" charset="0"/>
              <a:buChar char="•"/>
            </a:pPr>
            <a:r>
              <a:rPr lang="en-GB" sz="2400">
                <a:solidFill>
                  <a:srgbClr val="14133B"/>
                </a:solidFill>
                <a:latin typeface="Atkinson Hyperlegible" pitchFamily="2" charset="0"/>
                <a:cs typeface="Arial" panose="020B0604020202020204" pitchFamily="34" charset="0"/>
              </a:rPr>
              <a:t>Material stored in the cloud</a:t>
            </a:r>
          </a:p>
          <a:p>
            <a:pPr marL="295275" marR="116681" indent="-285750">
              <a:lnSpc>
                <a:spcPct val="104200"/>
              </a:lnSpc>
              <a:spcBef>
                <a:spcPts val="210"/>
              </a:spcBef>
              <a:buFont typeface="Arial" panose="020B0604020202020204" pitchFamily="34" charset="0"/>
              <a:buChar char="•"/>
            </a:pPr>
            <a:r>
              <a:rPr lang="en-GB" sz="2400">
                <a:solidFill>
                  <a:srgbClr val="14133B"/>
                </a:solidFill>
                <a:latin typeface="Atkinson Hyperlegible" pitchFamily="2" charset="0"/>
                <a:cs typeface="Arial" panose="020B0604020202020204" pitchFamily="34" charset="0"/>
              </a:rPr>
              <a:t>Most video or audio content</a:t>
            </a:r>
          </a:p>
          <a:p>
            <a:pPr marL="9525" marR="116681">
              <a:lnSpc>
                <a:spcPct val="104200"/>
              </a:lnSpc>
              <a:spcBef>
                <a:spcPts val="210"/>
              </a:spcBef>
            </a:pPr>
            <a:r>
              <a:rPr lang="en-GB" sz="2400">
                <a:solidFill>
                  <a:srgbClr val="14133B"/>
                </a:solidFill>
                <a:latin typeface="Atkinson Hyperlegible" pitchFamily="2" charset="0"/>
                <a:cs typeface="Arial" panose="020B0604020202020204" pitchFamily="34" charset="0"/>
              </a:rPr>
              <a:t>...and not much social media</a:t>
            </a:r>
            <a:endParaRPr lang="en-GB" sz="2400" dirty="0" err="1">
              <a:solidFill>
                <a:srgbClr val="14133B"/>
              </a:solidFill>
              <a:latin typeface="Atkinson Hyperlegible" pitchFamily="2" charset="0"/>
              <a:cs typeface="Arial" panose="020B0604020202020204" pitchFamily="34" charset="0"/>
            </a:endParaRPr>
          </a:p>
        </p:txBody>
      </p:sp>
      <p:sp>
        <p:nvSpPr>
          <p:cNvPr id="3" name="Content Placeholder 5">
            <a:extLst>
              <a:ext uri="{FF2B5EF4-FFF2-40B4-BE49-F238E27FC236}">
                <a16:creationId xmlns:a16="http://schemas.microsoft.com/office/drawing/2014/main" id="{45B25DE0-91FE-5784-EAD3-CC676D6E0786}"/>
              </a:ext>
              <a:ext uri="{C183D7F6-B498-43B3-948B-1728B52AA6E4}">
                <adec:decorative xmlns:adec="http://schemas.microsoft.com/office/drawing/2017/decorative" val="1"/>
              </a:ext>
            </a:extLst>
          </p:cNvPr>
          <p:cNvSpPr/>
          <p:nvPr/>
        </p:nvSpPr>
        <p:spPr>
          <a:xfrm>
            <a:off x="6012776" y="1796398"/>
            <a:ext cx="927834" cy="1209498"/>
          </a:xfrm>
          <a:custGeom>
            <a:avLst/>
            <a:gdLst>
              <a:gd name="connsiteX0" fmla="*/ 497054 w 927834"/>
              <a:gd name="connsiteY0" fmla="*/ 956001 h 1209498"/>
              <a:gd name="connsiteX1" fmla="*/ 497054 w 927834"/>
              <a:gd name="connsiteY1" fmla="*/ 1043814 h 1209498"/>
              <a:gd name="connsiteX2" fmla="*/ 430780 w 927834"/>
              <a:gd name="connsiteY2" fmla="*/ 1043814 h 1209498"/>
              <a:gd name="connsiteX3" fmla="*/ 430780 w 927834"/>
              <a:gd name="connsiteY3" fmla="*/ 956001 h 1209498"/>
              <a:gd name="connsiteX4" fmla="*/ 364507 w 927834"/>
              <a:gd name="connsiteY4" fmla="*/ 861561 h 1209498"/>
              <a:gd name="connsiteX5" fmla="*/ 463917 w 927834"/>
              <a:gd name="connsiteY5" fmla="*/ 762150 h 1209498"/>
              <a:gd name="connsiteX6" fmla="*/ 563328 w 927834"/>
              <a:gd name="connsiteY6" fmla="*/ 861561 h 1209498"/>
              <a:gd name="connsiteX7" fmla="*/ 497054 w 927834"/>
              <a:gd name="connsiteY7" fmla="*/ 956001 h 1209498"/>
              <a:gd name="connsiteX8" fmla="*/ 215390 w 927834"/>
              <a:gd name="connsiteY8" fmla="*/ 347938 h 1209498"/>
              <a:gd name="connsiteX9" fmla="*/ 463917 w 927834"/>
              <a:gd name="connsiteY9" fmla="*/ 99411 h 1209498"/>
              <a:gd name="connsiteX10" fmla="*/ 712445 w 927834"/>
              <a:gd name="connsiteY10" fmla="*/ 347938 h 1209498"/>
              <a:gd name="connsiteX11" fmla="*/ 712445 w 927834"/>
              <a:gd name="connsiteY11" fmla="*/ 531848 h 1209498"/>
              <a:gd name="connsiteX12" fmla="*/ 463917 w 927834"/>
              <a:gd name="connsiteY12" fmla="*/ 513623 h 1209498"/>
              <a:gd name="connsiteX13" fmla="*/ 215390 w 927834"/>
              <a:gd name="connsiteY13" fmla="*/ 531848 h 1209498"/>
              <a:gd name="connsiteX14" fmla="*/ 215390 w 927834"/>
              <a:gd name="connsiteY14" fmla="*/ 347938 h 1209498"/>
              <a:gd name="connsiteX15" fmla="*/ 811856 w 927834"/>
              <a:gd name="connsiteY15" fmla="*/ 538476 h 1209498"/>
              <a:gd name="connsiteX16" fmla="*/ 811856 w 927834"/>
              <a:gd name="connsiteY16" fmla="*/ 347938 h 1209498"/>
              <a:gd name="connsiteX17" fmla="*/ 463917 w 927834"/>
              <a:gd name="connsiteY17" fmla="*/ 0 h 1209498"/>
              <a:gd name="connsiteX18" fmla="*/ 115979 w 927834"/>
              <a:gd name="connsiteY18" fmla="*/ 347938 h 1209498"/>
              <a:gd name="connsiteX19" fmla="*/ 115979 w 927834"/>
              <a:gd name="connsiteY19" fmla="*/ 538476 h 1209498"/>
              <a:gd name="connsiteX20" fmla="*/ 0 w 927834"/>
              <a:gd name="connsiteY20" fmla="*/ 546760 h 1209498"/>
              <a:gd name="connsiteX21" fmla="*/ 0 w 927834"/>
              <a:gd name="connsiteY21" fmla="*/ 1176362 h 1209498"/>
              <a:gd name="connsiteX22" fmla="*/ 463917 w 927834"/>
              <a:gd name="connsiteY22" fmla="*/ 1209499 h 1209498"/>
              <a:gd name="connsiteX23" fmla="*/ 927835 w 927834"/>
              <a:gd name="connsiteY23" fmla="*/ 1176362 h 1209498"/>
              <a:gd name="connsiteX24" fmla="*/ 927835 w 927834"/>
              <a:gd name="connsiteY24" fmla="*/ 546760 h 1209498"/>
              <a:gd name="connsiteX25" fmla="*/ 811856 w 927834"/>
              <a:gd name="connsiteY25" fmla="*/ 538476 h 120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27834" h="1209498">
                <a:moveTo>
                  <a:pt x="497054" y="956001"/>
                </a:moveTo>
                <a:lnTo>
                  <a:pt x="497054" y="1043814"/>
                </a:lnTo>
                <a:lnTo>
                  <a:pt x="430780" y="1043814"/>
                </a:lnTo>
                <a:lnTo>
                  <a:pt x="430780" y="956001"/>
                </a:lnTo>
                <a:cubicBezTo>
                  <a:pt x="392673" y="942747"/>
                  <a:pt x="364507" y="906296"/>
                  <a:pt x="364507" y="861561"/>
                </a:cubicBezTo>
                <a:cubicBezTo>
                  <a:pt x="364507" y="806885"/>
                  <a:pt x="409241" y="762150"/>
                  <a:pt x="463917" y="762150"/>
                </a:cubicBezTo>
                <a:cubicBezTo>
                  <a:pt x="518593" y="762150"/>
                  <a:pt x="563328" y="806885"/>
                  <a:pt x="563328" y="861561"/>
                </a:cubicBezTo>
                <a:cubicBezTo>
                  <a:pt x="563328" y="904639"/>
                  <a:pt x="535162" y="941090"/>
                  <a:pt x="497054" y="956001"/>
                </a:cubicBezTo>
                <a:close/>
                <a:moveTo>
                  <a:pt x="215390" y="347938"/>
                </a:moveTo>
                <a:cubicBezTo>
                  <a:pt x="215390" y="210420"/>
                  <a:pt x="326399" y="99411"/>
                  <a:pt x="463917" y="99411"/>
                </a:cubicBezTo>
                <a:cubicBezTo>
                  <a:pt x="601436" y="99411"/>
                  <a:pt x="712445" y="210420"/>
                  <a:pt x="712445" y="347938"/>
                </a:cubicBezTo>
                <a:lnTo>
                  <a:pt x="712445" y="531848"/>
                </a:lnTo>
                <a:lnTo>
                  <a:pt x="463917" y="513623"/>
                </a:lnTo>
                <a:lnTo>
                  <a:pt x="215390" y="531848"/>
                </a:lnTo>
                <a:lnTo>
                  <a:pt x="215390" y="347938"/>
                </a:lnTo>
                <a:close/>
                <a:moveTo>
                  <a:pt x="811856" y="538476"/>
                </a:moveTo>
                <a:lnTo>
                  <a:pt x="811856" y="347938"/>
                </a:lnTo>
                <a:cubicBezTo>
                  <a:pt x="811856" y="155744"/>
                  <a:pt x="656112" y="0"/>
                  <a:pt x="463917" y="0"/>
                </a:cubicBezTo>
                <a:cubicBezTo>
                  <a:pt x="271723" y="0"/>
                  <a:pt x="115979" y="155744"/>
                  <a:pt x="115979" y="347938"/>
                </a:cubicBezTo>
                <a:lnTo>
                  <a:pt x="115979" y="538476"/>
                </a:lnTo>
                <a:lnTo>
                  <a:pt x="0" y="546760"/>
                </a:lnTo>
                <a:lnTo>
                  <a:pt x="0" y="1176362"/>
                </a:lnTo>
                <a:lnTo>
                  <a:pt x="463917" y="1209499"/>
                </a:lnTo>
                <a:lnTo>
                  <a:pt x="927835" y="1176362"/>
                </a:lnTo>
                <a:lnTo>
                  <a:pt x="927835" y="546760"/>
                </a:lnTo>
                <a:lnTo>
                  <a:pt x="811856" y="538476"/>
                </a:lnTo>
                <a:close/>
              </a:path>
            </a:pathLst>
          </a:custGeom>
          <a:gradFill flip="none" rotWithShape="1">
            <a:gsLst>
              <a:gs pos="100000">
                <a:srgbClr val="626B78"/>
              </a:gs>
              <a:gs pos="39000">
                <a:schemeClr val="tx2">
                  <a:lumMod val="20000"/>
                  <a:lumOff val="80000"/>
                </a:schemeClr>
              </a:gs>
              <a:gs pos="21093">
                <a:schemeClr val="bg2">
                  <a:lumMod val="50000"/>
                </a:schemeClr>
              </a:gs>
              <a:gs pos="0">
                <a:schemeClr val="bg2">
                  <a:lumMod val="75000"/>
                </a:schemeClr>
              </a:gs>
              <a:gs pos="6000">
                <a:schemeClr val="tx2">
                  <a:lumMod val="50000"/>
                </a:schemeClr>
              </a:gs>
              <a:gs pos="50000">
                <a:schemeClr val="dk2">
                  <a:hueOff val="0"/>
                  <a:satOff val="0"/>
                  <a:lumOff val="0"/>
                  <a:shade val="67500"/>
                  <a:satMod val="115000"/>
                </a:schemeClr>
              </a:gs>
              <a:gs pos="64000">
                <a:schemeClr val="accent3">
                  <a:lumMod val="20000"/>
                  <a:lumOff val="80000"/>
                </a:schemeClr>
              </a:gs>
              <a:gs pos="94000">
                <a:schemeClr val="tx2">
                  <a:lumMod val="75000"/>
                </a:schemeClr>
              </a:gs>
            </a:gsLst>
            <a:lin ang="0" scaled="1"/>
            <a:tileRect/>
          </a:gradFill>
          <a:ln w="16470" cap="flat">
            <a:noFill/>
            <a:prstDash val="solid"/>
            <a:miter/>
          </a:ln>
          <a:effectLst>
            <a:softEdge rad="0"/>
          </a:effectLst>
        </p:spPr>
        <p:txBody>
          <a:bodyPr rtlCol="0" anchor="ctr"/>
          <a:lstStyle/>
          <a:p>
            <a:endParaRPr lang="en-GB"/>
          </a:p>
        </p:txBody>
      </p:sp>
      <p:sp>
        <p:nvSpPr>
          <p:cNvPr id="7" name="Graphic 7">
            <a:extLst>
              <a:ext uri="{FF2B5EF4-FFF2-40B4-BE49-F238E27FC236}">
                <a16:creationId xmlns:a16="http://schemas.microsoft.com/office/drawing/2014/main" id="{F2D8A12D-AB6C-3A89-71A7-DD68EBB7EC60}"/>
              </a:ext>
              <a:ext uri="{C183D7F6-B498-43B3-948B-1728B52AA6E4}">
                <adec:decorative xmlns:adec="http://schemas.microsoft.com/office/drawing/2017/decorative" val="1"/>
              </a:ext>
            </a:extLst>
          </p:cNvPr>
          <p:cNvSpPr/>
          <p:nvPr/>
        </p:nvSpPr>
        <p:spPr>
          <a:xfrm>
            <a:off x="7566908" y="1937230"/>
            <a:ext cx="1325478" cy="927834"/>
          </a:xfrm>
          <a:custGeom>
            <a:avLst/>
            <a:gdLst>
              <a:gd name="connsiteX0" fmla="*/ 1110088 w 1325478"/>
              <a:gd name="connsiteY0" fmla="*/ 662739 h 927834"/>
              <a:gd name="connsiteX1" fmla="*/ 1010677 w 1325478"/>
              <a:gd name="connsiteY1" fmla="*/ 662739 h 927834"/>
              <a:gd name="connsiteX2" fmla="*/ 1010677 w 1325478"/>
              <a:gd name="connsiteY2" fmla="*/ 331370 h 927834"/>
              <a:gd name="connsiteX3" fmla="*/ 1110088 w 1325478"/>
              <a:gd name="connsiteY3" fmla="*/ 331370 h 927834"/>
              <a:gd name="connsiteX4" fmla="*/ 1110088 w 1325478"/>
              <a:gd name="connsiteY4" fmla="*/ 662739 h 927834"/>
              <a:gd name="connsiteX5" fmla="*/ 745582 w 1325478"/>
              <a:gd name="connsiteY5" fmla="*/ 662739 h 927834"/>
              <a:gd name="connsiteX6" fmla="*/ 745582 w 1325478"/>
              <a:gd name="connsiteY6" fmla="*/ 331370 h 927834"/>
              <a:gd name="connsiteX7" fmla="*/ 844992 w 1325478"/>
              <a:gd name="connsiteY7" fmla="*/ 331370 h 927834"/>
              <a:gd name="connsiteX8" fmla="*/ 844992 w 1325478"/>
              <a:gd name="connsiteY8" fmla="*/ 662739 h 927834"/>
              <a:gd name="connsiteX9" fmla="*/ 745582 w 1325478"/>
              <a:gd name="connsiteY9" fmla="*/ 662739 h 927834"/>
              <a:gd name="connsiteX10" fmla="*/ 480486 w 1325478"/>
              <a:gd name="connsiteY10" fmla="*/ 662739 h 927834"/>
              <a:gd name="connsiteX11" fmla="*/ 480486 w 1325478"/>
              <a:gd name="connsiteY11" fmla="*/ 331370 h 927834"/>
              <a:gd name="connsiteX12" fmla="*/ 579897 w 1325478"/>
              <a:gd name="connsiteY12" fmla="*/ 331370 h 927834"/>
              <a:gd name="connsiteX13" fmla="*/ 579897 w 1325478"/>
              <a:gd name="connsiteY13" fmla="*/ 662739 h 927834"/>
              <a:gd name="connsiteX14" fmla="*/ 480486 w 1325478"/>
              <a:gd name="connsiteY14" fmla="*/ 662739 h 927834"/>
              <a:gd name="connsiteX15" fmla="*/ 215390 w 1325478"/>
              <a:gd name="connsiteY15" fmla="*/ 662739 h 927834"/>
              <a:gd name="connsiteX16" fmla="*/ 215390 w 1325478"/>
              <a:gd name="connsiteY16" fmla="*/ 331370 h 927834"/>
              <a:gd name="connsiteX17" fmla="*/ 314801 w 1325478"/>
              <a:gd name="connsiteY17" fmla="*/ 331370 h 927834"/>
              <a:gd name="connsiteX18" fmla="*/ 314801 w 1325478"/>
              <a:gd name="connsiteY18" fmla="*/ 662739 h 927834"/>
              <a:gd name="connsiteX19" fmla="*/ 215390 w 1325478"/>
              <a:gd name="connsiteY19" fmla="*/ 662739 h 927834"/>
              <a:gd name="connsiteX20" fmla="*/ 1325478 w 1325478"/>
              <a:gd name="connsiteY20" fmla="*/ 331370 h 927834"/>
              <a:gd name="connsiteX21" fmla="*/ 1325478 w 1325478"/>
              <a:gd name="connsiteY21" fmla="*/ 231959 h 927834"/>
              <a:gd name="connsiteX22" fmla="*/ 1275773 w 1325478"/>
              <a:gd name="connsiteY22" fmla="*/ 231959 h 927834"/>
              <a:gd name="connsiteX23" fmla="*/ 1275773 w 1325478"/>
              <a:gd name="connsiteY23" fmla="*/ 99411 h 927834"/>
              <a:gd name="connsiteX24" fmla="*/ 1192931 w 1325478"/>
              <a:gd name="connsiteY24" fmla="*/ 0 h 927834"/>
              <a:gd name="connsiteX25" fmla="*/ 1110088 w 1325478"/>
              <a:gd name="connsiteY25" fmla="*/ 99411 h 927834"/>
              <a:gd name="connsiteX26" fmla="*/ 1110088 w 1325478"/>
              <a:gd name="connsiteY26" fmla="*/ 231959 h 927834"/>
              <a:gd name="connsiteX27" fmla="*/ 1010677 w 1325478"/>
              <a:gd name="connsiteY27" fmla="*/ 231959 h 927834"/>
              <a:gd name="connsiteX28" fmla="*/ 1010677 w 1325478"/>
              <a:gd name="connsiteY28" fmla="*/ 99411 h 927834"/>
              <a:gd name="connsiteX29" fmla="*/ 927835 w 1325478"/>
              <a:gd name="connsiteY29" fmla="*/ 0 h 927834"/>
              <a:gd name="connsiteX30" fmla="*/ 844992 w 1325478"/>
              <a:gd name="connsiteY30" fmla="*/ 99411 h 927834"/>
              <a:gd name="connsiteX31" fmla="*/ 844992 w 1325478"/>
              <a:gd name="connsiteY31" fmla="*/ 231959 h 927834"/>
              <a:gd name="connsiteX32" fmla="*/ 745582 w 1325478"/>
              <a:gd name="connsiteY32" fmla="*/ 231959 h 927834"/>
              <a:gd name="connsiteX33" fmla="*/ 745582 w 1325478"/>
              <a:gd name="connsiteY33" fmla="*/ 99411 h 927834"/>
              <a:gd name="connsiteX34" fmla="*/ 662739 w 1325478"/>
              <a:gd name="connsiteY34" fmla="*/ 0 h 927834"/>
              <a:gd name="connsiteX35" fmla="*/ 579897 w 1325478"/>
              <a:gd name="connsiteY35" fmla="*/ 99411 h 927834"/>
              <a:gd name="connsiteX36" fmla="*/ 579897 w 1325478"/>
              <a:gd name="connsiteY36" fmla="*/ 231959 h 927834"/>
              <a:gd name="connsiteX37" fmla="*/ 480486 w 1325478"/>
              <a:gd name="connsiteY37" fmla="*/ 231959 h 927834"/>
              <a:gd name="connsiteX38" fmla="*/ 480486 w 1325478"/>
              <a:gd name="connsiteY38" fmla="*/ 99411 h 927834"/>
              <a:gd name="connsiteX39" fmla="*/ 397644 w 1325478"/>
              <a:gd name="connsiteY39" fmla="*/ 0 h 927834"/>
              <a:gd name="connsiteX40" fmla="*/ 314801 w 1325478"/>
              <a:gd name="connsiteY40" fmla="*/ 99411 h 927834"/>
              <a:gd name="connsiteX41" fmla="*/ 314801 w 1325478"/>
              <a:gd name="connsiteY41" fmla="*/ 231959 h 927834"/>
              <a:gd name="connsiteX42" fmla="*/ 215390 w 1325478"/>
              <a:gd name="connsiteY42" fmla="*/ 231959 h 927834"/>
              <a:gd name="connsiteX43" fmla="*/ 215390 w 1325478"/>
              <a:gd name="connsiteY43" fmla="*/ 99411 h 927834"/>
              <a:gd name="connsiteX44" fmla="*/ 132548 w 1325478"/>
              <a:gd name="connsiteY44" fmla="*/ 0 h 927834"/>
              <a:gd name="connsiteX45" fmla="*/ 49705 w 1325478"/>
              <a:gd name="connsiteY45" fmla="*/ 99411 h 927834"/>
              <a:gd name="connsiteX46" fmla="*/ 49705 w 1325478"/>
              <a:gd name="connsiteY46" fmla="*/ 231959 h 927834"/>
              <a:gd name="connsiteX47" fmla="*/ 0 w 1325478"/>
              <a:gd name="connsiteY47" fmla="*/ 231959 h 927834"/>
              <a:gd name="connsiteX48" fmla="*/ 0 w 1325478"/>
              <a:gd name="connsiteY48" fmla="*/ 331370 h 927834"/>
              <a:gd name="connsiteX49" fmla="*/ 49705 w 1325478"/>
              <a:gd name="connsiteY49" fmla="*/ 331370 h 927834"/>
              <a:gd name="connsiteX50" fmla="*/ 49705 w 1325478"/>
              <a:gd name="connsiteY50" fmla="*/ 662739 h 927834"/>
              <a:gd name="connsiteX51" fmla="*/ 0 w 1325478"/>
              <a:gd name="connsiteY51" fmla="*/ 662739 h 927834"/>
              <a:gd name="connsiteX52" fmla="*/ 0 w 1325478"/>
              <a:gd name="connsiteY52" fmla="*/ 762150 h 927834"/>
              <a:gd name="connsiteX53" fmla="*/ 49705 w 1325478"/>
              <a:gd name="connsiteY53" fmla="*/ 762150 h 927834"/>
              <a:gd name="connsiteX54" fmla="*/ 49705 w 1325478"/>
              <a:gd name="connsiteY54" fmla="*/ 927835 h 927834"/>
              <a:gd name="connsiteX55" fmla="*/ 215390 w 1325478"/>
              <a:gd name="connsiteY55" fmla="*/ 927835 h 927834"/>
              <a:gd name="connsiteX56" fmla="*/ 215390 w 1325478"/>
              <a:gd name="connsiteY56" fmla="*/ 762150 h 927834"/>
              <a:gd name="connsiteX57" fmla="*/ 314801 w 1325478"/>
              <a:gd name="connsiteY57" fmla="*/ 762150 h 927834"/>
              <a:gd name="connsiteX58" fmla="*/ 314801 w 1325478"/>
              <a:gd name="connsiteY58" fmla="*/ 927835 h 927834"/>
              <a:gd name="connsiteX59" fmla="*/ 480486 w 1325478"/>
              <a:gd name="connsiteY59" fmla="*/ 927835 h 927834"/>
              <a:gd name="connsiteX60" fmla="*/ 480486 w 1325478"/>
              <a:gd name="connsiteY60" fmla="*/ 762150 h 927834"/>
              <a:gd name="connsiteX61" fmla="*/ 579897 w 1325478"/>
              <a:gd name="connsiteY61" fmla="*/ 762150 h 927834"/>
              <a:gd name="connsiteX62" fmla="*/ 579897 w 1325478"/>
              <a:gd name="connsiteY62" fmla="*/ 927835 h 927834"/>
              <a:gd name="connsiteX63" fmla="*/ 745582 w 1325478"/>
              <a:gd name="connsiteY63" fmla="*/ 927835 h 927834"/>
              <a:gd name="connsiteX64" fmla="*/ 745582 w 1325478"/>
              <a:gd name="connsiteY64" fmla="*/ 762150 h 927834"/>
              <a:gd name="connsiteX65" fmla="*/ 844992 w 1325478"/>
              <a:gd name="connsiteY65" fmla="*/ 762150 h 927834"/>
              <a:gd name="connsiteX66" fmla="*/ 844992 w 1325478"/>
              <a:gd name="connsiteY66" fmla="*/ 927835 h 927834"/>
              <a:gd name="connsiteX67" fmla="*/ 1010677 w 1325478"/>
              <a:gd name="connsiteY67" fmla="*/ 927835 h 927834"/>
              <a:gd name="connsiteX68" fmla="*/ 1010677 w 1325478"/>
              <a:gd name="connsiteY68" fmla="*/ 762150 h 927834"/>
              <a:gd name="connsiteX69" fmla="*/ 1110088 w 1325478"/>
              <a:gd name="connsiteY69" fmla="*/ 762150 h 927834"/>
              <a:gd name="connsiteX70" fmla="*/ 1110088 w 1325478"/>
              <a:gd name="connsiteY70" fmla="*/ 927835 h 927834"/>
              <a:gd name="connsiteX71" fmla="*/ 1275773 w 1325478"/>
              <a:gd name="connsiteY71" fmla="*/ 927835 h 927834"/>
              <a:gd name="connsiteX72" fmla="*/ 1275773 w 1325478"/>
              <a:gd name="connsiteY72" fmla="*/ 762150 h 927834"/>
              <a:gd name="connsiteX73" fmla="*/ 1325478 w 1325478"/>
              <a:gd name="connsiteY73" fmla="*/ 762150 h 927834"/>
              <a:gd name="connsiteX74" fmla="*/ 1325478 w 1325478"/>
              <a:gd name="connsiteY74" fmla="*/ 662739 h 927834"/>
              <a:gd name="connsiteX75" fmla="*/ 1275773 w 1325478"/>
              <a:gd name="connsiteY75" fmla="*/ 662739 h 927834"/>
              <a:gd name="connsiteX76" fmla="*/ 1275773 w 1325478"/>
              <a:gd name="connsiteY76" fmla="*/ 331370 h 927834"/>
              <a:gd name="connsiteX77" fmla="*/ 1325478 w 1325478"/>
              <a:gd name="connsiteY77" fmla="*/ 331370 h 92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325478" h="927834">
                <a:moveTo>
                  <a:pt x="1110088" y="662739"/>
                </a:moveTo>
                <a:lnTo>
                  <a:pt x="1010677" y="662739"/>
                </a:lnTo>
                <a:lnTo>
                  <a:pt x="1010677" y="331370"/>
                </a:lnTo>
                <a:lnTo>
                  <a:pt x="1110088" y="331370"/>
                </a:lnTo>
                <a:lnTo>
                  <a:pt x="1110088" y="662739"/>
                </a:lnTo>
                <a:close/>
                <a:moveTo>
                  <a:pt x="745582" y="662739"/>
                </a:moveTo>
                <a:lnTo>
                  <a:pt x="745582" y="331370"/>
                </a:lnTo>
                <a:lnTo>
                  <a:pt x="844992" y="331370"/>
                </a:lnTo>
                <a:lnTo>
                  <a:pt x="844992" y="662739"/>
                </a:lnTo>
                <a:lnTo>
                  <a:pt x="745582" y="662739"/>
                </a:lnTo>
                <a:close/>
                <a:moveTo>
                  <a:pt x="480486" y="662739"/>
                </a:moveTo>
                <a:lnTo>
                  <a:pt x="480486" y="331370"/>
                </a:lnTo>
                <a:lnTo>
                  <a:pt x="579897" y="331370"/>
                </a:lnTo>
                <a:lnTo>
                  <a:pt x="579897" y="662739"/>
                </a:lnTo>
                <a:lnTo>
                  <a:pt x="480486" y="662739"/>
                </a:lnTo>
                <a:close/>
                <a:moveTo>
                  <a:pt x="215390" y="662739"/>
                </a:moveTo>
                <a:lnTo>
                  <a:pt x="215390" y="331370"/>
                </a:lnTo>
                <a:lnTo>
                  <a:pt x="314801" y="331370"/>
                </a:lnTo>
                <a:lnTo>
                  <a:pt x="314801" y="662739"/>
                </a:lnTo>
                <a:lnTo>
                  <a:pt x="215390" y="662739"/>
                </a:lnTo>
                <a:close/>
                <a:moveTo>
                  <a:pt x="1325478" y="331370"/>
                </a:moveTo>
                <a:lnTo>
                  <a:pt x="1325478" y="231959"/>
                </a:lnTo>
                <a:lnTo>
                  <a:pt x="1275773" y="231959"/>
                </a:lnTo>
                <a:lnTo>
                  <a:pt x="1275773" y="99411"/>
                </a:lnTo>
                <a:lnTo>
                  <a:pt x="1192931" y="0"/>
                </a:lnTo>
                <a:lnTo>
                  <a:pt x="1110088" y="99411"/>
                </a:lnTo>
                <a:lnTo>
                  <a:pt x="1110088" y="231959"/>
                </a:lnTo>
                <a:lnTo>
                  <a:pt x="1010677" y="231959"/>
                </a:lnTo>
                <a:lnTo>
                  <a:pt x="1010677" y="99411"/>
                </a:lnTo>
                <a:lnTo>
                  <a:pt x="927835" y="0"/>
                </a:lnTo>
                <a:lnTo>
                  <a:pt x="844992" y="99411"/>
                </a:lnTo>
                <a:lnTo>
                  <a:pt x="844992" y="231959"/>
                </a:lnTo>
                <a:lnTo>
                  <a:pt x="745582" y="231959"/>
                </a:lnTo>
                <a:lnTo>
                  <a:pt x="745582" y="99411"/>
                </a:lnTo>
                <a:lnTo>
                  <a:pt x="662739" y="0"/>
                </a:lnTo>
                <a:lnTo>
                  <a:pt x="579897" y="99411"/>
                </a:lnTo>
                <a:lnTo>
                  <a:pt x="579897" y="231959"/>
                </a:lnTo>
                <a:lnTo>
                  <a:pt x="480486" y="231959"/>
                </a:lnTo>
                <a:lnTo>
                  <a:pt x="480486" y="99411"/>
                </a:lnTo>
                <a:lnTo>
                  <a:pt x="397644" y="0"/>
                </a:lnTo>
                <a:lnTo>
                  <a:pt x="314801" y="99411"/>
                </a:lnTo>
                <a:lnTo>
                  <a:pt x="314801" y="231959"/>
                </a:lnTo>
                <a:lnTo>
                  <a:pt x="215390" y="231959"/>
                </a:lnTo>
                <a:lnTo>
                  <a:pt x="215390" y="99411"/>
                </a:lnTo>
                <a:lnTo>
                  <a:pt x="132548" y="0"/>
                </a:lnTo>
                <a:lnTo>
                  <a:pt x="49705" y="99411"/>
                </a:lnTo>
                <a:lnTo>
                  <a:pt x="49705" y="231959"/>
                </a:lnTo>
                <a:lnTo>
                  <a:pt x="0" y="231959"/>
                </a:lnTo>
                <a:lnTo>
                  <a:pt x="0" y="331370"/>
                </a:lnTo>
                <a:lnTo>
                  <a:pt x="49705" y="331370"/>
                </a:lnTo>
                <a:lnTo>
                  <a:pt x="49705" y="662739"/>
                </a:lnTo>
                <a:lnTo>
                  <a:pt x="0" y="662739"/>
                </a:lnTo>
                <a:lnTo>
                  <a:pt x="0" y="762150"/>
                </a:lnTo>
                <a:lnTo>
                  <a:pt x="49705" y="762150"/>
                </a:lnTo>
                <a:lnTo>
                  <a:pt x="49705" y="927835"/>
                </a:lnTo>
                <a:lnTo>
                  <a:pt x="215390" y="927835"/>
                </a:lnTo>
                <a:lnTo>
                  <a:pt x="215390" y="762150"/>
                </a:lnTo>
                <a:lnTo>
                  <a:pt x="314801" y="762150"/>
                </a:lnTo>
                <a:lnTo>
                  <a:pt x="314801" y="927835"/>
                </a:lnTo>
                <a:lnTo>
                  <a:pt x="480486" y="927835"/>
                </a:lnTo>
                <a:lnTo>
                  <a:pt x="480486" y="762150"/>
                </a:lnTo>
                <a:lnTo>
                  <a:pt x="579897" y="762150"/>
                </a:lnTo>
                <a:lnTo>
                  <a:pt x="579897" y="927835"/>
                </a:lnTo>
                <a:lnTo>
                  <a:pt x="745582" y="927835"/>
                </a:lnTo>
                <a:lnTo>
                  <a:pt x="745582" y="762150"/>
                </a:lnTo>
                <a:lnTo>
                  <a:pt x="844992" y="762150"/>
                </a:lnTo>
                <a:lnTo>
                  <a:pt x="844992" y="927835"/>
                </a:lnTo>
                <a:lnTo>
                  <a:pt x="1010677" y="927835"/>
                </a:lnTo>
                <a:lnTo>
                  <a:pt x="1010677" y="762150"/>
                </a:lnTo>
                <a:lnTo>
                  <a:pt x="1110088" y="762150"/>
                </a:lnTo>
                <a:lnTo>
                  <a:pt x="1110088" y="927835"/>
                </a:lnTo>
                <a:lnTo>
                  <a:pt x="1275773" y="927835"/>
                </a:lnTo>
                <a:lnTo>
                  <a:pt x="1275773" y="762150"/>
                </a:lnTo>
                <a:lnTo>
                  <a:pt x="1325478" y="762150"/>
                </a:lnTo>
                <a:lnTo>
                  <a:pt x="1325478" y="662739"/>
                </a:lnTo>
                <a:lnTo>
                  <a:pt x="1275773" y="662739"/>
                </a:lnTo>
                <a:lnTo>
                  <a:pt x="1275773" y="331370"/>
                </a:lnTo>
                <a:lnTo>
                  <a:pt x="1325478" y="331370"/>
                </a:lnTo>
                <a:close/>
              </a:path>
            </a:pathLst>
          </a:custGeom>
          <a:blipFill dpi="0" rotWithShape="1">
            <a:blip r:embed="rId3">
              <a:extLst>
                <a:ext uri="{837473B0-CC2E-450A-ABE3-18F120FF3D39}">
                  <a1611:picAttrSrcUrl xmlns:a1611="http://schemas.microsoft.com/office/drawing/2016/11/main" r:id="rId4"/>
                </a:ext>
              </a:extLst>
            </a:blip>
            <a:srcRect/>
            <a:stretch>
              <a:fillRect/>
            </a:stretch>
          </a:blipFill>
          <a:ln w="16470" cap="flat">
            <a:noFill/>
            <a:prstDash val="solid"/>
            <a:miter/>
          </a:ln>
          <a:effectLst/>
        </p:spPr>
        <p:txBody>
          <a:bodyPr rtlCol="0" anchor="ctr"/>
          <a:lstStyle/>
          <a:p>
            <a:endParaRPr lang="en-GB"/>
          </a:p>
        </p:txBody>
      </p:sp>
      <p:grpSp>
        <p:nvGrpSpPr>
          <p:cNvPr id="8" name="Graphic 9">
            <a:extLst>
              <a:ext uri="{FF2B5EF4-FFF2-40B4-BE49-F238E27FC236}">
                <a16:creationId xmlns:a16="http://schemas.microsoft.com/office/drawing/2014/main" id="{E6391CB8-A080-16B4-970C-15FEF2093CEE}"/>
              </a:ext>
              <a:ext uri="{C183D7F6-B498-43B3-948B-1728B52AA6E4}">
                <adec:decorative xmlns:adec="http://schemas.microsoft.com/office/drawing/2017/decorative" val="1"/>
              </a:ext>
            </a:extLst>
          </p:cNvPr>
          <p:cNvGrpSpPr/>
          <p:nvPr/>
        </p:nvGrpSpPr>
        <p:grpSpPr>
          <a:xfrm>
            <a:off x="9519371" y="1771545"/>
            <a:ext cx="927834" cy="1259204"/>
            <a:chOff x="7727113" y="856491"/>
            <a:chExt cx="927834" cy="1259204"/>
          </a:xfrm>
          <a:gradFill>
            <a:gsLst>
              <a:gs pos="45000">
                <a:srgbClr val="464F21"/>
              </a:gs>
              <a:gs pos="40375">
                <a:srgbClr val="016B57"/>
              </a:gs>
              <a:gs pos="96000">
                <a:schemeClr val="tx1">
                  <a:lumMod val="65000"/>
                  <a:lumOff val="35000"/>
                </a:schemeClr>
              </a:gs>
              <a:gs pos="56000">
                <a:schemeClr val="bg2">
                  <a:lumMod val="25000"/>
                </a:schemeClr>
              </a:gs>
              <a:gs pos="17000">
                <a:srgbClr val="111111"/>
              </a:gs>
              <a:gs pos="73000">
                <a:srgbClr val="292929"/>
              </a:gs>
            </a:gsLst>
            <a:lin ang="16200000" scaled="1"/>
          </a:gradFill>
          <a:effectLst>
            <a:outerShdw blurRad="76200" dir="18900000" sy="23000" kx="-1200000" algn="bl" rotWithShape="0">
              <a:prstClr val="black">
                <a:alpha val="20000"/>
              </a:prstClr>
            </a:outerShdw>
          </a:effectLst>
        </p:grpSpPr>
        <p:sp>
          <p:nvSpPr>
            <p:cNvPr id="9" name="Freeform: Shape 8">
              <a:extLst>
                <a:ext uri="{FF2B5EF4-FFF2-40B4-BE49-F238E27FC236}">
                  <a16:creationId xmlns:a16="http://schemas.microsoft.com/office/drawing/2014/main" id="{C139F666-94C5-62E2-2BD3-46001D44D6FF}"/>
                </a:ext>
              </a:extLst>
            </p:cNvPr>
            <p:cNvSpPr/>
            <p:nvPr/>
          </p:nvSpPr>
          <p:spPr>
            <a:xfrm>
              <a:off x="7727113" y="856491"/>
              <a:ext cx="927834" cy="265095"/>
            </a:xfrm>
            <a:custGeom>
              <a:avLst/>
              <a:gdLst>
                <a:gd name="connsiteX0" fmla="*/ 927835 w 927834"/>
                <a:gd name="connsiteY0" fmla="*/ 132548 h 265095"/>
                <a:gd name="connsiteX1" fmla="*/ 463917 w 927834"/>
                <a:gd name="connsiteY1" fmla="*/ 265096 h 265095"/>
                <a:gd name="connsiteX2" fmla="*/ 0 w 927834"/>
                <a:gd name="connsiteY2" fmla="*/ 132548 h 265095"/>
                <a:gd name="connsiteX3" fmla="*/ 463917 w 927834"/>
                <a:gd name="connsiteY3" fmla="*/ 0 h 265095"/>
                <a:gd name="connsiteX4" fmla="*/ 927835 w 927834"/>
                <a:gd name="connsiteY4" fmla="*/ 132548 h 265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834" h="265095">
                  <a:moveTo>
                    <a:pt x="927835" y="132548"/>
                  </a:moveTo>
                  <a:cubicBezTo>
                    <a:pt x="927835" y="205752"/>
                    <a:pt x="720132" y="265096"/>
                    <a:pt x="463917" y="265096"/>
                  </a:cubicBezTo>
                  <a:cubicBezTo>
                    <a:pt x="207703" y="265096"/>
                    <a:pt x="0" y="205752"/>
                    <a:pt x="0" y="132548"/>
                  </a:cubicBezTo>
                  <a:cubicBezTo>
                    <a:pt x="0" y="59344"/>
                    <a:pt x="207703" y="0"/>
                    <a:pt x="463917" y="0"/>
                  </a:cubicBezTo>
                  <a:cubicBezTo>
                    <a:pt x="720132" y="0"/>
                    <a:pt x="927835" y="59344"/>
                    <a:pt x="927835" y="132548"/>
                  </a:cubicBezTo>
                  <a:close/>
                </a:path>
              </a:pathLst>
            </a:custGeom>
            <a:grpFill/>
            <a:ln w="16470" cap="flat">
              <a:solidFill>
                <a:schemeClr val="tx2">
                  <a:lumMod val="75000"/>
                </a:schemeClr>
              </a:solid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5FDE662-3015-3AA5-1417-A7878F79F229}"/>
                </a:ext>
              </a:extLst>
            </p:cNvPr>
            <p:cNvSpPr/>
            <p:nvPr/>
          </p:nvSpPr>
          <p:spPr>
            <a:xfrm>
              <a:off x="7727113" y="1055313"/>
              <a:ext cx="927834" cy="397643"/>
            </a:xfrm>
            <a:custGeom>
              <a:avLst/>
              <a:gdLst>
                <a:gd name="connsiteX0" fmla="*/ 795287 w 927834"/>
                <a:gd name="connsiteY0" fmla="*/ 265096 h 397643"/>
                <a:gd name="connsiteX1" fmla="*/ 762150 w 927834"/>
                <a:gd name="connsiteY1" fmla="*/ 231959 h 397643"/>
                <a:gd name="connsiteX2" fmla="*/ 795287 w 927834"/>
                <a:gd name="connsiteY2" fmla="*/ 198822 h 397643"/>
                <a:gd name="connsiteX3" fmla="*/ 828424 w 927834"/>
                <a:gd name="connsiteY3" fmla="*/ 231959 h 397643"/>
                <a:gd name="connsiteX4" fmla="*/ 795287 w 927834"/>
                <a:gd name="connsiteY4" fmla="*/ 265096 h 397643"/>
                <a:gd name="connsiteX5" fmla="*/ 463917 w 927834"/>
                <a:gd name="connsiteY5" fmla="*/ 132548 h 397643"/>
                <a:gd name="connsiteX6" fmla="*/ 0 w 927834"/>
                <a:gd name="connsiteY6" fmla="*/ 0 h 397643"/>
                <a:gd name="connsiteX7" fmla="*/ 0 w 927834"/>
                <a:gd name="connsiteY7" fmla="*/ 265096 h 397643"/>
                <a:gd name="connsiteX8" fmla="*/ 463917 w 927834"/>
                <a:gd name="connsiteY8" fmla="*/ 397644 h 397643"/>
                <a:gd name="connsiteX9" fmla="*/ 927835 w 927834"/>
                <a:gd name="connsiteY9" fmla="*/ 265096 h 397643"/>
                <a:gd name="connsiteX10" fmla="*/ 927835 w 927834"/>
                <a:gd name="connsiteY10" fmla="*/ 0 h 397643"/>
                <a:gd name="connsiteX11" fmla="*/ 463917 w 927834"/>
                <a:gd name="connsiteY11" fmla="*/ 132548 h 39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834" h="397643">
                  <a:moveTo>
                    <a:pt x="795287" y="265096"/>
                  </a:moveTo>
                  <a:cubicBezTo>
                    <a:pt x="775405" y="265096"/>
                    <a:pt x="762150" y="251841"/>
                    <a:pt x="762150" y="231959"/>
                  </a:cubicBezTo>
                  <a:cubicBezTo>
                    <a:pt x="762150" y="212077"/>
                    <a:pt x="775405" y="198822"/>
                    <a:pt x="795287" y="198822"/>
                  </a:cubicBezTo>
                  <a:cubicBezTo>
                    <a:pt x="815169" y="198822"/>
                    <a:pt x="828424" y="212077"/>
                    <a:pt x="828424" y="231959"/>
                  </a:cubicBezTo>
                  <a:cubicBezTo>
                    <a:pt x="828424" y="251841"/>
                    <a:pt x="815169" y="265096"/>
                    <a:pt x="795287" y="265096"/>
                  </a:cubicBezTo>
                  <a:close/>
                  <a:moveTo>
                    <a:pt x="463917" y="132548"/>
                  </a:moveTo>
                  <a:cubicBezTo>
                    <a:pt x="208763" y="132548"/>
                    <a:pt x="0" y="72901"/>
                    <a:pt x="0" y="0"/>
                  </a:cubicBezTo>
                  <a:lnTo>
                    <a:pt x="0" y="265096"/>
                  </a:lnTo>
                  <a:cubicBezTo>
                    <a:pt x="0" y="337997"/>
                    <a:pt x="208763" y="397644"/>
                    <a:pt x="463917" y="397644"/>
                  </a:cubicBezTo>
                  <a:cubicBezTo>
                    <a:pt x="719072" y="397644"/>
                    <a:pt x="927835" y="337997"/>
                    <a:pt x="927835" y="265096"/>
                  </a:cubicBezTo>
                  <a:lnTo>
                    <a:pt x="927835" y="0"/>
                  </a:lnTo>
                  <a:cubicBezTo>
                    <a:pt x="927835" y="72901"/>
                    <a:pt x="719072" y="132548"/>
                    <a:pt x="463917" y="132548"/>
                  </a:cubicBezTo>
                  <a:close/>
                </a:path>
              </a:pathLst>
            </a:custGeom>
            <a:grpFill/>
            <a:ln w="16470" cap="flat">
              <a:solidFill>
                <a:schemeClr val="tx2">
                  <a:lumMod val="75000"/>
                </a:schemeClr>
              </a:solid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B51F147-D5A3-61F0-2F2A-9A4EDBCEDA9D}"/>
                </a:ext>
              </a:extLst>
            </p:cNvPr>
            <p:cNvSpPr/>
            <p:nvPr/>
          </p:nvSpPr>
          <p:spPr>
            <a:xfrm>
              <a:off x="7727113" y="1386683"/>
              <a:ext cx="927834" cy="397643"/>
            </a:xfrm>
            <a:custGeom>
              <a:avLst/>
              <a:gdLst>
                <a:gd name="connsiteX0" fmla="*/ 795287 w 927834"/>
                <a:gd name="connsiteY0" fmla="*/ 265096 h 397643"/>
                <a:gd name="connsiteX1" fmla="*/ 762150 w 927834"/>
                <a:gd name="connsiteY1" fmla="*/ 231959 h 397643"/>
                <a:gd name="connsiteX2" fmla="*/ 795287 w 927834"/>
                <a:gd name="connsiteY2" fmla="*/ 198822 h 397643"/>
                <a:gd name="connsiteX3" fmla="*/ 828424 w 927834"/>
                <a:gd name="connsiteY3" fmla="*/ 231959 h 397643"/>
                <a:gd name="connsiteX4" fmla="*/ 795287 w 927834"/>
                <a:gd name="connsiteY4" fmla="*/ 265096 h 397643"/>
                <a:gd name="connsiteX5" fmla="*/ 463917 w 927834"/>
                <a:gd name="connsiteY5" fmla="*/ 132548 h 397643"/>
                <a:gd name="connsiteX6" fmla="*/ 0 w 927834"/>
                <a:gd name="connsiteY6" fmla="*/ 0 h 397643"/>
                <a:gd name="connsiteX7" fmla="*/ 0 w 927834"/>
                <a:gd name="connsiteY7" fmla="*/ 265096 h 397643"/>
                <a:gd name="connsiteX8" fmla="*/ 463917 w 927834"/>
                <a:gd name="connsiteY8" fmla="*/ 397644 h 397643"/>
                <a:gd name="connsiteX9" fmla="*/ 927835 w 927834"/>
                <a:gd name="connsiteY9" fmla="*/ 265096 h 397643"/>
                <a:gd name="connsiteX10" fmla="*/ 927835 w 927834"/>
                <a:gd name="connsiteY10" fmla="*/ 0 h 397643"/>
                <a:gd name="connsiteX11" fmla="*/ 463917 w 927834"/>
                <a:gd name="connsiteY11" fmla="*/ 132548 h 39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834" h="397643">
                  <a:moveTo>
                    <a:pt x="795287" y="265096"/>
                  </a:moveTo>
                  <a:cubicBezTo>
                    <a:pt x="775405" y="265096"/>
                    <a:pt x="762150" y="251841"/>
                    <a:pt x="762150" y="231959"/>
                  </a:cubicBezTo>
                  <a:cubicBezTo>
                    <a:pt x="762150" y="212077"/>
                    <a:pt x="775405" y="198822"/>
                    <a:pt x="795287" y="198822"/>
                  </a:cubicBezTo>
                  <a:cubicBezTo>
                    <a:pt x="815169" y="198822"/>
                    <a:pt x="828424" y="212077"/>
                    <a:pt x="828424" y="231959"/>
                  </a:cubicBezTo>
                  <a:cubicBezTo>
                    <a:pt x="828424" y="251841"/>
                    <a:pt x="815169" y="265096"/>
                    <a:pt x="795287" y="265096"/>
                  </a:cubicBezTo>
                  <a:close/>
                  <a:moveTo>
                    <a:pt x="463917" y="132548"/>
                  </a:moveTo>
                  <a:cubicBezTo>
                    <a:pt x="208763" y="132548"/>
                    <a:pt x="0" y="72901"/>
                    <a:pt x="0" y="0"/>
                  </a:cubicBezTo>
                  <a:lnTo>
                    <a:pt x="0" y="265096"/>
                  </a:lnTo>
                  <a:cubicBezTo>
                    <a:pt x="0" y="337997"/>
                    <a:pt x="208763" y="397644"/>
                    <a:pt x="463917" y="397644"/>
                  </a:cubicBezTo>
                  <a:cubicBezTo>
                    <a:pt x="719072" y="397644"/>
                    <a:pt x="927835" y="337997"/>
                    <a:pt x="927835" y="265096"/>
                  </a:cubicBezTo>
                  <a:lnTo>
                    <a:pt x="927835" y="0"/>
                  </a:lnTo>
                  <a:cubicBezTo>
                    <a:pt x="927835" y="72901"/>
                    <a:pt x="719072" y="132548"/>
                    <a:pt x="463917" y="132548"/>
                  </a:cubicBezTo>
                  <a:close/>
                </a:path>
              </a:pathLst>
            </a:custGeom>
            <a:grpFill/>
            <a:ln w="16470" cap="flat">
              <a:solidFill>
                <a:schemeClr val="tx2">
                  <a:lumMod val="75000"/>
                </a:schemeClr>
              </a:solid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C594E24-6293-29A2-CA65-B154C9C21C8E}"/>
                </a:ext>
              </a:extLst>
            </p:cNvPr>
            <p:cNvSpPr/>
            <p:nvPr/>
          </p:nvSpPr>
          <p:spPr>
            <a:xfrm>
              <a:off x="7727113" y="1718052"/>
              <a:ext cx="927834" cy="397643"/>
            </a:xfrm>
            <a:custGeom>
              <a:avLst/>
              <a:gdLst>
                <a:gd name="connsiteX0" fmla="*/ 795287 w 927834"/>
                <a:gd name="connsiteY0" fmla="*/ 265096 h 397643"/>
                <a:gd name="connsiteX1" fmla="*/ 762150 w 927834"/>
                <a:gd name="connsiteY1" fmla="*/ 231959 h 397643"/>
                <a:gd name="connsiteX2" fmla="*/ 795287 w 927834"/>
                <a:gd name="connsiteY2" fmla="*/ 198822 h 397643"/>
                <a:gd name="connsiteX3" fmla="*/ 828424 w 927834"/>
                <a:gd name="connsiteY3" fmla="*/ 231959 h 397643"/>
                <a:gd name="connsiteX4" fmla="*/ 795287 w 927834"/>
                <a:gd name="connsiteY4" fmla="*/ 265096 h 397643"/>
                <a:gd name="connsiteX5" fmla="*/ 463917 w 927834"/>
                <a:gd name="connsiteY5" fmla="*/ 132548 h 397643"/>
                <a:gd name="connsiteX6" fmla="*/ 0 w 927834"/>
                <a:gd name="connsiteY6" fmla="*/ 0 h 397643"/>
                <a:gd name="connsiteX7" fmla="*/ 0 w 927834"/>
                <a:gd name="connsiteY7" fmla="*/ 265096 h 397643"/>
                <a:gd name="connsiteX8" fmla="*/ 463917 w 927834"/>
                <a:gd name="connsiteY8" fmla="*/ 397644 h 397643"/>
                <a:gd name="connsiteX9" fmla="*/ 927835 w 927834"/>
                <a:gd name="connsiteY9" fmla="*/ 265096 h 397643"/>
                <a:gd name="connsiteX10" fmla="*/ 927835 w 927834"/>
                <a:gd name="connsiteY10" fmla="*/ 0 h 397643"/>
                <a:gd name="connsiteX11" fmla="*/ 463917 w 927834"/>
                <a:gd name="connsiteY11" fmla="*/ 132548 h 39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834" h="397643">
                  <a:moveTo>
                    <a:pt x="795287" y="265096"/>
                  </a:moveTo>
                  <a:cubicBezTo>
                    <a:pt x="775405" y="265096"/>
                    <a:pt x="762150" y="251841"/>
                    <a:pt x="762150" y="231959"/>
                  </a:cubicBezTo>
                  <a:cubicBezTo>
                    <a:pt x="762150" y="212077"/>
                    <a:pt x="775405" y="198822"/>
                    <a:pt x="795287" y="198822"/>
                  </a:cubicBezTo>
                  <a:cubicBezTo>
                    <a:pt x="815169" y="198822"/>
                    <a:pt x="828424" y="212077"/>
                    <a:pt x="828424" y="231959"/>
                  </a:cubicBezTo>
                  <a:cubicBezTo>
                    <a:pt x="828424" y="251841"/>
                    <a:pt x="815169" y="265096"/>
                    <a:pt x="795287" y="265096"/>
                  </a:cubicBezTo>
                  <a:close/>
                  <a:moveTo>
                    <a:pt x="463917" y="132548"/>
                  </a:moveTo>
                  <a:cubicBezTo>
                    <a:pt x="208763" y="132548"/>
                    <a:pt x="0" y="72901"/>
                    <a:pt x="0" y="0"/>
                  </a:cubicBezTo>
                  <a:lnTo>
                    <a:pt x="0" y="265096"/>
                  </a:lnTo>
                  <a:cubicBezTo>
                    <a:pt x="0" y="337997"/>
                    <a:pt x="208763" y="397644"/>
                    <a:pt x="463917" y="397644"/>
                  </a:cubicBezTo>
                  <a:cubicBezTo>
                    <a:pt x="719072" y="397644"/>
                    <a:pt x="927835" y="337997"/>
                    <a:pt x="927835" y="265096"/>
                  </a:cubicBezTo>
                  <a:lnTo>
                    <a:pt x="927835" y="0"/>
                  </a:lnTo>
                  <a:cubicBezTo>
                    <a:pt x="927835" y="72901"/>
                    <a:pt x="719072" y="132548"/>
                    <a:pt x="463917" y="132548"/>
                  </a:cubicBezTo>
                  <a:close/>
                </a:path>
              </a:pathLst>
            </a:custGeom>
            <a:grpFill/>
            <a:ln w="16470" cap="flat">
              <a:solidFill>
                <a:schemeClr val="tx2">
                  <a:lumMod val="75000"/>
                </a:schemeClr>
              </a:solidFill>
              <a:prstDash val="solid"/>
              <a:miter/>
            </a:ln>
          </p:spPr>
          <p:txBody>
            <a:bodyPr rtlCol="0" anchor="ctr"/>
            <a:lstStyle/>
            <a:p>
              <a:endParaRPr lang="en-GB"/>
            </a:p>
          </p:txBody>
        </p:sp>
      </p:grpSp>
      <p:grpSp>
        <p:nvGrpSpPr>
          <p:cNvPr id="13" name="Group 12">
            <a:extLst>
              <a:ext uri="{FF2B5EF4-FFF2-40B4-BE49-F238E27FC236}">
                <a16:creationId xmlns:a16="http://schemas.microsoft.com/office/drawing/2014/main" id="{84064F41-EC17-F42D-4E41-FCAB33DB65A9}"/>
              </a:ext>
              <a:ext uri="{C183D7F6-B498-43B3-948B-1728B52AA6E4}">
                <adec:decorative xmlns:adec="http://schemas.microsoft.com/office/drawing/2017/decorative" val="1"/>
              </a:ext>
            </a:extLst>
          </p:cNvPr>
          <p:cNvGrpSpPr/>
          <p:nvPr/>
        </p:nvGrpSpPr>
        <p:grpSpPr>
          <a:xfrm>
            <a:off x="5803170" y="4483201"/>
            <a:ext cx="1360273" cy="1370214"/>
            <a:chOff x="3962178" y="4093057"/>
            <a:chExt cx="1360273" cy="1370214"/>
          </a:xfrm>
          <a:pattFill prst="dashUpDiag">
            <a:fgClr>
              <a:srgbClr val="FFFF00"/>
            </a:fgClr>
            <a:bgClr>
              <a:srgbClr val="008000"/>
            </a:bgClr>
          </a:pattFill>
        </p:grpSpPr>
        <p:sp>
          <p:nvSpPr>
            <p:cNvPr id="14" name="Freeform: Shape 13">
              <a:extLst>
                <a:ext uri="{FF2B5EF4-FFF2-40B4-BE49-F238E27FC236}">
                  <a16:creationId xmlns:a16="http://schemas.microsoft.com/office/drawing/2014/main" id="{A7F67F1C-3FA9-9133-1975-93E7D51667F0}"/>
                </a:ext>
              </a:extLst>
            </p:cNvPr>
            <p:cNvSpPr/>
            <p:nvPr/>
          </p:nvSpPr>
          <p:spPr>
            <a:xfrm>
              <a:off x="4459233" y="4093057"/>
              <a:ext cx="863218" cy="558358"/>
            </a:xfrm>
            <a:custGeom>
              <a:avLst/>
              <a:gdLst>
                <a:gd name="connsiteX0" fmla="*/ 735641 w 863218"/>
                <a:gd name="connsiteY0" fmla="*/ 217047 h 558358"/>
                <a:gd name="connsiteX1" fmla="*/ 571613 w 863218"/>
                <a:gd name="connsiteY1" fmla="*/ 79529 h 558358"/>
                <a:gd name="connsiteX2" fmla="*/ 545103 w 863218"/>
                <a:gd name="connsiteY2" fmla="*/ 81186 h 558358"/>
                <a:gd name="connsiteX3" fmla="*/ 374448 w 863218"/>
                <a:gd name="connsiteY3" fmla="*/ 0 h 558358"/>
                <a:gd name="connsiteX4" fmla="*/ 162371 w 863218"/>
                <a:gd name="connsiteY4" fmla="*/ 160714 h 558358"/>
                <a:gd name="connsiteX5" fmla="*/ 0 w 863218"/>
                <a:gd name="connsiteY5" fmla="*/ 357879 h 558358"/>
                <a:gd name="connsiteX6" fmla="*/ 198822 w 863218"/>
                <a:gd name="connsiteY6" fmla="*/ 558358 h 558358"/>
                <a:gd name="connsiteX7" fmla="*/ 198822 w 863218"/>
                <a:gd name="connsiteY7" fmla="*/ 558358 h 558358"/>
                <a:gd name="connsiteX8" fmla="*/ 695877 w 863218"/>
                <a:gd name="connsiteY8" fmla="*/ 558358 h 558358"/>
                <a:gd name="connsiteX9" fmla="*/ 863218 w 863218"/>
                <a:gd name="connsiteY9" fmla="*/ 384389 h 558358"/>
                <a:gd name="connsiteX10" fmla="*/ 735641 w 863218"/>
                <a:gd name="connsiteY10" fmla="*/ 217047 h 558358"/>
                <a:gd name="connsiteX11" fmla="*/ 685936 w 863218"/>
                <a:gd name="connsiteY11" fmla="*/ 458947 h 558358"/>
                <a:gd name="connsiteX12" fmla="*/ 195508 w 863218"/>
                <a:gd name="connsiteY12" fmla="*/ 458947 h 558358"/>
                <a:gd name="connsiteX13" fmla="*/ 107695 w 863218"/>
                <a:gd name="connsiteY13" fmla="*/ 400957 h 558358"/>
                <a:gd name="connsiteX14" fmla="*/ 119293 w 863218"/>
                <a:gd name="connsiteY14" fmla="*/ 294919 h 558358"/>
                <a:gd name="connsiteX15" fmla="*/ 200479 w 863218"/>
                <a:gd name="connsiteY15" fmla="*/ 253498 h 558358"/>
                <a:gd name="connsiteX16" fmla="*/ 217047 w 863218"/>
                <a:gd name="connsiteY16" fmla="*/ 255155 h 558358"/>
                <a:gd name="connsiteX17" fmla="*/ 246871 w 863218"/>
                <a:gd name="connsiteY17" fmla="*/ 260125 h 558358"/>
                <a:gd name="connsiteX18" fmla="*/ 246871 w 863218"/>
                <a:gd name="connsiteY18" fmla="*/ 226988 h 558358"/>
                <a:gd name="connsiteX19" fmla="*/ 344625 w 863218"/>
                <a:gd name="connsiteY19" fmla="*/ 102725 h 558358"/>
                <a:gd name="connsiteX20" fmla="*/ 374448 w 863218"/>
                <a:gd name="connsiteY20" fmla="*/ 99411 h 558358"/>
                <a:gd name="connsiteX21" fmla="*/ 374448 w 863218"/>
                <a:gd name="connsiteY21" fmla="*/ 99411 h 558358"/>
                <a:gd name="connsiteX22" fmla="*/ 374448 w 863218"/>
                <a:gd name="connsiteY22" fmla="*/ 99411 h 558358"/>
                <a:gd name="connsiteX23" fmla="*/ 374448 w 863218"/>
                <a:gd name="connsiteY23" fmla="*/ 99411 h 558358"/>
                <a:gd name="connsiteX24" fmla="*/ 487114 w 863218"/>
                <a:gd name="connsiteY24" fmla="*/ 168999 h 558358"/>
                <a:gd name="connsiteX25" fmla="*/ 497055 w 863218"/>
                <a:gd name="connsiteY25" fmla="*/ 188881 h 558358"/>
                <a:gd name="connsiteX26" fmla="*/ 518594 w 863218"/>
                <a:gd name="connsiteY26" fmla="*/ 180597 h 558358"/>
                <a:gd name="connsiteX27" fmla="*/ 551731 w 863218"/>
                <a:gd name="connsiteY27" fmla="*/ 175626 h 558358"/>
                <a:gd name="connsiteX28" fmla="*/ 611377 w 863218"/>
                <a:gd name="connsiteY28" fmla="*/ 193851 h 558358"/>
                <a:gd name="connsiteX29" fmla="*/ 654455 w 863218"/>
                <a:gd name="connsiteY29" fmla="*/ 278351 h 558358"/>
                <a:gd name="connsiteX30" fmla="*/ 654455 w 863218"/>
                <a:gd name="connsiteY30" fmla="*/ 304860 h 558358"/>
                <a:gd name="connsiteX31" fmla="*/ 687592 w 863218"/>
                <a:gd name="connsiteY31" fmla="*/ 304860 h 558358"/>
                <a:gd name="connsiteX32" fmla="*/ 765464 w 863218"/>
                <a:gd name="connsiteY32" fmla="*/ 382732 h 558358"/>
                <a:gd name="connsiteX33" fmla="*/ 685936 w 863218"/>
                <a:gd name="connsiteY33" fmla="*/ 458947 h 55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3218" h="558358">
                  <a:moveTo>
                    <a:pt x="735641" y="217047"/>
                  </a:moveTo>
                  <a:cubicBezTo>
                    <a:pt x="722386" y="139175"/>
                    <a:pt x="652799" y="79529"/>
                    <a:pt x="571613" y="79529"/>
                  </a:cubicBezTo>
                  <a:cubicBezTo>
                    <a:pt x="563329" y="79529"/>
                    <a:pt x="553388" y="81186"/>
                    <a:pt x="545103" y="81186"/>
                  </a:cubicBezTo>
                  <a:cubicBezTo>
                    <a:pt x="505339" y="31480"/>
                    <a:pt x="444036" y="0"/>
                    <a:pt x="374448" y="0"/>
                  </a:cubicBezTo>
                  <a:cubicBezTo>
                    <a:pt x="273380" y="0"/>
                    <a:pt x="188881" y="67931"/>
                    <a:pt x="162371" y="160714"/>
                  </a:cubicBezTo>
                  <a:cubicBezTo>
                    <a:pt x="69588" y="178940"/>
                    <a:pt x="0" y="260125"/>
                    <a:pt x="0" y="357879"/>
                  </a:cubicBezTo>
                  <a:cubicBezTo>
                    <a:pt x="0" y="468888"/>
                    <a:pt x="89470" y="558358"/>
                    <a:pt x="198822" y="558358"/>
                  </a:cubicBezTo>
                  <a:lnTo>
                    <a:pt x="198822" y="558358"/>
                  </a:lnTo>
                  <a:cubicBezTo>
                    <a:pt x="198822" y="558358"/>
                    <a:pt x="689249" y="558358"/>
                    <a:pt x="695877" y="558358"/>
                  </a:cubicBezTo>
                  <a:cubicBezTo>
                    <a:pt x="791974" y="558358"/>
                    <a:pt x="863218" y="480486"/>
                    <a:pt x="863218" y="384389"/>
                  </a:cubicBezTo>
                  <a:cubicBezTo>
                    <a:pt x="863218" y="304860"/>
                    <a:pt x="808542" y="238586"/>
                    <a:pt x="735641" y="217047"/>
                  </a:cubicBezTo>
                  <a:close/>
                  <a:moveTo>
                    <a:pt x="685936" y="458947"/>
                  </a:moveTo>
                  <a:lnTo>
                    <a:pt x="195508" y="458947"/>
                  </a:lnTo>
                  <a:cubicBezTo>
                    <a:pt x="157401" y="455633"/>
                    <a:pt x="124264" y="434094"/>
                    <a:pt x="107695" y="400957"/>
                  </a:cubicBezTo>
                  <a:cubicBezTo>
                    <a:pt x="92784" y="366164"/>
                    <a:pt x="96097" y="326399"/>
                    <a:pt x="119293" y="294919"/>
                  </a:cubicBezTo>
                  <a:cubicBezTo>
                    <a:pt x="139175" y="268410"/>
                    <a:pt x="168999" y="253498"/>
                    <a:pt x="200479" y="253498"/>
                  </a:cubicBezTo>
                  <a:cubicBezTo>
                    <a:pt x="205449" y="253498"/>
                    <a:pt x="212077" y="253498"/>
                    <a:pt x="217047" y="255155"/>
                  </a:cubicBezTo>
                  <a:lnTo>
                    <a:pt x="246871" y="260125"/>
                  </a:lnTo>
                  <a:lnTo>
                    <a:pt x="246871" y="226988"/>
                  </a:lnTo>
                  <a:cubicBezTo>
                    <a:pt x="246871" y="167342"/>
                    <a:pt x="286635" y="115979"/>
                    <a:pt x="344625" y="102725"/>
                  </a:cubicBezTo>
                  <a:cubicBezTo>
                    <a:pt x="354566" y="101068"/>
                    <a:pt x="364507" y="99411"/>
                    <a:pt x="374448" y="99411"/>
                  </a:cubicBezTo>
                  <a:cubicBezTo>
                    <a:pt x="374448" y="99411"/>
                    <a:pt x="374448" y="99411"/>
                    <a:pt x="374448" y="99411"/>
                  </a:cubicBezTo>
                  <a:lnTo>
                    <a:pt x="374448" y="99411"/>
                  </a:lnTo>
                  <a:cubicBezTo>
                    <a:pt x="374448" y="99411"/>
                    <a:pt x="374448" y="99411"/>
                    <a:pt x="374448" y="99411"/>
                  </a:cubicBezTo>
                  <a:cubicBezTo>
                    <a:pt x="422497" y="99411"/>
                    <a:pt x="465575" y="125921"/>
                    <a:pt x="487114" y="168999"/>
                  </a:cubicBezTo>
                  <a:lnTo>
                    <a:pt x="497055" y="188881"/>
                  </a:lnTo>
                  <a:lnTo>
                    <a:pt x="518594" y="180597"/>
                  </a:lnTo>
                  <a:cubicBezTo>
                    <a:pt x="528535" y="177283"/>
                    <a:pt x="540133" y="175626"/>
                    <a:pt x="551731" y="175626"/>
                  </a:cubicBezTo>
                  <a:cubicBezTo>
                    <a:pt x="573270" y="175626"/>
                    <a:pt x="593152" y="182253"/>
                    <a:pt x="611377" y="193851"/>
                  </a:cubicBezTo>
                  <a:cubicBezTo>
                    <a:pt x="637887" y="213734"/>
                    <a:pt x="654455" y="245214"/>
                    <a:pt x="654455" y="278351"/>
                  </a:cubicBezTo>
                  <a:lnTo>
                    <a:pt x="654455" y="304860"/>
                  </a:lnTo>
                  <a:lnTo>
                    <a:pt x="687592" y="304860"/>
                  </a:lnTo>
                  <a:cubicBezTo>
                    <a:pt x="730670" y="304860"/>
                    <a:pt x="765464" y="339654"/>
                    <a:pt x="765464" y="382732"/>
                  </a:cubicBezTo>
                  <a:cubicBezTo>
                    <a:pt x="763807" y="424153"/>
                    <a:pt x="729014" y="458947"/>
                    <a:pt x="685936" y="458947"/>
                  </a:cubicBezTo>
                  <a:close/>
                </a:path>
              </a:pathLst>
            </a:custGeom>
            <a:grpFill/>
            <a:ln w="16470" cap="flat">
              <a:solidFill>
                <a:srgbClr val="008000"/>
              </a:solidFill>
              <a:prstDash val="solid"/>
              <a:miter/>
            </a:ln>
          </p:spPr>
          <p:style>
            <a:lnRef idx="0">
              <a:scrgbClr r="0" g="0" b="0"/>
            </a:lnRef>
            <a:fillRef idx="1002">
              <a:schemeClr val="dk2"/>
            </a:fillRef>
            <a:effectRef idx="0">
              <a:scrgbClr r="0" g="0" b="0"/>
            </a:effectRef>
            <a:fontRef idx="major"/>
          </p:style>
          <p:txBody>
            <a:bodyPr rtlCol="0" anchor="ctr"/>
            <a:lstStyle/>
            <a:p>
              <a:endParaRPr lang="en-GB"/>
            </a:p>
          </p:txBody>
        </p:sp>
        <p:sp>
          <p:nvSpPr>
            <p:cNvPr id="15" name="Freeform: Shape 14">
              <a:extLst>
                <a:ext uri="{FF2B5EF4-FFF2-40B4-BE49-F238E27FC236}">
                  <a16:creationId xmlns:a16="http://schemas.microsoft.com/office/drawing/2014/main" id="{5FBFB075-4105-4412-7D3D-03C491F42566}"/>
                </a:ext>
              </a:extLst>
            </p:cNvPr>
            <p:cNvSpPr/>
            <p:nvPr/>
          </p:nvSpPr>
          <p:spPr>
            <a:xfrm>
              <a:off x="3962178" y="4717689"/>
              <a:ext cx="795287" cy="745582"/>
            </a:xfrm>
            <a:custGeom>
              <a:avLst/>
              <a:gdLst>
                <a:gd name="connsiteX0" fmla="*/ 742268 w 795287"/>
                <a:gd name="connsiteY0" fmla="*/ 0 h 745582"/>
                <a:gd name="connsiteX1" fmla="*/ 53019 w 795287"/>
                <a:gd name="connsiteY1" fmla="*/ 0 h 745582"/>
                <a:gd name="connsiteX2" fmla="*/ 0 w 795287"/>
                <a:gd name="connsiteY2" fmla="*/ 53019 h 745582"/>
                <a:gd name="connsiteX3" fmla="*/ 0 w 795287"/>
                <a:gd name="connsiteY3" fmla="*/ 526878 h 745582"/>
                <a:gd name="connsiteX4" fmla="*/ 53019 w 795287"/>
                <a:gd name="connsiteY4" fmla="*/ 579897 h 745582"/>
                <a:gd name="connsiteX5" fmla="*/ 53019 w 795287"/>
                <a:gd name="connsiteY5" fmla="*/ 579897 h 745582"/>
                <a:gd name="connsiteX6" fmla="*/ 314801 w 795287"/>
                <a:gd name="connsiteY6" fmla="*/ 579897 h 745582"/>
                <a:gd name="connsiteX7" fmla="*/ 314801 w 795287"/>
                <a:gd name="connsiteY7" fmla="*/ 646171 h 745582"/>
                <a:gd name="connsiteX8" fmla="*/ 198822 w 795287"/>
                <a:gd name="connsiteY8" fmla="*/ 646171 h 745582"/>
                <a:gd name="connsiteX9" fmla="*/ 198822 w 795287"/>
                <a:gd name="connsiteY9" fmla="*/ 745582 h 745582"/>
                <a:gd name="connsiteX10" fmla="*/ 596466 w 795287"/>
                <a:gd name="connsiteY10" fmla="*/ 745582 h 745582"/>
                <a:gd name="connsiteX11" fmla="*/ 596466 w 795287"/>
                <a:gd name="connsiteY11" fmla="*/ 646171 h 745582"/>
                <a:gd name="connsiteX12" fmla="*/ 480486 w 795287"/>
                <a:gd name="connsiteY12" fmla="*/ 646171 h 745582"/>
                <a:gd name="connsiteX13" fmla="*/ 480486 w 795287"/>
                <a:gd name="connsiteY13" fmla="*/ 579897 h 745582"/>
                <a:gd name="connsiteX14" fmla="*/ 742268 w 795287"/>
                <a:gd name="connsiteY14" fmla="*/ 579897 h 745582"/>
                <a:gd name="connsiteX15" fmla="*/ 795288 w 795287"/>
                <a:gd name="connsiteY15" fmla="*/ 526878 h 745582"/>
                <a:gd name="connsiteX16" fmla="*/ 795288 w 795287"/>
                <a:gd name="connsiteY16" fmla="*/ 526878 h 745582"/>
                <a:gd name="connsiteX17" fmla="*/ 795288 w 795287"/>
                <a:gd name="connsiteY17" fmla="*/ 53019 h 745582"/>
                <a:gd name="connsiteX18" fmla="*/ 742268 w 795287"/>
                <a:gd name="connsiteY18" fmla="*/ 0 h 745582"/>
                <a:gd name="connsiteX19" fmla="*/ 695877 w 795287"/>
                <a:gd name="connsiteY19" fmla="*/ 480486 h 745582"/>
                <a:gd name="connsiteX20" fmla="*/ 99411 w 795287"/>
                <a:gd name="connsiteY20" fmla="*/ 480486 h 745582"/>
                <a:gd name="connsiteX21" fmla="*/ 99411 w 795287"/>
                <a:gd name="connsiteY21" fmla="*/ 99411 h 745582"/>
                <a:gd name="connsiteX22" fmla="*/ 695877 w 795287"/>
                <a:gd name="connsiteY22" fmla="*/ 99411 h 745582"/>
                <a:gd name="connsiteX23" fmla="*/ 695877 w 795287"/>
                <a:gd name="connsiteY23" fmla="*/ 480486 h 74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95287" h="745582">
                  <a:moveTo>
                    <a:pt x="742268" y="0"/>
                  </a:moveTo>
                  <a:lnTo>
                    <a:pt x="53019" y="0"/>
                  </a:lnTo>
                  <a:cubicBezTo>
                    <a:pt x="23196" y="0"/>
                    <a:pt x="0" y="23196"/>
                    <a:pt x="0" y="53019"/>
                  </a:cubicBezTo>
                  <a:lnTo>
                    <a:pt x="0" y="526878"/>
                  </a:lnTo>
                  <a:cubicBezTo>
                    <a:pt x="0" y="556701"/>
                    <a:pt x="23196" y="579897"/>
                    <a:pt x="53019" y="579897"/>
                  </a:cubicBezTo>
                  <a:cubicBezTo>
                    <a:pt x="53019" y="579897"/>
                    <a:pt x="53019" y="579897"/>
                    <a:pt x="53019" y="579897"/>
                  </a:cubicBezTo>
                  <a:lnTo>
                    <a:pt x="314801" y="579897"/>
                  </a:lnTo>
                  <a:lnTo>
                    <a:pt x="314801" y="646171"/>
                  </a:lnTo>
                  <a:lnTo>
                    <a:pt x="198822" y="646171"/>
                  </a:lnTo>
                  <a:lnTo>
                    <a:pt x="198822" y="745582"/>
                  </a:lnTo>
                  <a:lnTo>
                    <a:pt x="596466" y="745582"/>
                  </a:lnTo>
                  <a:lnTo>
                    <a:pt x="596466" y="646171"/>
                  </a:lnTo>
                  <a:lnTo>
                    <a:pt x="480486" y="646171"/>
                  </a:lnTo>
                  <a:lnTo>
                    <a:pt x="480486" y="579897"/>
                  </a:lnTo>
                  <a:lnTo>
                    <a:pt x="742268" y="579897"/>
                  </a:lnTo>
                  <a:cubicBezTo>
                    <a:pt x="772092" y="579897"/>
                    <a:pt x="795288" y="556701"/>
                    <a:pt x="795288" y="526878"/>
                  </a:cubicBezTo>
                  <a:lnTo>
                    <a:pt x="795288" y="526878"/>
                  </a:lnTo>
                  <a:lnTo>
                    <a:pt x="795288" y="53019"/>
                  </a:lnTo>
                  <a:cubicBezTo>
                    <a:pt x="795288" y="23196"/>
                    <a:pt x="772092" y="0"/>
                    <a:pt x="742268" y="0"/>
                  </a:cubicBezTo>
                  <a:close/>
                  <a:moveTo>
                    <a:pt x="695877" y="480486"/>
                  </a:moveTo>
                  <a:lnTo>
                    <a:pt x="99411" y="480486"/>
                  </a:lnTo>
                  <a:lnTo>
                    <a:pt x="99411" y="99411"/>
                  </a:lnTo>
                  <a:lnTo>
                    <a:pt x="695877" y="99411"/>
                  </a:lnTo>
                  <a:lnTo>
                    <a:pt x="695877" y="480486"/>
                  </a:lnTo>
                  <a:close/>
                </a:path>
              </a:pathLst>
            </a:custGeom>
            <a:grpFill/>
            <a:ln w="16470" cap="flat">
              <a:solidFill>
                <a:srgbClr val="008000"/>
              </a:solidFill>
              <a:prstDash val="solid"/>
              <a:miter/>
            </a:ln>
          </p:spPr>
          <p:style>
            <a:lnRef idx="0">
              <a:scrgbClr r="0" g="0" b="0"/>
            </a:lnRef>
            <a:fillRef idx="1002">
              <a:schemeClr val="dk2"/>
            </a:fillRef>
            <a:effectRef idx="0">
              <a:scrgbClr r="0" g="0" b="0"/>
            </a:effectRef>
            <a:fontRef idx="major"/>
          </p:style>
          <p:txBody>
            <a:bodyPr rtlCol="0" anchor="ctr"/>
            <a:lstStyle/>
            <a:p>
              <a:endParaRPr lang="en-GB"/>
            </a:p>
          </p:txBody>
        </p:sp>
        <p:sp>
          <p:nvSpPr>
            <p:cNvPr id="16" name="Freeform: Shape 15">
              <a:extLst>
                <a:ext uri="{FF2B5EF4-FFF2-40B4-BE49-F238E27FC236}">
                  <a16:creationId xmlns:a16="http://schemas.microsoft.com/office/drawing/2014/main" id="{A24C3048-8FD5-8C32-622D-DF5BED0BCBF7}"/>
                </a:ext>
              </a:extLst>
            </p:cNvPr>
            <p:cNvSpPr/>
            <p:nvPr/>
          </p:nvSpPr>
          <p:spPr>
            <a:xfrm>
              <a:off x="4835337" y="4717689"/>
              <a:ext cx="292005" cy="367820"/>
            </a:xfrm>
            <a:custGeom>
              <a:avLst/>
              <a:gdLst>
                <a:gd name="connsiteX0" fmla="*/ 167342 w 292005"/>
                <a:gd name="connsiteY0" fmla="*/ 0 h 367820"/>
                <a:gd name="connsiteX1" fmla="*/ 192195 w 292005"/>
                <a:gd name="connsiteY1" fmla="*/ 76215 h 367820"/>
                <a:gd name="connsiteX2" fmla="*/ 120950 w 292005"/>
                <a:gd name="connsiteY2" fmla="*/ 193851 h 367820"/>
                <a:gd name="connsiteX3" fmla="*/ 120950 w 292005"/>
                <a:gd name="connsiteY3" fmla="*/ 125920 h 367820"/>
                <a:gd name="connsiteX4" fmla="*/ 0 w 292005"/>
                <a:gd name="connsiteY4" fmla="*/ 248527 h 367820"/>
                <a:gd name="connsiteX5" fmla="*/ 120950 w 292005"/>
                <a:gd name="connsiteY5" fmla="*/ 367820 h 367820"/>
                <a:gd name="connsiteX6" fmla="*/ 120950 w 292005"/>
                <a:gd name="connsiteY6" fmla="*/ 299890 h 367820"/>
                <a:gd name="connsiteX7" fmla="*/ 283321 w 292005"/>
                <a:gd name="connsiteY7" fmla="*/ 14912 h 367820"/>
                <a:gd name="connsiteX8" fmla="*/ 278351 w 292005"/>
                <a:gd name="connsiteY8" fmla="*/ 0 h 367820"/>
                <a:gd name="connsiteX9" fmla="*/ 167342 w 292005"/>
                <a:gd name="connsiteY9" fmla="*/ 0 h 36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005" h="367820">
                  <a:moveTo>
                    <a:pt x="167342" y="0"/>
                  </a:moveTo>
                  <a:cubicBezTo>
                    <a:pt x="183910" y="21539"/>
                    <a:pt x="192195" y="49705"/>
                    <a:pt x="192195" y="76215"/>
                  </a:cubicBezTo>
                  <a:cubicBezTo>
                    <a:pt x="192195" y="125920"/>
                    <a:pt x="164028" y="170655"/>
                    <a:pt x="120950" y="193851"/>
                  </a:cubicBezTo>
                  <a:lnTo>
                    <a:pt x="120950" y="125920"/>
                  </a:lnTo>
                  <a:lnTo>
                    <a:pt x="0" y="248527"/>
                  </a:lnTo>
                  <a:lnTo>
                    <a:pt x="120950" y="367820"/>
                  </a:lnTo>
                  <a:lnTo>
                    <a:pt x="120950" y="299890"/>
                  </a:lnTo>
                  <a:cubicBezTo>
                    <a:pt x="245214" y="266753"/>
                    <a:pt x="318115" y="139175"/>
                    <a:pt x="283321" y="14912"/>
                  </a:cubicBezTo>
                  <a:cubicBezTo>
                    <a:pt x="281664" y="9941"/>
                    <a:pt x="280007" y="4971"/>
                    <a:pt x="278351" y="0"/>
                  </a:cubicBezTo>
                  <a:lnTo>
                    <a:pt x="167342" y="0"/>
                  </a:lnTo>
                  <a:close/>
                </a:path>
              </a:pathLst>
            </a:custGeom>
            <a:grpFill/>
            <a:ln w="16470" cap="flat">
              <a:solidFill>
                <a:srgbClr val="008000"/>
              </a:solidFill>
              <a:prstDash val="solid"/>
              <a:miter/>
            </a:ln>
          </p:spPr>
          <p:style>
            <a:lnRef idx="0">
              <a:scrgbClr r="0" g="0" b="0"/>
            </a:lnRef>
            <a:fillRef idx="1002">
              <a:schemeClr val="dk2"/>
            </a:fillRef>
            <a:effectRef idx="0">
              <a:scrgbClr r="0" g="0" b="0"/>
            </a:effectRef>
            <a:fontRef idx="major"/>
          </p:style>
          <p:txBody>
            <a:bodyPr rtlCol="0" anchor="ctr"/>
            <a:lstStyle/>
            <a:p>
              <a:endParaRPr lang="en-GB"/>
            </a:p>
          </p:txBody>
        </p:sp>
        <p:sp>
          <p:nvSpPr>
            <p:cNvPr id="17" name="Freeform: Shape 16">
              <a:extLst>
                <a:ext uri="{FF2B5EF4-FFF2-40B4-BE49-F238E27FC236}">
                  <a16:creationId xmlns:a16="http://schemas.microsoft.com/office/drawing/2014/main" id="{E4BA984B-6C43-0D24-7246-2CB7107BB906}"/>
                </a:ext>
              </a:extLst>
            </p:cNvPr>
            <p:cNvSpPr/>
            <p:nvPr/>
          </p:nvSpPr>
          <p:spPr>
            <a:xfrm>
              <a:off x="4100953" y="4283595"/>
              <a:ext cx="292005" cy="367820"/>
            </a:xfrm>
            <a:custGeom>
              <a:avLst/>
              <a:gdLst>
                <a:gd name="connsiteX0" fmla="*/ 124664 w 292005"/>
                <a:gd name="connsiteY0" fmla="*/ 367820 h 367820"/>
                <a:gd name="connsiteX1" fmla="*/ 99811 w 292005"/>
                <a:gd name="connsiteY1" fmla="*/ 291605 h 367820"/>
                <a:gd name="connsiteX2" fmla="*/ 171056 w 292005"/>
                <a:gd name="connsiteY2" fmla="*/ 173969 h 367820"/>
                <a:gd name="connsiteX3" fmla="*/ 171056 w 292005"/>
                <a:gd name="connsiteY3" fmla="*/ 241900 h 367820"/>
                <a:gd name="connsiteX4" fmla="*/ 292006 w 292005"/>
                <a:gd name="connsiteY4" fmla="*/ 119293 h 367820"/>
                <a:gd name="connsiteX5" fmla="*/ 171056 w 292005"/>
                <a:gd name="connsiteY5" fmla="*/ 0 h 367820"/>
                <a:gd name="connsiteX6" fmla="*/ 171056 w 292005"/>
                <a:gd name="connsiteY6" fmla="*/ 67931 h 367820"/>
                <a:gd name="connsiteX7" fmla="*/ 8685 w 292005"/>
                <a:gd name="connsiteY7" fmla="*/ 352909 h 367820"/>
                <a:gd name="connsiteX8" fmla="*/ 13655 w 292005"/>
                <a:gd name="connsiteY8" fmla="*/ 367820 h 367820"/>
                <a:gd name="connsiteX9" fmla="*/ 124664 w 292005"/>
                <a:gd name="connsiteY9" fmla="*/ 367820 h 36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005" h="367820">
                  <a:moveTo>
                    <a:pt x="124664" y="367820"/>
                  </a:moveTo>
                  <a:cubicBezTo>
                    <a:pt x="111409" y="351252"/>
                    <a:pt x="99811" y="318115"/>
                    <a:pt x="99811" y="291605"/>
                  </a:cubicBezTo>
                  <a:cubicBezTo>
                    <a:pt x="99811" y="241900"/>
                    <a:pt x="127978" y="197165"/>
                    <a:pt x="171056" y="173969"/>
                  </a:cubicBezTo>
                  <a:lnTo>
                    <a:pt x="171056" y="241900"/>
                  </a:lnTo>
                  <a:lnTo>
                    <a:pt x="292006" y="119293"/>
                  </a:lnTo>
                  <a:lnTo>
                    <a:pt x="171056" y="0"/>
                  </a:lnTo>
                  <a:lnTo>
                    <a:pt x="171056" y="67931"/>
                  </a:lnTo>
                  <a:cubicBezTo>
                    <a:pt x="46792" y="101068"/>
                    <a:pt x="-26109" y="228645"/>
                    <a:pt x="8685" y="352909"/>
                  </a:cubicBezTo>
                  <a:cubicBezTo>
                    <a:pt x="10342" y="357879"/>
                    <a:pt x="11998" y="362850"/>
                    <a:pt x="13655" y="367820"/>
                  </a:cubicBezTo>
                  <a:lnTo>
                    <a:pt x="124664" y="367820"/>
                  </a:lnTo>
                  <a:close/>
                </a:path>
              </a:pathLst>
            </a:custGeom>
            <a:grpFill/>
            <a:ln w="16470" cap="flat">
              <a:solidFill>
                <a:srgbClr val="008000"/>
              </a:solidFill>
              <a:prstDash val="solid"/>
              <a:miter/>
            </a:ln>
          </p:spPr>
          <p:style>
            <a:lnRef idx="0">
              <a:scrgbClr r="0" g="0" b="0"/>
            </a:lnRef>
            <a:fillRef idx="1002">
              <a:schemeClr val="dk2"/>
            </a:fillRef>
            <a:effectRef idx="0">
              <a:scrgbClr r="0" g="0" b="0"/>
            </a:effectRef>
            <a:fontRef idx="major"/>
          </p:style>
          <p:txBody>
            <a:bodyPr rtlCol="0" anchor="ctr"/>
            <a:lstStyle/>
            <a:p>
              <a:endParaRPr lang="en-GB"/>
            </a:p>
          </p:txBody>
        </p:sp>
      </p:grpSp>
      <p:pic>
        <p:nvPicPr>
          <p:cNvPr id="18" name="Graphic 17">
            <a:extLst>
              <a:ext uri="{FF2B5EF4-FFF2-40B4-BE49-F238E27FC236}">
                <a16:creationId xmlns:a16="http://schemas.microsoft.com/office/drawing/2014/main" id="{8292C2C9-BBB1-760C-3A8E-AD5454B7EF5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9193786" y="4378820"/>
            <a:ext cx="1590575" cy="1590575"/>
          </a:xfrm>
          <a:prstGeom prst="rect">
            <a:avLst/>
          </a:prstGeom>
          <a:effectLst>
            <a:glow rad="76200">
              <a:srgbClr val="FF66CC"/>
            </a:glow>
          </a:effectLst>
        </p:spPr>
      </p:pic>
      <p:sp>
        <p:nvSpPr>
          <p:cNvPr id="19" name="Graphic 31">
            <a:extLst>
              <a:ext uri="{FF2B5EF4-FFF2-40B4-BE49-F238E27FC236}">
                <a16:creationId xmlns:a16="http://schemas.microsoft.com/office/drawing/2014/main" id="{BCD7CFA4-5A7B-8261-3924-20B99CAE10FA}"/>
              </a:ext>
              <a:ext uri="{C183D7F6-B498-43B3-948B-1728B52AA6E4}">
                <adec:decorative xmlns:adec="http://schemas.microsoft.com/office/drawing/2017/decorative" val="1"/>
              </a:ext>
            </a:extLst>
          </p:cNvPr>
          <p:cNvSpPr/>
          <p:nvPr/>
        </p:nvSpPr>
        <p:spPr>
          <a:xfrm>
            <a:off x="7936992" y="4722132"/>
            <a:ext cx="759329" cy="978926"/>
          </a:xfrm>
          <a:custGeom>
            <a:avLst/>
            <a:gdLst>
              <a:gd name="connsiteX0" fmla="*/ 0 w 759329"/>
              <a:gd name="connsiteY0" fmla="*/ 0 h 978926"/>
              <a:gd name="connsiteX1" fmla="*/ 759330 w 759329"/>
              <a:gd name="connsiteY1" fmla="*/ 489463 h 978926"/>
              <a:gd name="connsiteX2" fmla="*/ 0 w 759329"/>
              <a:gd name="connsiteY2" fmla="*/ 978927 h 978926"/>
            </a:gdLst>
            <a:ahLst/>
            <a:cxnLst>
              <a:cxn ang="0">
                <a:pos x="connsiteX0" y="connsiteY0"/>
              </a:cxn>
              <a:cxn ang="0">
                <a:pos x="connsiteX1" y="connsiteY1"/>
              </a:cxn>
              <a:cxn ang="0">
                <a:pos x="connsiteX2" y="connsiteY2"/>
              </a:cxn>
            </a:cxnLst>
            <a:rect l="l" t="t" r="r" b="b"/>
            <a:pathLst>
              <a:path w="759329" h="978926">
                <a:moveTo>
                  <a:pt x="0" y="0"/>
                </a:moveTo>
                <a:lnTo>
                  <a:pt x="759330" y="489463"/>
                </a:lnTo>
                <a:lnTo>
                  <a:pt x="0" y="978927"/>
                </a:lnTo>
                <a:close/>
              </a:path>
            </a:pathLst>
          </a:custGeom>
          <a:pattFill prst="zigZag">
            <a:fgClr>
              <a:schemeClr val="bg1"/>
            </a:fgClr>
            <a:bgClr>
              <a:schemeClr val="bg2">
                <a:lumMod val="10000"/>
              </a:schemeClr>
            </a:bgClr>
          </a:pattFill>
          <a:ln w="13196" cap="flat">
            <a:solidFill>
              <a:schemeClr val="tx2">
                <a:lumMod val="75000"/>
              </a:schemeClr>
            </a:solidFill>
            <a:prstDash val="solid"/>
            <a:miter/>
          </a:ln>
        </p:spPr>
        <p:txBody>
          <a:bodyPr rtlCol="0" anchor="ctr"/>
          <a:lstStyle/>
          <a:p>
            <a:endParaRPr lang="en-GB"/>
          </a:p>
        </p:txBody>
      </p:sp>
    </p:spTree>
    <p:extLst>
      <p:ext uri="{BB962C8B-B14F-4D97-AF65-F5344CB8AC3E}">
        <p14:creationId xmlns:p14="http://schemas.microsoft.com/office/powerpoint/2010/main" val="3157101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074539D-1D38-D28C-4FDB-0941476FE5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14BD73-CE40-8A8A-1C55-C0AFE976E055}"/>
              </a:ext>
            </a:extLst>
          </p:cNvPr>
          <p:cNvSpPr>
            <a:spLocks noGrp="1"/>
          </p:cNvSpPr>
          <p:nvPr>
            <p:ph type="title"/>
          </p:nvPr>
        </p:nvSpPr>
        <p:spPr/>
        <p:txBody>
          <a:bodyPr>
            <a:normAutofit/>
          </a:bodyPr>
          <a:lstStyle/>
          <a:p>
            <a:r>
              <a:rPr lang="en-GB" sz="3500">
                <a:solidFill>
                  <a:schemeClr val="tx2"/>
                </a:solidFill>
                <a:latin typeface="DM Serif Display" pitchFamily="2" charset="0"/>
              </a:rPr>
              <a:t>Archiving, from 1999 to legal deposit</a:t>
            </a:r>
          </a:p>
        </p:txBody>
      </p:sp>
      <p:graphicFrame>
        <p:nvGraphicFramePr>
          <p:cNvPr id="13" name="Content Placeholder 12">
            <a:extLst>
              <a:ext uri="{FF2B5EF4-FFF2-40B4-BE49-F238E27FC236}">
                <a16:creationId xmlns:a16="http://schemas.microsoft.com/office/drawing/2014/main" id="{00000000-0008-0000-0000-000006000000}"/>
              </a:ext>
            </a:extLst>
          </p:cNvPr>
          <p:cNvGraphicFramePr>
            <a:graphicFrameLocks noGrp="1"/>
          </p:cNvGraphicFramePr>
          <p:nvPr>
            <p:ph idx="1"/>
            <p:extLst>
              <p:ext uri="{D42A27DB-BD31-4B8C-83A1-F6EECF244321}">
                <p14:modId xmlns:p14="http://schemas.microsoft.com/office/powerpoint/2010/main" val="1368273142"/>
              </p:ext>
            </p:extLst>
          </p:nvPr>
        </p:nvGraphicFramePr>
        <p:xfrm>
          <a:off x="0" y="1240970"/>
          <a:ext cx="12192000" cy="561702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290583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D179D93-3B95-C24A-059E-0CD89CC954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E5CCED-2CFB-52DB-FAA0-0738DF697D60}"/>
              </a:ext>
            </a:extLst>
          </p:cNvPr>
          <p:cNvSpPr>
            <a:spLocks noGrp="1"/>
          </p:cNvSpPr>
          <p:nvPr>
            <p:ph type="title"/>
          </p:nvPr>
        </p:nvSpPr>
        <p:spPr>
          <a:xfrm>
            <a:off x="1137035" y="609600"/>
            <a:ext cx="3595678" cy="1330839"/>
          </a:xfrm>
        </p:spPr>
        <p:txBody>
          <a:bodyPr>
            <a:normAutofit/>
          </a:bodyPr>
          <a:lstStyle/>
          <a:p>
            <a:r>
              <a:rPr lang="en-GB" sz="2800">
                <a:solidFill>
                  <a:schemeClr val="tx2"/>
                </a:solidFill>
                <a:latin typeface="DM Serif Display" pitchFamily="2" charset="0"/>
              </a:rPr>
              <a:t>Selections by address December 2023-May 2025</a:t>
            </a:r>
          </a:p>
        </p:txBody>
      </p:sp>
      <p:sp>
        <p:nvSpPr>
          <p:cNvPr id="3" name="Content Placeholder 2">
            <a:extLst>
              <a:ext uri="{FF2B5EF4-FFF2-40B4-BE49-F238E27FC236}">
                <a16:creationId xmlns:a16="http://schemas.microsoft.com/office/drawing/2014/main" id="{063FE283-DC99-5690-BFCB-7305AF352216}"/>
              </a:ext>
            </a:extLst>
          </p:cNvPr>
          <p:cNvSpPr>
            <a:spLocks noGrp="1"/>
          </p:cNvSpPr>
          <p:nvPr>
            <p:ph idx="1"/>
          </p:nvPr>
        </p:nvSpPr>
        <p:spPr>
          <a:xfrm>
            <a:off x="1137034" y="2194102"/>
            <a:ext cx="3811154" cy="3908586"/>
          </a:xfrm>
        </p:spPr>
        <p:txBody>
          <a:bodyPr>
            <a:normAutofit/>
          </a:bodyPr>
          <a:lstStyle/>
          <a:p>
            <a:pPr marL="457200" lvl="1" indent="0">
              <a:buNone/>
            </a:pPr>
            <a:endParaRPr lang="en-GB" sz="2000">
              <a:latin typeface="Atkinson Hyperlegible" pitchFamily="2" charset="0"/>
            </a:endParaRPr>
          </a:p>
          <a:p>
            <a:pPr marL="457200" lvl="1" indent="0">
              <a:buNone/>
            </a:pPr>
            <a:r>
              <a:rPr lang="en-GB" sz="2000">
                <a:latin typeface="Atkinson Hyperlegible" pitchFamily="2" charset="0"/>
              </a:rPr>
              <a:t>This only represents about one fifth of archived targets over this period – just those qualified for legal deposit by postal address</a:t>
            </a:r>
          </a:p>
        </p:txBody>
      </p:sp>
      <p:pic>
        <p:nvPicPr>
          <p:cNvPr id="5" name="Picture 4" descr="A map of united kingdom with red spots&#10;&#10;AI-generated content may be incorrect.">
            <a:extLst>
              <a:ext uri="{FF2B5EF4-FFF2-40B4-BE49-F238E27FC236}">
                <a16:creationId xmlns:a16="http://schemas.microsoft.com/office/drawing/2014/main" id="{76476A4E-2F12-991D-4BC9-5636EDC9BB56}"/>
              </a:ext>
            </a:extLst>
          </p:cNvPr>
          <p:cNvPicPr>
            <a:picLocks noChangeAspect="1"/>
          </p:cNvPicPr>
          <p:nvPr/>
        </p:nvPicPr>
        <p:blipFill>
          <a:blip r:embed="rId4"/>
          <a:srcRect l="19707" r="14277"/>
          <a:stretch/>
        </p:blipFill>
        <p:spPr>
          <a:xfrm>
            <a:off x="4948187" y="0"/>
            <a:ext cx="7243814" cy="6858001"/>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Tree>
    <p:extLst>
      <p:ext uri="{BB962C8B-B14F-4D97-AF65-F5344CB8AC3E}">
        <p14:creationId xmlns:p14="http://schemas.microsoft.com/office/powerpoint/2010/main" val="23649861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7DB9AEF-666C-CE23-F97D-1DD9EC8B42F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15DC8C3-EA65-137B-81A8-951B950C5F54}"/>
              </a:ext>
            </a:extLst>
          </p:cNvPr>
          <p:cNvSpPr txBox="1">
            <a:spLocks noGrp="1"/>
          </p:cNvSpPr>
          <p:nvPr>
            <p:ph type="title" idx="4294967295"/>
          </p:nvPr>
        </p:nvSpPr>
        <p:spPr>
          <a:xfrm>
            <a:off x="491938" y="750495"/>
            <a:ext cx="8634984"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9525"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chemeClr val="tx2"/>
                </a:solidFill>
                <a:effectLst/>
                <a:uLnTx/>
                <a:uFillTx/>
                <a:latin typeface="DM Serif Display" pitchFamily="2" charset="0"/>
                <a:ea typeface="+mn-ea"/>
                <a:cs typeface="Arial" panose="020B0604020202020204" pitchFamily="34" charset="0"/>
              </a:rPr>
              <a:t>Disruption to the web archive service</a:t>
            </a:r>
            <a:endParaRPr kumimoji="0" lang="en-GB" sz="4000" b="0" i="0" u="none" strike="noStrike" kern="1200" cap="none" spc="0" normalizeH="0" baseline="0" noProof="0" dirty="0">
              <a:ln>
                <a:noFill/>
              </a:ln>
              <a:solidFill>
                <a:schemeClr val="tx2"/>
              </a:solidFill>
              <a:effectLst/>
              <a:uLnTx/>
              <a:uFillTx/>
              <a:latin typeface="DM Serif Display" pitchFamily="2" charset="0"/>
              <a:ea typeface="+mn-ea"/>
              <a:cs typeface="Arial" panose="020B0604020202020204" pitchFamily="34" charset="0"/>
            </a:endParaRPr>
          </a:p>
        </p:txBody>
      </p:sp>
      <p:sp>
        <p:nvSpPr>
          <p:cNvPr id="2" name="object 2">
            <a:extLst>
              <a:ext uri="{FF2B5EF4-FFF2-40B4-BE49-F238E27FC236}">
                <a16:creationId xmlns:a16="http://schemas.microsoft.com/office/drawing/2014/main" id="{06C33D77-7267-1517-5AAE-6166BE4EE592}"/>
              </a:ext>
            </a:extLst>
          </p:cNvPr>
          <p:cNvSpPr txBox="1"/>
          <p:nvPr/>
        </p:nvSpPr>
        <p:spPr>
          <a:xfrm>
            <a:off x="706508" y="2049740"/>
            <a:ext cx="8420414" cy="3447098"/>
          </a:xfrm>
          <a:prstGeom prst="rect">
            <a:avLst/>
          </a:prstGeom>
        </p:spPr>
        <p:txBody>
          <a:bodyPr vert="horz" wrap="square" lIns="0" tIns="0" rIns="0" bIns="0" rtlCol="0">
            <a:spAutoFit/>
          </a:bodyPr>
          <a:lstStyle/>
          <a:p>
            <a:pPr marL="114300" indent="-342900" defTabSz="914400">
              <a:buFont typeface="Arial" panose="020B0604020202020204" pitchFamily="34" charset="0"/>
              <a:buChar char="•"/>
            </a:pPr>
            <a:r>
              <a:rPr lang="en-US" sz="2200">
                <a:latin typeface="Atkinson Hyperlegible" pitchFamily="2" charset="0"/>
              </a:rPr>
              <a:t>The British Library is recovering from disruption following a cyber-attack in October 2023</a:t>
            </a:r>
          </a:p>
          <a:p>
            <a:pPr marL="114300" indent="-342900" defTabSz="914400">
              <a:buFont typeface="Arial" panose="020B0604020202020204" pitchFamily="34" charset="0"/>
              <a:buChar char="•"/>
            </a:pPr>
            <a:endParaRPr lang="en-US" sz="2200">
              <a:latin typeface="Atkinson Hyperlegible" pitchFamily="2" charset="0"/>
            </a:endParaRPr>
          </a:p>
          <a:p>
            <a:pPr marL="114300" indent="-342900" defTabSz="914400">
              <a:buFont typeface="Arial" panose="020B0604020202020204" pitchFamily="34" charset="0"/>
              <a:buChar char="•"/>
            </a:pPr>
            <a:r>
              <a:rPr lang="en-US" sz="2200">
                <a:latin typeface="Atkinson Hyperlegible" pitchFamily="2" charset="0"/>
              </a:rPr>
              <a:t>A plan for restoration is under way, we are hoping to return access to the public in the new year</a:t>
            </a:r>
          </a:p>
          <a:p>
            <a:pPr marL="114300" indent="-342900" defTabSz="914400">
              <a:buFont typeface="Arial" panose="020B0604020202020204" pitchFamily="34" charset="0"/>
              <a:buChar char="•"/>
            </a:pPr>
            <a:endParaRPr lang="en-US" sz="2200">
              <a:latin typeface="Atkinson Hyperlegible" pitchFamily="2" charset="0"/>
            </a:endParaRPr>
          </a:p>
          <a:p>
            <a:pPr marL="114300" indent="-342900" defTabSz="914400">
              <a:buFont typeface="Arial" panose="020B0604020202020204" pitchFamily="34" charset="0"/>
              <a:buChar char="•"/>
            </a:pPr>
            <a:r>
              <a:rPr lang="en-US" sz="2200">
                <a:latin typeface="Atkinson Hyperlegible" pitchFamily="2" charset="0"/>
              </a:rPr>
              <a:t>We are </a:t>
            </a:r>
            <a:r>
              <a:rPr lang="en-US" sz="2200" b="1">
                <a:latin typeface="Atkinson Hyperlegible" pitchFamily="2" charset="0"/>
              </a:rPr>
              <a:t>continuing to crawl to acquire websites</a:t>
            </a:r>
            <a:r>
              <a:rPr lang="en-US" sz="2200">
                <a:latin typeface="Atkinson Hyperlegible" pitchFamily="2" charset="0"/>
              </a:rPr>
              <a:t> and </a:t>
            </a:r>
            <a:r>
              <a:rPr lang="en-US" sz="2200" b="1">
                <a:latin typeface="Atkinson Hyperlegible" pitchFamily="2" charset="0"/>
              </a:rPr>
              <a:t>add new ones </a:t>
            </a:r>
            <a:r>
              <a:rPr lang="en-US" sz="2200">
                <a:latin typeface="Atkinson Hyperlegible" pitchFamily="2" charset="0"/>
              </a:rPr>
              <a:t>using AWS in the Cloud and using a subscription version of ArchiveWeb.page, Browsertrix.</a:t>
            </a:r>
            <a:endParaRPr lang="en-US" sz="2200" b="1">
              <a:latin typeface="Atkinson Hyperlegible" pitchFamily="2" charset="0"/>
            </a:endParaRPr>
          </a:p>
          <a:p>
            <a:pPr marL="295275" marR="116681" indent="-285750">
              <a:lnSpc>
                <a:spcPct val="104200"/>
              </a:lnSpc>
              <a:spcBef>
                <a:spcPts val="210"/>
              </a:spcBef>
              <a:buFont typeface="Arial" panose="020B0604020202020204" pitchFamily="34" charset="0"/>
              <a:buChar char="•"/>
            </a:pPr>
            <a:endParaRPr lang="en-GB" sz="2400" dirty="0" err="1">
              <a:solidFill>
                <a:srgbClr val="14133B"/>
              </a:solidFill>
              <a:latin typeface="Atkinson Hyperlegible" pitchFamily="2" charset="0"/>
              <a:cs typeface="Arial" panose="020B0604020202020204" pitchFamily="34" charset="0"/>
            </a:endParaRPr>
          </a:p>
        </p:txBody>
      </p:sp>
      <p:grpSp>
        <p:nvGrpSpPr>
          <p:cNvPr id="4" name="Graphic 21">
            <a:extLst>
              <a:ext uri="{FF2B5EF4-FFF2-40B4-BE49-F238E27FC236}">
                <a16:creationId xmlns:a16="http://schemas.microsoft.com/office/drawing/2014/main" id="{08B4D943-8CE6-40BD-B95D-6643C11D01C4}"/>
              </a:ext>
              <a:ext uri="{C183D7F6-B498-43B3-948B-1728B52AA6E4}">
                <adec:decorative xmlns:adec="http://schemas.microsoft.com/office/drawing/2017/decorative" val="1"/>
              </a:ext>
            </a:extLst>
          </p:cNvPr>
          <p:cNvGrpSpPr/>
          <p:nvPr/>
        </p:nvGrpSpPr>
        <p:grpSpPr>
          <a:xfrm>
            <a:off x="9252285" y="2655477"/>
            <a:ext cx="1765343" cy="2000299"/>
            <a:chOff x="6338397" y="2375061"/>
            <a:chExt cx="1765343" cy="2000299"/>
          </a:xfrm>
          <a:solidFill>
            <a:srgbClr val="000000"/>
          </a:solidFill>
        </p:grpSpPr>
        <p:sp>
          <p:nvSpPr>
            <p:cNvPr id="6" name="Freeform: Shape 5">
              <a:extLst>
                <a:ext uri="{FF2B5EF4-FFF2-40B4-BE49-F238E27FC236}">
                  <a16:creationId xmlns:a16="http://schemas.microsoft.com/office/drawing/2014/main" id="{35885433-B554-E099-9097-412DABA985C5}"/>
                </a:ext>
              </a:extLst>
            </p:cNvPr>
            <p:cNvSpPr/>
            <p:nvPr/>
          </p:nvSpPr>
          <p:spPr>
            <a:xfrm>
              <a:off x="6338397" y="2375061"/>
              <a:ext cx="1088580" cy="882489"/>
            </a:xfrm>
            <a:custGeom>
              <a:avLst/>
              <a:gdLst>
                <a:gd name="connsiteX0" fmla="*/ 853257 w 1088580"/>
                <a:gd name="connsiteY0" fmla="*/ 264765 h 882489"/>
                <a:gd name="connsiteX1" fmla="*/ 853257 w 1088580"/>
                <a:gd name="connsiteY1" fmla="*/ 823658 h 882489"/>
                <a:gd name="connsiteX2" fmla="*/ 676764 w 1088580"/>
                <a:gd name="connsiteY2" fmla="*/ 823658 h 882489"/>
                <a:gd name="connsiteX3" fmla="*/ 676764 w 1088580"/>
                <a:gd name="connsiteY3" fmla="*/ 882489 h 882489"/>
                <a:gd name="connsiteX4" fmla="*/ 1088580 w 1088580"/>
                <a:gd name="connsiteY4" fmla="*/ 882489 h 882489"/>
                <a:gd name="connsiteX5" fmla="*/ 1088580 w 1088580"/>
                <a:gd name="connsiteY5" fmla="*/ 823658 h 882489"/>
                <a:gd name="connsiteX6" fmla="*/ 912088 w 1088580"/>
                <a:gd name="connsiteY6" fmla="*/ 823658 h 882489"/>
                <a:gd name="connsiteX7" fmla="*/ 912088 w 1088580"/>
                <a:gd name="connsiteY7" fmla="*/ 205934 h 882489"/>
                <a:gd name="connsiteX8" fmla="*/ 468826 w 1088580"/>
                <a:gd name="connsiteY8" fmla="*/ 205934 h 882489"/>
                <a:gd name="connsiteX9" fmla="*/ 205932 w 1088580"/>
                <a:gd name="connsiteY9" fmla="*/ 1870 h 882489"/>
                <a:gd name="connsiteX10" fmla="*/ 1871 w 1088580"/>
                <a:gd name="connsiteY10" fmla="*/ 264765 h 882489"/>
                <a:gd name="connsiteX11" fmla="*/ 264763 w 1088580"/>
                <a:gd name="connsiteY11" fmla="*/ 468829 h 882489"/>
                <a:gd name="connsiteX12" fmla="*/ 468826 w 1088580"/>
                <a:gd name="connsiteY12" fmla="*/ 264765 h 882489"/>
                <a:gd name="connsiteX13" fmla="*/ 235532 w 1088580"/>
                <a:gd name="connsiteY13" fmla="*/ 411842 h 882489"/>
                <a:gd name="connsiteX14" fmla="*/ 59040 w 1088580"/>
                <a:gd name="connsiteY14" fmla="*/ 235349 h 882489"/>
                <a:gd name="connsiteX15" fmla="*/ 235532 w 1088580"/>
                <a:gd name="connsiteY15" fmla="*/ 58857 h 882489"/>
                <a:gd name="connsiteX16" fmla="*/ 412025 w 1088580"/>
                <a:gd name="connsiteY16" fmla="*/ 235349 h 882489"/>
                <a:gd name="connsiteX17" fmla="*/ 235532 w 1088580"/>
                <a:gd name="connsiteY17" fmla="*/ 411842 h 88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8580" h="882489">
                  <a:moveTo>
                    <a:pt x="853257" y="264765"/>
                  </a:moveTo>
                  <a:lnTo>
                    <a:pt x="853257" y="823658"/>
                  </a:lnTo>
                  <a:lnTo>
                    <a:pt x="676764" y="823658"/>
                  </a:lnTo>
                  <a:lnTo>
                    <a:pt x="676764" y="882489"/>
                  </a:lnTo>
                  <a:lnTo>
                    <a:pt x="1088580" y="882489"/>
                  </a:lnTo>
                  <a:lnTo>
                    <a:pt x="1088580" y="823658"/>
                  </a:lnTo>
                  <a:lnTo>
                    <a:pt x="912088" y="823658"/>
                  </a:lnTo>
                  <a:lnTo>
                    <a:pt x="912088" y="205934"/>
                  </a:lnTo>
                  <a:lnTo>
                    <a:pt x="468826" y="205934"/>
                  </a:lnTo>
                  <a:cubicBezTo>
                    <a:pt x="452580" y="76988"/>
                    <a:pt x="334880" y="-14373"/>
                    <a:pt x="205932" y="1870"/>
                  </a:cubicBezTo>
                  <a:cubicBezTo>
                    <a:pt x="76986" y="18116"/>
                    <a:pt x="-14375" y="135819"/>
                    <a:pt x="1871" y="264765"/>
                  </a:cubicBezTo>
                  <a:cubicBezTo>
                    <a:pt x="18117" y="393710"/>
                    <a:pt x="135817" y="485072"/>
                    <a:pt x="264763" y="468829"/>
                  </a:cubicBezTo>
                  <a:cubicBezTo>
                    <a:pt x="371405" y="455392"/>
                    <a:pt x="455389" y="371408"/>
                    <a:pt x="468826" y="264765"/>
                  </a:cubicBezTo>
                  <a:close/>
                  <a:moveTo>
                    <a:pt x="235532" y="411842"/>
                  </a:moveTo>
                  <a:cubicBezTo>
                    <a:pt x="138058" y="411842"/>
                    <a:pt x="59040" y="332823"/>
                    <a:pt x="59040" y="235349"/>
                  </a:cubicBezTo>
                  <a:cubicBezTo>
                    <a:pt x="59040" y="137875"/>
                    <a:pt x="138058" y="58857"/>
                    <a:pt x="235532" y="58857"/>
                  </a:cubicBezTo>
                  <a:cubicBezTo>
                    <a:pt x="333006" y="58857"/>
                    <a:pt x="412025" y="137875"/>
                    <a:pt x="412025" y="235349"/>
                  </a:cubicBezTo>
                  <a:cubicBezTo>
                    <a:pt x="411910" y="332776"/>
                    <a:pt x="332959" y="411727"/>
                    <a:pt x="235532" y="411842"/>
                  </a:cubicBezTo>
                  <a:close/>
                </a:path>
              </a:pathLst>
            </a:custGeom>
            <a:solidFill>
              <a:srgbClr val="EF1209"/>
            </a:solidFill>
            <a:ln w="29369"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F27FE57-27BD-31F3-C9D7-74F80CFE733C}"/>
                </a:ext>
              </a:extLst>
            </p:cNvPr>
            <p:cNvSpPr/>
            <p:nvPr/>
          </p:nvSpPr>
          <p:spPr>
            <a:xfrm>
              <a:off x="7015161" y="3492873"/>
              <a:ext cx="1088579" cy="882486"/>
            </a:xfrm>
            <a:custGeom>
              <a:avLst/>
              <a:gdLst>
                <a:gd name="connsiteX0" fmla="*/ 853048 w 1088579"/>
                <a:gd name="connsiteY0" fmla="*/ 411816 h 882486"/>
                <a:gd name="connsiteX1" fmla="*/ 619783 w 1088579"/>
                <a:gd name="connsiteY1" fmla="*/ 617724 h 882486"/>
                <a:gd name="connsiteX2" fmla="*/ 235324 w 1088579"/>
                <a:gd name="connsiteY2" fmla="*/ 617724 h 882486"/>
                <a:gd name="connsiteX3" fmla="*/ 235324 w 1088579"/>
                <a:gd name="connsiteY3" fmla="*/ 58831 h 882486"/>
                <a:gd name="connsiteX4" fmla="*/ 411816 w 1088579"/>
                <a:gd name="connsiteY4" fmla="*/ 58831 h 882486"/>
                <a:gd name="connsiteX5" fmla="*/ 411816 w 1088579"/>
                <a:gd name="connsiteY5" fmla="*/ 0 h 882486"/>
                <a:gd name="connsiteX6" fmla="*/ 0 w 1088579"/>
                <a:gd name="connsiteY6" fmla="*/ 0 h 882486"/>
                <a:gd name="connsiteX7" fmla="*/ 0 w 1088579"/>
                <a:gd name="connsiteY7" fmla="*/ 58831 h 882486"/>
                <a:gd name="connsiteX8" fmla="*/ 176493 w 1088579"/>
                <a:gd name="connsiteY8" fmla="*/ 58831 h 882486"/>
                <a:gd name="connsiteX9" fmla="*/ 176493 w 1088579"/>
                <a:gd name="connsiteY9" fmla="*/ 676555 h 882486"/>
                <a:gd name="connsiteX10" fmla="*/ 619754 w 1088579"/>
                <a:gd name="connsiteY10" fmla="*/ 676555 h 882486"/>
                <a:gd name="connsiteX11" fmla="*/ 882649 w 1088579"/>
                <a:gd name="connsiteY11" fmla="*/ 880616 h 882486"/>
                <a:gd name="connsiteX12" fmla="*/ 1086709 w 1088579"/>
                <a:gd name="connsiteY12" fmla="*/ 617724 h 882486"/>
                <a:gd name="connsiteX13" fmla="*/ 853048 w 1088579"/>
                <a:gd name="connsiteY13" fmla="*/ 411816 h 882486"/>
                <a:gd name="connsiteX14" fmla="*/ 853048 w 1088579"/>
                <a:gd name="connsiteY14" fmla="*/ 823632 h 882486"/>
                <a:gd name="connsiteX15" fmla="*/ 676555 w 1088579"/>
                <a:gd name="connsiteY15" fmla="*/ 647140 h 882486"/>
                <a:gd name="connsiteX16" fmla="*/ 853048 w 1088579"/>
                <a:gd name="connsiteY16" fmla="*/ 470647 h 882486"/>
                <a:gd name="connsiteX17" fmla="*/ 1029540 w 1088579"/>
                <a:gd name="connsiteY17" fmla="*/ 647140 h 882486"/>
                <a:gd name="connsiteX18" fmla="*/ 853048 w 1088579"/>
                <a:gd name="connsiteY18" fmla="*/ 823632 h 882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88579" h="882486">
                  <a:moveTo>
                    <a:pt x="853048" y="411816"/>
                  </a:moveTo>
                  <a:cubicBezTo>
                    <a:pt x="734536" y="411925"/>
                    <a:pt x="634597" y="500142"/>
                    <a:pt x="619783" y="617724"/>
                  </a:cubicBezTo>
                  <a:lnTo>
                    <a:pt x="235324" y="617724"/>
                  </a:lnTo>
                  <a:lnTo>
                    <a:pt x="235324" y="58831"/>
                  </a:lnTo>
                  <a:lnTo>
                    <a:pt x="411816" y="58831"/>
                  </a:lnTo>
                  <a:lnTo>
                    <a:pt x="411816" y="0"/>
                  </a:lnTo>
                  <a:lnTo>
                    <a:pt x="0" y="0"/>
                  </a:lnTo>
                  <a:lnTo>
                    <a:pt x="0" y="58831"/>
                  </a:lnTo>
                  <a:lnTo>
                    <a:pt x="176493" y="58831"/>
                  </a:lnTo>
                  <a:lnTo>
                    <a:pt x="176493" y="676555"/>
                  </a:lnTo>
                  <a:lnTo>
                    <a:pt x="619754" y="676555"/>
                  </a:lnTo>
                  <a:cubicBezTo>
                    <a:pt x="636000" y="805501"/>
                    <a:pt x="753700" y="896862"/>
                    <a:pt x="882649" y="880616"/>
                  </a:cubicBezTo>
                  <a:cubicBezTo>
                    <a:pt x="1011594" y="864373"/>
                    <a:pt x="1102955" y="746670"/>
                    <a:pt x="1086709" y="617724"/>
                  </a:cubicBezTo>
                  <a:cubicBezTo>
                    <a:pt x="1071878" y="499992"/>
                    <a:pt x="971709" y="411722"/>
                    <a:pt x="853048" y="411816"/>
                  </a:cubicBezTo>
                  <a:close/>
                  <a:moveTo>
                    <a:pt x="853048" y="823632"/>
                  </a:moveTo>
                  <a:cubicBezTo>
                    <a:pt x="755574" y="823632"/>
                    <a:pt x="676555" y="744614"/>
                    <a:pt x="676555" y="647140"/>
                  </a:cubicBezTo>
                  <a:cubicBezTo>
                    <a:pt x="676555" y="549666"/>
                    <a:pt x="755574" y="470647"/>
                    <a:pt x="853048" y="470647"/>
                  </a:cubicBezTo>
                  <a:cubicBezTo>
                    <a:pt x="950522" y="470647"/>
                    <a:pt x="1029540" y="549666"/>
                    <a:pt x="1029540" y="647140"/>
                  </a:cubicBezTo>
                  <a:cubicBezTo>
                    <a:pt x="1029426" y="744567"/>
                    <a:pt x="950475" y="823518"/>
                    <a:pt x="853048" y="823632"/>
                  </a:cubicBezTo>
                  <a:close/>
                </a:path>
              </a:pathLst>
            </a:custGeom>
            <a:solidFill>
              <a:srgbClr val="3C97CB"/>
            </a:solidFill>
            <a:ln w="29369" cap="flat">
              <a:noFill/>
              <a:prstDash val="solid"/>
              <a:miter/>
            </a:ln>
          </p:spPr>
          <p:txBody>
            <a:bodyPr rtlCol="0" anchor="ctr"/>
            <a:lstStyle/>
            <a:p>
              <a:endParaRPr lang="en-GB"/>
            </a:p>
          </p:txBody>
        </p:sp>
      </p:grpSp>
    </p:spTree>
    <p:extLst>
      <p:ext uri="{BB962C8B-B14F-4D97-AF65-F5344CB8AC3E}">
        <p14:creationId xmlns:p14="http://schemas.microsoft.com/office/powerpoint/2010/main" val="1737278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28EDB-6C3A-7341-A90A-142A58B32173}"/>
              </a:ext>
            </a:extLst>
          </p:cNvPr>
          <p:cNvSpPr>
            <a:spLocks noGrp="1"/>
          </p:cNvSpPr>
          <p:nvPr>
            <p:ph type="title"/>
          </p:nvPr>
        </p:nvSpPr>
        <p:spPr>
          <a:xfrm>
            <a:off x="6172202" y="980556"/>
            <a:ext cx="4963883" cy="1624520"/>
          </a:xfrm>
        </p:spPr>
        <p:txBody>
          <a:bodyPr anchor="ctr">
            <a:normAutofit/>
          </a:bodyPr>
          <a:lstStyle/>
          <a:p>
            <a:r>
              <a:rPr lang="en-GB" sz="4000">
                <a:solidFill>
                  <a:schemeClr val="tx2"/>
                </a:solidFill>
                <a:latin typeface="DM Serif Display" pitchFamily="2" charset="0"/>
              </a:rPr>
              <a:t>Storage and access</a:t>
            </a:r>
          </a:p>
        </p:txBody>
      </p:sp>
      <p:pic>
        <p:nvPicPr>
          <p:cNvPr id="21" name="Picture 20" descr="A map of the United Kingdom indicating Legal Deposit Library Reading Rooms and archive storage. The Map is © OpenStreetMap contributors.">
            <a:extLst>
              <a:ext uri="{FF2B5EF4-FFF2-40B4-BE49-F238E27FC236}">
                <a16:creationId xmlns:a16="http://schemas.microsoft.com/office/drawing/2014/main" id="{5FA4C83F-3794-4C22-0ED6-304696BA87AB}"/>
              </a:ext>
            </a:extLst>
          </p:cNvPr>
          <p:cNvPicPr>
            <a:picLocks noChangeAspect="1"/>
          </p:cNvPicPr>
          <p:nvPr/>
        </p:nvPicPr>
        <p:blipFill rotWithShape="1">
          <a:blip r:embed="rId3"/>
          <a:srcRect l="19976" r="94"/>
          <a:stretch/>
        </p:blipFill>
        <p:spPr>
          <a:xfrm>
            <a:off x="1442681" y="0"/>
            <a:ext cx="4577118" cy="6858000"/>
          </a:xfrm>
          <a:prstGeom prst="rect">
            <a:avLst/>
          </a:prstGeom>
        </p:spPr>
      </p:pic>
      <p:sp>
        <p:nvSpPr>
          <p:cNvPr id="3" name="Content Placeholder 2">
            <a:extLst>
              <a:ext uri="{FF2B5EF4-FFF2-40B4-BE49-F238E27FC236}">
                <a16:creationId xmlns:a16="http://schemas.microsoft.com/office/drawing/2014/main" id="{109143E9-365A-4FB7-E1BA-3ACD63C54D01}"/>
              </a:ext>
            </a:extLst>
          </p:cNvPr>
          <p:cNvSpPr>
            <a:spLocks noGrp="1"/>
          </p:cNvSpPr>
          <p:nvPr>
            <p:ph idx="1"/>
          </p:nvPr>
        </p:nvSpPr>
        <p:spPr>
          <a:xfrm>
            <a:off x="6172203" y="2421468"/>
            <a:ext cx="5816597" cy="3613149"/>
          </a:xfrm>
        </p:spPr>
        <p:txBody>
          <a:bodyPr anchor="ctr">
            <a:normAutofit/>
          </a:bodyPr>
          <a:lstStyle/>
          <a:p>
            <a:r>
              <a:rPr lang="en-GB" sz="1700">
                <a:latin typeface="Atkinson Hyperlegible" pitchFamily="2" charset="0"/>
              </a:rPr>
              <a:t>The Legal Deposit Libraries will provide reading room access for the archive in ten locations across the UK, three of them at NLS in Edinburgh and Glasgow</a:t>
            </a:r>
          </a:p>
          <a:p>
            <a:r>
              <a:rPr lang="en-GB" sz="1700">
                <a:latin typeface="Atkinson Hyperlegible" pitchFamily="2" charset="0"/>
              </a:rPr>
              <a:t>Crawling in the Cloud approved in, and developed from 2020</a:t>
            </a:r>
          </a:p>
          <a:p>
            <a:r>
              <a:rPr lang="en-GB" sz="1700">
                <a:latin typeface="Atkinson Hyperlegible" pitchFamily="2" charset="0"/>
              </a:rPr>
              <a:t>AWS storage includes 2020-22 domain crawls and now, frequent crawls using Legal Deposit software, Heritrix</a:t>
            </a:r>
          </a:p>
          <a:p>
            <a:pPr lvl="1"/>
            <a:r>
              <a:rPr lang="en-GB" sz="1300">
                <a:latin typeface="Atkinson Hyperlegible" pitchFamily="2" charset="0"/>
              </a:rPr>
              <a:t>Heritrix is polite, and provides contact details in the user/agent request header in case of any issue</a:t>
            </a:r>
          </a:p>
        </p:txBody>
      </p:sp>
      <p:sp>
        <p:nvSpPr>
          <p:cNvPr id="17" name="Rectangle: Rounded Corners 16">
            <a:extLst>
              <a:ext uri="{FF2B5EF4-FFF2-40B4-BE49-F238E27FC236}">
                <a16:creationId xmlns:a16="http://schemas.microsoft.com/office/drawing/2014/main" id="{40C6E014-308B-71B1-37CA-5E41F9C3A676}"/>
              </a:ext>
              <a:ext uri="{C183D7F6-B498-43B3-948B-1728B52AA6E4}">
                <adec:decorative xmlns:adec="http://schemas.microsoft.com/office/drawing/2017/decorative" val="1"/>
              </a:ext>
            </a:extLst>
          </p:cNvPr>
          <p:cNvSpPr/>
          <p:nvPr/>
        </p:nvSpPr>
        <p:spPr>
          <a:xfrm>
            <a:off x="1442681" y="6629401"/>
            <a:ext cx="2057400" cy="228599"/>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600"/>
              </a:spcAft>
            </a:pPr>
            <a:r>
              <a:rPr lang="en-GB" sz="1000"/>
              <a:t>© </a:t>
            </a:r>
            <a:r>
              <a:rPr lang="en-GB" sz="1000">
                <a:hlinkClick r:id="rId4"/>
              </a:rPr>
              <a:t>OpenStreetMap contributors</a:t>
            </a:r>
            <a:endParaRPr lang="en-GB" sz="1000"/>
          </a:p>
        </p:txBody>
      </p:sp>
      <p:pic>
        <p:nvPicPr>
          <p:cNvPr id="5" name="Picture 4">
            <a:extLst>
              <a:ext uri="{FF2B5EF4-FFF2-40B4-BE49-F238E27FC236}">
                <a16:creationId xmlns:a16="http://schemas.microsoft.com/office/drawing/2014/main" id="{B38C6EA1-C195-7516-47FD-50FED9001F5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2919" y="6231847"/>
            <a:ext cx="526880" cy="526880"/>
          </a:xfrm>
          <a:prstGeom prst="rect">
            <a:avLst/>
          </a:prstGeom>
          <a:effectLst>
            <a:softEdge rad="63500"/>
          </a:effectLst>
        </p:spPr>
      </p:pic>
    </p:spTree>
    <p:extLst>
      <p:ext uri="{BB962C8B-B14F-4D97-AF65-F5344CB8AC3E}">
        <p14:creationId xmlns:p14="http://schemas.microsoft.com/office/powerpoint/2010/main" val="8200796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63E0BD0-F1A5-654F-0DA9-62AB87738E8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39CEF95-3C1E-EDF1-5414-60EECAAD8708}"/>
              </a:ext>
            </a:extLst>
          </p:cNvPr>
          <p:cNvSpPr txBox="1">
            <a:spLocks noGrp="1"/>
          </p:cNvSpPr>
          <p:nvPr>
            <p:ph type="title" idx="4294967295"/>
          </p:nvPr>
        </p:nvSpPr>
        <p:spPr>
          <a:xfrm>
            <a:off x="610059" y="548036"/>
            <a:ext cx="6815770"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9525"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chemeClr val="tx2"/>
                </a:solidFill>
                <a:effectLst/>
                <a:uLnTx/>
                <a:uFillTx/>
                <a:latin typeface="DM Serif Display" pitchFamily="2" charset="0"/>
                <a:ea typeface="+mn-ea"/>
                <a:cs typeface="Arial" panose="020B0604020202020204" pitchFamily="34" charset="0"/>
              </a:rPr>
              <a:t>Archiving with Browsertrix</a:t>
            </a:r>
            <a:endParaRPr kumimoji="0" lang="en-GB" sz="4000" b="0" i="0" u="none" strike="noStrike" kern="1200" cap="none" spc="0" normalizeH="0" baseline="0" noProof="0" dirty="0">
              <a:ln>
                <a:noFill/>
              </a:ln>
              <a:solidFill>
                <a:schemeClr val="tx2"/>
              </a:solidFill>
              <a:effectLst/>
              <a:uLnTx/>
              <a:uFillTx/>
              <a:latin typeface="DM Serif Display" pitchFamily="2" charset="0"/>
              <a:ea typeface="+mn-ea"/>
              <a:cs typeface="Arial" panose="020B0604020202020204" pitchFamily="34" charset="0"/>
            </a:endParaRPr>
          </a:p>
        </p:txBody>
      </p:sp>
      <p:sp>
        <p:nvSpPr>
          <p:cNvPr id="2" name="object 2">
            <a:extLst>
              <a:ext uri="{FF2B5EF4-FFF2-40B4-BE49-F238E27FC236}">
                <a16:creationId xmlns:a16="http://schemas.microsoft.com/office/drawing/2014/main" id="{51F394B3-10E8-B886-0716-F5C3FCE675C2}"/>
              </a:ext>
            </a:extLst>
          </p:cNvPr>
          <p:cNvSpPr txBox="1"/>
          <p:nvPr/>
        </p:nvSpPr>
        <p:spPr>
          <a:xfrm>
            <a:off x="821349" y="1827664"/>
            <a:ext cx="6815770" cy="4124591"/>
          </a:xfrm>
          <a:prstGeom prst="rect">
            <a:avLst/>
          </a:prstGeom>
        </p:spPr>
        <p:txBody>
          <a:bodyPr vert="horz" wrap="square" lIns="0" tIns="0" rIns="0" bIns="0" rtlCol="0">
            <a:spAutoFit/>
          </a:bodyPr>
          <a:lstStyle/>
          <a:p>
            <a:pPr marL="9525" marR="116681">
              <a:lnSpc>
                <a:spcPct val="104200"/>
              </a:lnSpc>
              <a:spcBef>
                <a:spcPts val="210"/>
              </a:spcBef>
            </a:pPr>
            <a:r>
              <a:rPr lang="en-GB" sz="2800">
                <a:solidFill>
                  <a:srgbClr val="14133B"/>
                </a:solidFill>
                <a:latin typeface="Atkinson Hyperlegible" pitchFamily="2" charset="0"/>
                <a:cs typeface="Arial" panose="020B0604020202020204" pitchFamily="34" charset="0"/>
              </a:rPr>
              <a:t>Browsertrix is used to collect websites which are more difficult to archive, for reasons including:</a:t>
            </a:r>
          </a:p>
          <a:p>
            <a:pPr marL="295275" marR="116681" indent="-285750">
              <a:lnSpc>
                <a:spcPct val="104200"/>
              </a:lnSpc>
              <a:spcBef>
                <a:spcPts val="210"/>
              </a:spcBef>
              <a:buFont typeface="Arial" panose="020B0604020202020204" pitchFamily="34" charset="0"/>
              <a:buChar char="•"/>
            </a:pPr>
            <a:r>
              <a:rPr lang="en-GB" sz="2800">
                <a:solidFill>
                  <a:srgbClr val="14133B"/>
                </a:solidFill>
                <a:latin typeface="Atkinson Hyperlegible" pitchFamily="2" charset="0"/>
                <a:cs typeface="Arial" panose="020B0604020202020204" pitchFamily="34" charset="0"/>
              </a:rPr>
              <a:t>Javascript (Embedded Flourish visualisations, Wix), </a:t>
            </a:r>
          </a:p>
          <a:p>
            <a:pPr marL="295275" marR="116681" indent="-285750">
              <a:lnSpc>
                <a:spcPct val="104200"/>
              </a:lnSpc>
              <a:spcBef>
                <a:spcPts val="210"/>
              </a:spcBef>
              <a:buFont typeface="Arial" panose="020B0604020202020204" pitchFamily="34" charset="0"/>
              <a:buChar char="•"/>
            </a:pPr>
            <a:r>
              <a:rPr lang="en-GB" sz="2800">
                <a:solidFill>
                  <a:srgbClr val="14133B"/>
                </a:solidFill>
                <a:latin typeface="Atkinson Hyperlegible" pitchFamily="2" charset="0"/>
                <a:cs typeface="Arial" panose="020B0604020202020204" pitchFamily="34" charset="0"/>
              </a:rPr>
              <a:t>Storage of assets (Wix, Squarespace).</a:t>
            </a:r>
          </a:p>
          <a:p>
            <a:pPr marL="295275" marR="116681" indent="-285750">
              <a:lnSpc>
                <a:spcPct val="104200"/>
              </a:lnSpc>
              <a:spcBef>
                <a:spcPts val="210"/>
              </a:spcBef>
              <a:buFont typeface="Arial" panose="020B0604020202020204" pitchFamily="34" charset="0"/>
              <a:buChar char="•"/>
            </a:pPr>
            <a:r>
              <a:rPr lang="en-GB" sz="2800">
                <a:solidFill>
                  <a:srgbClr val="14133B"/>
                </a:solidFill>
                <a:latin typeface="Atkinson Hyperlegible" pitchFamily="2" charset="0"/>
                <a:cs typeface="Arial" panose="020B0604020202020204" pitchFamily="34" charset="0"/>
              </a:rPr>
              <a:t>Big (more room for crawler traps!)</a:t>
            </a:r>
          </a:p>
          <a:p>
            <a:pPr marL="295275" marR="116681" indent="-285750">
              <a:lnSpc>
                <a:spcPct val="104200"/>
              </a:lnSpc>
              <a:spcBef>
                <a:spcPts val="210"/>
              </a:spcBef>
              <a:buFont typeface="Arial" panose="020B0604020202020204" pitchFamily="34" charset="0"/>
              <a:buChar char="•"/>
            </a:pPr>
            <a:r>
              <a:rPr lang="en-GB" sz="2800">
                <a:solidFill>
                  <a:srgbClr val="14133B"/>
                </a:solidFill>
                <a:latin typeface="Atkinson Hyperlegible" pitchFamily="2" charset="0"/>
                <a:cs typeface="Arial" panose="020B0604020202020204" pitchFamily="34" charset="0"/>
              </a:rPr>
              <a:t>Profiles allow for automatic acceptance of e.g. Distillery website age challenge</a:t>
            </a:r>
            <a:endParaRPr lang="en-GB" sz="2800" dirty="0" err="1">
              <a:solidFill>
                <a:srgbClr val="14133B"/>
              </a:solidFill>
              <a:latin typeface="Atkinson Hyperlegible" pitchFamily="2" charset="0"/>
              <a:cs typeface="Arial" panose="020B0604020202020204" pitchFamily="34" charset="0"/>
            </a:endParaRPr>
          </a:p>
        </p:txBody>
      </p:sp>
      <p:sp>
        <p:nvSpPr>
          <p:cNvPr id="6" name="object 2">
            <a:extLst>
              <a:ext uri="{FF2B5EF4-FFF2-40B4-BE49-F238E27FC236}">
                <a16:creationId xmlns:a16="http://schemas.microsoft.com/office/drawing/2014/main" id="{3B55E769-4219-41C2-F67E-E9F8B3BEA3E1}"/>
              </a:ext>
            </a:extLst>
          </p:cNvPr>
          <p:cNvSpPr txBox="1"/>
          <p:nvPr/>
        </p:nvSpPr>
        <p:spPr>
          <a:xfrm>
            <a:off x="4802883" y="6503623"/>
            <a:ext cx="4370024" cy="218458"/>
          </a:xfrm>
          <a:prstGeom prst="rect">
            <a:avLst/>
          </a:prstGeom>
        </p:spPr>
        <p:txBody>
          <a:bodyPr vert="horz" wrap="square" lIns="0" tIns="0" rIns="0" bIns="0" rtlCol="0">
            <a:spAutoFit/>
          </a:bodyPr>
          <a:lstStyle/>
          <a:p>
            <a:pPr marL="9525" marR="116681">
              <a:lnSpc>
                <a:spcPct val="104200"/>
              </a:lnSpc>
              <a:spcBef>
                <a:spcPts val="210"/>
              </a:spcBef>
            </a:pPr>
            <a:r>
              <a:rPr lang="en-GB" sz="1400" spc="-4">
                <a:solidFill>
                  <a:srgbClr val="373736"/>
                </a:solidFill>
                <a:latin typeface="Atkinson Hyperlegible" pitchFamily="2" charset="0"/>
                <a:cs typeface="Arial" panose="020B0604020202020204" pitchFamily="34" charset="0"/>
              </a:rPr>
              <a:t>Archiving in Browsertrix: visual results</a:t>
            </a:r>
            <a:endParaRPr lang="en-GB" sz="1400" spc="-4" dirty="0">
              <a:solidFill>
                <a:srgbClr val="373736"/>
              </a:solidFill>
              <a:latin typeface="Atkinson Hyperlegible" pitchFamily="2" charset="0"/>
              <a:cs typeface="Arial" panose="020B0604020202020204" pitchFamily="34" charset="0"/>
            </a:endParaRPr>
          </a:p>
        </p:txBody>
      </p:sp>
      <p:pic>
        <p:nvPicPr>
          <p:cNvPr id="3" name="Content Placeholder 5" descr="A screenshot of nls.uk being archived using the Browsertrix tool.">
            <a:extLst>
              <a:ext uri="{FF2B5EF4-FFF2-40B4-BE49-F238E27FC236}">
                <a16:creationId xmlns:a16="http://schemas.microsoft.com/office/drawing/2014/main" id="{A40CAFB6-A773-C52C-18B6-923CD2F1840F}"/>
              </a:ext>
            </a:extLst>
          </p:cNvPr>
          <p:cNvPicPr>
            <a:picLocks noChangeAspect="1"/>
          </p:cNvPicPr>
          <p:nvPr/>
        </p:nvPicPr>
        <p:blipFill>
          <a:blip r:embed="rId4" cstate="hqprint">
            <a:extLst>
              <a:ext uri="{28A0092B-C50C-407E-A947-70E740481C1C}">
                <a14:useLocalDpi xmlns:a14="http://schemas.microsoft.com/office/drawing/2010/main" val="0"/>
              </a:ext>
            </a:extLst>
          </a:blip>
          <a:srcRect r="-3"/>
          <a:stretch/>
        </p:blipFill>
        <p:spPr>
          <a:xfrm>
            <a:off x="7848408" y="1645920"/>
            <a:ext cx="4038600" cy="5212080"/>
          </a:xfrm>
          <a:prstGeom prst="rect">
            <a:avLst/>
          </a:prstGeom>
          <a:noFill/>
          <a:ln w="12700">
            <a:solidFill>
              <a:srgbClr val="3399FF"/>
            </a:solidFill>
          </a:ln>
        </p:spPr>
      </p:pic>
      <p:pic>
        <p:nvPicPr>
          <p:cNvPr id="4" name="Picture 3">
            <a:extLst>
              <a:ext uri="{FF2B5EF4-FFF2-40B4-BE49-F238E27FC236}">
                <a16:creationId xmlns:a16="http://schemas.microsoft.com/office/drawing/2014/main" id="{63641CB2-EF55-DF0C-35E3-4479AE878A0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3335" y="6085972"/>
            <a:ext cx="526880" cy="526880"/>
          </a:xfrm>
          <a:prstGeom prst="rect">
            <a:avLst/>
          </a:prstGeom>
          <a:effectLst>
            <a:softEdge rad="63500"/>
          </a:effectLst>
        </p:spPr>
      </p:pic>
    </p:spTree>
    <p:extLst>
      <p:ext uri="{BB962C8B-B14F-4D97-AF65-F5344CB8AC3E}">
        <p14:creationId xmlns:p14="http://schemas.microsoft.com/office/powerpoint/2010/main" val="384476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841E4A-4BC8-46DD-AF1C-31605910FBF1}"/>
            </a:ext>
          </a:extLst>
        </p:cNvPr>
        <p:cNvGrpSpPr/>
        <p:nvPr/>
      </p:nvGrpSpPr>
      <p:grpSpPr>
        <a:xfrm>
          <a:off x="0" y="0"/>
          <a:ext cx="0" cy="0"/>
          <a:chOff x="0" y="0"/>
          <a:chExt cx="0" cy="0"/>
        </a:xfrm>
      </p:grpSpPr>
      <p:sp useBgFill="1">
        <p:nvSpPr>
          <p:cNvPr id="1078" name="Rectangle 1077">
            <a:extLst>
              <a:ext uri="{FF2B5EF4-FFF2-40B4-BE49-F238E27FC236}">
                <a16:creationId xmlns:a16="http://schemas.microsoft.com/office/drawing/2014/main" id="{AB902CB9-C7DC-4673-B7D5-F22DCF0EC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C87F6F-0085-440C-5480-BB38EACB424C}"/>
              </a:ext>
            </a:extLst>
          </p:cNvPr>
          <p:cNvSpPr>
            <a:spLocks noGrp="1"/>
          </p:cNvSpPr>
          <p:nvPr>
            <p:ph type="title"/>
          </p:nvPr>
        </p:nvSpPr>
        <p:spPr>
          <a:xfrm>
            <a:off x="838200" y="552741"/>
            <a:ext cx="3999971" cy="1690798"/>
          </a:xfrm>
        </p:spPr>
        <p:txBody>
          <a:bodyPr vert="horz" lIns="91440" tIns="45720" rIns="91440" bIns="45720" rtlCol="0">
            <a:normAutofit/>
          </a:bodyPr>
          <a:lstStyle/>
          <a:p>
            <a:r>
              <a:rPr lang="en-US" sz="3400" kern="1200">
                <a:latin typeface="DM Serif Display" pitchFamily="2" charset="0"/>
              </a:rPr>
              <a:t>Providing access to publications in an archived website</a:t>
            </a:r>
          </a:p>
        </p:txBody>
      </p:sp>
      <p:sp>
        <p:nvSpPr>
          <p:cNvPr id="1042" name="Content Placeholder 20">
            <a:extLst>
              <a:ext uri="{FF2B5EF4-FFF2-40B4-BE49-F238E27FC236}">
                <a16:creationId xmlns:a16="http://schemas.microsoft.com/office/drawing/2014/main" id="{F9B31F42-B25E-E8D6-8F5D-7083534BA832}"/>
              </a:ext>
            </a:extLst>
          </p:cNvPr>
          <p:cNvSpPr>
            <a:spLocks noGrp="1"/>
          </p:cNvSpPr>
          <p:nvPr>
            <p:ph idx="1"/>
          </p:nvPr>
        </p:nvSpPr>
        <p:spPr>
          <a:xfrm>
            <a:off x="838200" y="2400475"/>
            <a:ext cx="3999971" cy="3721829"/>
          </a:xfrm>
        </p:spPr>
        <p:txBody>
          <a:bodyPr>
            <a:normAutofit/>
          </a:bodyPr>
          <a:lstStyle/>
          <a:p>
            <a:r>
              <a:rPr lang="en-US" sz="2000">
                <a:latin typeface="Atkinson Hyperlegible" pitchFamily="2" charset="0"/>
              </a:rPr>
              <a:t>Browsertrix allows public collections, so where licencing has allowed, we have been archiving to support our Acquisitions workflow.</a:t>
            </a:r>
          </a:p>
          <a:p>
            <a:r>
              <a:rPr lang="en-US" sz="2000">
                <a:latin typeface="Atkinson Hyperlegible" pitchFamily="2" charset="0"/>
              </a:rPr>
              <a:t>The items have been catalogued as an “Electronic Collection” alongside other digital items collected by publisher on our cataloguing system</a:t>
            </a:r>
          </a:p>
        </p:txBody>
      </p:sp>
      <p:pic>
        <p:nvPicPr>
          <p:cNvPr id="19" name="Picture 18">
            <a:extLst>
              <a:ext uri="{FF2B5EF4-FFF2-40B4-BE49-F238E27FC236}">
                <a16:creationId xmlns:a16="http://schemas.microsoft.com/office/drawing/2014/main" id="{B5C8CF4E-C907-08D6-DC02-D6DF7E78888F}"/>
              </a:ext>
            </a:extLst>
          </p:cNvPr>
          <p:cNvPicPr>
            <a:picLocks noChangeAspect="1"/>
          </p:cNvPicPr>
          <p:nvPr/>
        </p:nvPicPr>
        <p:blipFill>
          <a:blip r:embed="rId3"/>
          <a:stretch>
            <a:fillRect/>
          </a:stretch>
        </p:blipFill>
        <p:spPr>
          <a:xfrm>
            <a:off x="5490810" y="4313093"/>
            <a:ext cx="3325118" cy="2335895"/>
          </a:xfrm>
          <a:prstGeom prst="rect">
            <a:avLst/>
          </a:prstGeom>
        </p:spPr>
      </p:pic>
      <p:pic>
        <p:nvPicPr>
          <p:cNvPr id="13" name="Picture 12">
            <a:extLst>
              <a:ext uri="{FF2B5EF4-FFF2-40B4-BE49-F238E27FC236}">
                <a16:creationId xmlns:a16="http://schemas.microsoft.com/office/drawing/2014/main" id="{932C6930-3AE6-94C3-5F7F-6206A1448640}"/>
              </a:ext>
            </a:extLst>
          </p:cNvPr>
          <p:cNvPicPr>
            <a:picLocks noChangeAspect="1"/>
          </p:cNvPicPr>
          <p:nvPr/>
        </p:nvPicPr>
        <p:blipFill>
          <a:blip r:embed="rId4"/>
          <a:srcRect r="26710" b="7377"/>
          <a:stretch>
            <a:fillRect/>
          </a:stretch>
        </p:blipFill>
        <p:spPr>
          <a:xfrm>
            <a:off x="5096446" y="763395"/>
            <a:ext cx="3325118" cy="2741958"/>
          </a:xfrm>
          <a:prstGeom prst="rect">
            <a:avLst/>
          </a:prstGeom>
        </p:spPr>
      </p:pic>
      <p:pic>
        <p:nvPicPr>
          <p:cNvPr id="6" name="Picture 5">
            <a:extLst>
              <a:ext uri="{FF2B5EF4-FFF2-40B4-BE49-F238E27FC236}">
                <a16:creationId xmlns:a16="http://schemas.microsoft.com/office/drawing/2014/main" id="{D066EADB-67BC-FAB0-E8D4-83FA606874D2}"/>
              </a:ext>
            </a:extLst>
          </p:cNvPr>
          <p:cNvPicPr>
            <a:picLocks noChangeAspect="1"/>
          </p:cNvPicPr>
          <p:nvPr/>
        </p:nvPicPr>
        <p:blipFill>
          <a:blip r:embed="rId5"/>
          <a:srcRect t="18609" r="3" b="11804"/>
          <a:stretch>
            <a:fillRect/>
          </a:stretch>
        </p:blipFill>
        <p:spPr>
          <a:xfrm>
            <a:off x="8545010" y="758517"/>
            <a:ext cx="3643941" cy="2434354"/>
          </a:xfrm>
          <a:prstGeom prst="rect">
            <a:avLst/>
          </a:prstGeom>
        </p:spPr>
      </p:pic>
      <p:pic>
        <p:nvPicPr>
          <p:cNvPr id="21" name="Picture 20">
            <a:extLst>
              <a:ext uri="{FF2B5EF4-FFF2-40B4-BE49-F238E27FC236}">
                <a16:creationId xmlns:a16="http://schemas.microsoft.com/office/drawing/2014/main" id="{FAF81BA8-873D-14B1-C878-6029716D56D2}"/>
              </a:ext>
            </a:extLst>
          </p:cNvPr>
          <p:cNvPicPr>
            <a:picLocks noChangeAspect="1"/>
          </p:cNvPicPr>
          <p:nvPr/>
        </p:nvPicPr>
        <p:blipFill>
          <a:blip r:embed="rId6"/>
          <a:stretch>
            <a:fillRect/>
          </a:stretch>
        </p:blipFill>
        <p:spPr>
          <a:xfrm>
            <a:off x="9290769" y="5221245"/>
            <a:ext cx="2152419" cy="1512074"/>
          </a:xfrm>
          <a:prstGeom prst="rect">
            <a:avLst/>
          </a:prstGeom>
        </p:spPr>
      </p:pic>
      <p:pic>
        <p:nvPicPr>
          <p:cNvPr id="17" name="Picture 16">
            <a:extLst>
              <a:ext uri="{FF2B5EF4-FFF2-40B4-BE49-F238E27FC236}">
                <a16:creationId xmlns:a16="http://schemas.microsoft.com/office/drawing/2014/main" id="{A7253C2B-1077-4963-F588-5163CB042FE6}"/>
              </a:ext>
            </a:extLst>
          </p:cNvPr>
          <p:cNvPicPr>
            <a:picLocks noChangeAspect="1"/>
          </p:cNvPicPr>
          <p:nvPr/>
        </p:nvPicPr>
        <p:blipFill>
          <a:blip r:embed="rId7"/>
          <a:stretch>
            <a:fillRect/>
          </a:stretch>
        </p:blipFill>
        <p:spPr>
          <a:xfrm>
            <a:off x="9290770" y="3505352"/>
            <a:ext cx="2152419" cy="1512074"/>
          </a:xfrm>
          <a:prstGeom prst="rect">
            <a:avLst/>
          </a:prstGeom>
        </p:spPr>
      </p:pic>
      <p:sp>
        <p:nvSpPr>
          <p:cNvPr id="23" name="Arrow: Right 22">
            <a:extLst>
              <a:ext uri="{FF2B5EF4-FFF2-40B4-BE49-F238E27FC236}">
                <a16:creationId xmlns:a16="http://schemas.microsoft.com/office/drawing/2014/main" id="{7CC0D7F1-1A22-3806-6E2A-72D8CE32AA8C}"/>
              </a:ext>
            </a:extLst>
          </p:cNvPr>
          <p:cNvSpPr/>
          <p:nvPr/>
        </p:nvSpPr>
        <p:spPr>
          <a:xfrm>
            <a:off x="7895974" y="2489173"/>
            <a:ext cx="960193" cy="360310"/>
          </a:xfrm>
          <a:prstGeom prst="rightArrow">
            <a:avLst/>
          </a:prstGeom>
          <a:solidFill>
            <a:srgbClr val="3399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Arrow: Right 23">
            <a:extLst>
              <a:ext uri="{FF2B5EF4-FFF2-40B4-BE49-F238E27FC236}">
                <a16:creationId xmlns:a16="http://schemas.microsoft.com/office/drawing/2014/main" id="{71A1548E-1B58-6669-C733-6DC8A46129A5}"/>
              </a:ext>
            </a:extLst>
          </p:cNvPr>
          <p:cNvSpPr/>
          <p:nvPr/>
        </p:nvSpPr>
        <p:spPr>
          <a:xfrm rot="5400000">
            <a:off x="11052965" y="3386560"/>
            <a:ext cx="960193" cy="360310"/>
          </a:xfrm>
          <a:prstGeom prst="rightArrow">
            <a:avLst/>
          </a:prstGeom>
          <a:solidFill>
            <a:srgbClr val="3399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rrow: Right 24">
            <a:extLst>
              <a:ext uri="{FF2B5EF4-FFF2-40B4-BE49-F238E27FC236}">
                <a16:creationId xmlns:a16="http://schemas.microsoft.com/office/drawing/2014/main" id="{AB5D80E0-7B97-B4AE-5A45-E05D50727603}"/>
              </a:ext>
            </a:extLst>
          </p:cNvPr>
          <p:cNvSpPr/>
          <p:nvPr/>
        </p:nvSpPr>
        <p:spPr>
          <a:xfrm rot="5400000">
            <a:off x="11053858" y="5249181"/>
            <a:ext cx="960193" cy="360310"/>
          </a:xfrm>
          <a:prstGeom prst="rightArrow">
            <a:avLst/>
          </a:prstGeom>
          <a:solidFill>
            <a:srgbClr val="3399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rrow: Right 25">
            <a:extLst>
              <a:ext uri="{FF2B5EF4-FFF2-40B4-BE49-F238E27FC236}">
                <a16:creationId xmlns:a16="http://schemas.microsoft.com/office/drawing/2014/main" id="{6EA9D88B-37A2-FC63-E982-942AA3EA6A10}"/>
              </a:ext>
            </a:extLst>
          </p:cNvPr>
          <p:cNvSpPr/>
          <p:nvPr/>
        </p:nvSpPr>
        <p:spPr>
          <a:xfrm rot="10800000">
            <a:off x="8376070" y="6255195"/>
            <a:ext cx="960193" cy="360310"/>
          </a:xfrm>
          <a:prstGeom prst="rightArrow">
            <a:avLst/>
          </a:prstGeom>
          <a:solidFill>
            <a:srgbClr val="3399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89442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3BB11F7-E173-D4BE-E394-562E98FC80EB}"/>
              </a:ext>
            </a:extLst>
          </p:cNvPr>
          <p:cNvSpPr txBox="1">
            <a:spLocks noGrp="1"/>
          </p:cNvSpPr>
          <p:nvPr>
            <p:ph type="title" idx="4294967295"/>
          </p:nvPr>
        </p:nvSpPr>
        <p:spPr>
          <a:xfrm>
            <a:off x="790240" y="477615"/>
            <a:ext cx="7257288"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9525"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chemeClr val="tx2"/>
                </a:solidFill>
                <a:effectLst/>
                <a:uLnTx/>
                <a:uFillTx/>
                <a:latin typeface="DM Serif Display" pitchFamily="2" charset="0"/>
                <a:ea typeface="+mn-ea"/>
                <a:cs typeface="Arial" panose="020B0604020202020204" pitchFamily="34" charset="0"/>
              </a:rPr>
              <a:t>What can a librarian aim for? (realistically)</a:t>
            </a:r>
            <a:endParaRPr kumimoji="0" lang="en-GB" sz="4000" b="0" i="0" u="none" strike="noStrike" kern="1200" cap="none" spc="0" normalizeH="0" baseline="0" noProof="0" dirty="0">
              <a:ln>
                <a:noFill/>
              </a:ln>
              <a:solidFill>
                <a:schemeClr val="tx2"/>
              </a:solidFill>
              <a:effectLst/>
              <a:uLnTx/>
              <a:uFillTx/>
              <a:latin typeface="DM Serif Display" pitchFamily="2" charset="0"/>
              <a:ea typeface="+mn-ea"/>
              <a:cs typeface="Arial" panose="020B0604020202020204" pitchFamily="34" charset="0"/>
            </a:endParaRPr>
          </a:p>
        </p:txBody>
      </p:sp>
      <p:sp>
        <p:nvSpPr>
          <p:cNvPr id="14" name="Content Placeholder 4">
            <a:extLst>
              <a:ext uri="{FF2B5EF4-FFF2-40B4-BE49-F238E27FC236}">
                <a16:creationId xmlns:a16="http://schemas.microsoft.com/office/drawing/2014/main" id="{AB5A7B0B-591A-2D57-945B-E401B1DAF7E7}"/>
              </a:ext>
            </a:extLst>
          </p:cNvPr>
          <p:cNvSpPr>
            <a:spLocks noGrp="1"/>
          </p:cNvSpPr>
          <p:nvPr>
            <p:ph sz="half" idx="1"/>
          </p:nvPr>
        </p:nvSpPr>
        <p:spPr>
          <a:xfrm>
            <a:off x="923544" y="2097817"/>
            <a:ext cx="5181600" cy="4351338"/>
          </a:xfrm>
        </p:spPr>
        <p:txBody>
          <a:bodyPr/>
          <a:lstStyle/>
          <a:p>
            <a:r>
              <a:rPr lang="en-US">
                <a:latin typeface="Atkinson Hyperlegible" pitchFamily="2" charset="0"/>
              </a:rPr>
              <a:t>To provide readers with the means of producing repeatable results which they can:</a:t>
            </a:r>
          </a:p>
          <a:p>
            <a:pPr lvl="1"/>
            <a:r>
              <a:rPr lang="en-US" sz="2800">
                <a:latin typeface="Atkinson Hyperlegible" pitchFamily="2" charset="0"/>
              </a:rPr>
              <a:t>Read</a:t>
            </a:r>
          </a:p>
          <a:p>
            <a:pPr lvl="1"/>
            <a:r>
              <a:rPr lang="en-US" sz="2800">
                <a:latin typeface="Atkinson Hyperlegible" pitchFamily="2" charset="0"/>
              </a:rPr>
              <a:t>Reproduce</a:t>
            </a:r>
          </a:p>
          <a:p>
            <a:pPr lvl="1"/>
            <a:r>
              <a:rPr lang="en-US" sz="2800">
                <a:latin typeface="Atkinson Hyperlegible" pitchFamily="2" charset="0"/>
              </a:rPr>
              <a:t>Take home</a:t>
            </a:r>
          </a:p>
          <a:p>
            <a:pPr lvl="1"/>
            <a:r>
              <a:rPr lang="en-US" sz="2800">
                <a:latin typeface="Atkinson Hyperlegible" pitchFamily="2" charset="0"/>
              </a:rPr>
              <a:t>Publish</a:t>
            </a:r>
          </a:p>
          <a:p>
            <a:r>
              <a:rPr lang="en-US">
                <a:latin typeface="Atkinson Hyperlegible" pitchFamily="2" charset="0"/>
              </a:rPr>
              <a:t>And be read by others</a:t>
            </a:r>
          </a:p>
          <a:p>
            <a:endParaRPr lang="en-GB"/>
          </a:p>
        </p:txBody>
      </p:sp>
      <p:pic>
        <p:nvPicPr>
          <p:cNvPr id="18" name="Content Placeholder 17" descr="A diagram of &quot;the siloing of digital archives, problematic given the needs of scholars. Figure 4 demonstrates this in terms of what a historian wants. Yet, with vendor and platform silos, what historians confront is seen in Figure 5.&quot;">
            <a:extLst>
              <a:ext uri="{FF2B5EF4-FFF2-40B4-BE49-F238E27FC236}">
                <a16:creationId xmlns:a16="http://schemas.microsoft.com/office/drawing/2014/main" id="{0F41337E-360A-69F6-CF81-E5E877501C9C}"/>
              </a:ext>
            </a:extLst>
          </p:cNvPr>
          <p:cNvPicPr>
            <a:picLocks noGrp="1" noChangeAspect="1"/>
          </p:cNvPicPr>
          <p:nvPr>
            <p:ph sz="half" idx="2"/>
          </p:nvPr>
        </p:nvPicPr>
        <p:blipFill>
          <a:blip r:embed="rId4" cstate="hqprint">
            <a:extLst>
              <a:ext uri="{28A0092B-C50C-407E-A947-70E740481C1C}">
                <a14:useLocalDpi xmlns:a14="http://schemas.microsoft.com/office/drawing/2010/main" val="0"/>
              </a:ext>
            </a:extLst>
          </a:blip>
          <a:srcRect/>
          <a:stretch/>
        </p:blipFill>
        <p:spPr>
          <a:xfrm>
            <a:off x="7086600" y="1255775"/>
            <a:ext cx="4181856" cy="5006531"/>
          </a:xfrm>
          <a:prstGeom prst="rect">
            <a:avLst/>
          </a:prstGeom>
          <a:ln>
            <a:noFill/>
          </a:ln>
          <a:effectLst>
            <a:softEdge rad="112500"/>
          </a:effectLst>
        </p:spPr>
      </p:pic>
      <p:sp>
        <p:nvSpPr>
          <p:cNvPr id="21" name="object 2">
            <a:extLst>
              <a:ext uri="{FF2B5EF4-FFF2-40B4-BE49-F238E27FC236}">
                <a16:creationId xmlns:a16="http://schemas.microsoft.com/office/drawing/2014/main" id="{A3295AB2-6934-C01D-8407-C9EEC2E06C9C}"/>
              </a:ext>
            </a:extLst>
          </p:cNvPr>
          <p:cNvSpPr txBox="1"/>
          <p:nvPr/>
        </p:nvSpPr>
        <p:spPr>
          <a:xfrm>
            <a:off x="7171944" y="6262306"/>
            <a:ext cx="4562048" cy="442493"/>
          </a:xfrm>
          <a:prstGeom prst="rect">
            <a:avLst/>
          </a:prstGeom>
        </p:spPr>
        <p:txBody>
          <a:bodyPr vert="horz" wrap="square" lIns="0" tIns="0" rIns="0" bIns="0" rtlCol="0">
            <a:spAutoFit/>
          </a:bodyPr>
          <a:lstStyle/>
          <a:p>
            <a:pPr marL="9525" marR="116681">
              <a:lnSpc>
                <a:spcPct val="104200"/>
              </a:lnSpc>
              <a:spcBef>
                <a:spcPts val="210"/>
              </a:spcBef>
            </a:pPr>
            <a:r>
              <a:rPr lang="en-GB" sz="1400" spc="-4">
                <a:solidFill>
                  <a:srgbClr val="373736"/>
                </a:solidFill>
                <a:latin typeface="Atkinson Hyperlegible" pitchFamily="2" charset="0"/>
                <a:cs typeface="Arial" panose="020B0604020202020204" pitchFamily="34" charset="0"/>
              </a:rPr>
              <a:t>Milligan, Ian Transformation of Historical Research in the Digital Age </a:t>
            </a:r>
            <a:r>
              <a:rPr lang="en-GB" sz="1400">
                <a:hlinkClick r:id="rId5"/>
              </a:rPr>
              <a:t>doi.org/10.1017/9781009026055 </a:t>
            </a:r>
            <a:endParaRPr lang="en-GB" sz="1400" spc="-4" dirty="0">
              <a:solidFill>
                <a:srgbClr val="373736"/>
              </a:solidFill>
              <a:latin typeface="Atkinson Hyperlegible" pitchFamily="2" charset="0"/>
              <a:cs typeface="Arial" panose="020B0604020202020204" pitchFamily="34" charset="0"/>
            </a:endParaRPr>
          </a:p>
        </p:txBody>
      </p:sp>
      <p:sp>
        <p:nvSpPr>
          <p:cNvPr id="20" name="Rectangle 19">
            <a:extLst>
              <a:ext uri="{FF2B5EF4-FFF2-40B4-BE49-F238E27FC236}">
                <a16:creationId xmlns:a16="http://schemas.microsoft.com/office/drawing/2014/main" id="{FE4826A8-CDE1-B189-F861-304161493AC3}"/>
              </a:ext>
              <a:ext uri="{C183D7F6-B498-43B3-948B-1728B52AA6E4}">
                <adec:decorative xmlns:adec="http://schemas.microsoft.com/office/drawing/2017/decorative" val="1"/>
              </a:ext>
            </a:extLst>
          </p:cNvPr>
          <p:cNvSpPr/>
          <p:nvPr/>
        </p:nvSpPr>
        <p:spPr>
          <a:xfrm>
            <a:off x="7482840" y="5626611"/>
            <a:ext cx="3389376" cy="402813"/>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GB" sz="2000" b="1"/>
              <a:t>Figure 5</a:t>
            </a:r>
            <a:r>
              <a:rPr lang="en-GB" sz="2000"/>
              <a:t> What scholars get</a:t>
            </a:r>
            <a:endParaRPr lang="en-GB" sz="2000" b="1"/>
          </a:p>
        </p:txBody>
      </p:sp>
      <p:sp>
        <p:nvSpPr>
          <p:cNvPr id="19" name="Rectangle 18">
            <a:extLst>
              <a:ext uri="{FF2B5EF4-FFF2-40B4-BE49-F238E27FC236}">
                <a16:creationId xmlns:a16="http://schemas.microsoft.com/office/drawing/2014/main" id="{8AECF39A-B6C1-11BE-9615-730C292E5D58}"/>
              </a:ext>
              <a:ext uri="{C183D7F6-B498-43B3-948B-1728B52AA6E4}">
                <adec:decorative xmlns:adec="http://schemas.microsoft.com/office/drawing/2017/decorative" val="1"/>
              </a:ext>
            </a:extLst>
          </p:cNvPr>
          <p:cNvSpPr/>
          <p:nvPr/>
        </p:nvSpPr>
        <p:spPr>
          <a:xfrm>
            <a:off x="7482840" y="3242834"/>
            <a:ext cx="3389376" cy="402813"/>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GB" sz="2000" b="1"/>
              <a:t>Figure 4</a:t>
            </a:r>
            <a:r>
              <a:rPr lang="en-GB" sz="2000"/>
              <a:t> What scholars want</a:t>
            </a:r>
            <a:endParaRPr lang="en-GB" sz="2000" b="1"/>
          </a:p>
        </p:txBody>
      </p:sp>
    </p:spTree>
    <p:extLst>
      <p:ext uri="{BB962C8B-B14F-4D97-AF65-F5344CB8AC3E}">
        <p14:creationId xmlns:p14="http://schemas.microsoft.com/office/powerpoint/2010/main" val="4284431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D44F2-C538-DC06-DE47-0077CA5F176D}"/>
              </a:ext>
            </a:extLst>
          </p:cNvPr>
          <p:cNvSpPr>
            <a:spLocks noGrp="1"/>
          </p:cNvSpPr>
          <p:nvPr>
            <p:ph type="title"/>
          </p:nvPr>
        </p:nvSpPr>
        <p:spPr/>
        <p:txBody>
          <a:bodyPr>
            <a:normAutofit/>
          </a:bodyPr>
          <a:lstStyle/>
          <a:p>
            <a:r>
              <a:rPr lang="en-GB" sz="4000">
                <a:solidFill>
                  <a:schemeClr val="tx2"/>
                </a:solidFill>
                <a:latin typeface="DM Serif Display" pitchFamily="2" charset="0"/>
              </a:rPr>
              <a:t>Collections – embracing complexity</a:t>
            </a:r>
          </a:p>
        </p:txBody>
      </p:sp>
      <p:graphicFrame>
        <p:nvGraphicFramePr>
          <p:cNvPr id="5" name="Content Placeholder 4">
            <a:extLst>
              <a:ext uri="{FF2B5EF4-FFF2-40B4-BE49-F238E27FC236}">
                <a16:creationId xmlns:a16="http://schemas.microsoft.com/office/drawing/2014/main" id="{0DC520CD-D32B-A6A2-1825-7FC70968868A}"/>
              </a:ext>
            </a:extLst>
          </p:cNvPr>
          <p:cNvGraphicFramePr>
            <a:graphicFrameLocks noGrp="1"/>
          </p:cNvGraphicFramePr>
          <p:nvPr>
            <p:ph sz="half" idx="1"/>
            <p:extLst>
              <p:ext uri="{D42A27DB-BD31-4B8C-83A1-F6EECF244321}">
                <p14:modId xmlns:p14="http://schemas.microsoft.com/office/powerpoint/2010/main" val="3046278097"/>
              </p:ext>
            </p:extLst>
          </p:nvPr>
        </p:nvGraphicFramePr>
        <p:xfrm>
          <a:off x="838200" y="1825625"/>
          <a:ext cx="98679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911369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A28231-3794-8238-31C5-5B4E9C3FBC59}"/>
              </a:ext>
            </a:extLst>
          </p:cNvPr>
          <p:cNvSpPr>
            <a:spLocks noGrp="1"/>
          </p:cNvSpPr>
          <p:nvPr>
            <p:ph type="title"/>
          </p:nvPr>
        </p:nvSpPr>
        <p:spPr>
          <a:xfrm>
            <a:off x="838200" y="557189"/>
            <a:ext cx="9093200" cy="1081111"/>
          </a:xfrm>
        </p:spPr>
        <p:txBody>
          <a:bodyPr vert="horz" lIns="91440" tIns="45720" rIns="91440" bIns="45720" rtlCol="0" anchor="ctr">
            <a:normAutofit/>
          </a:bodyPr>
          <a:lstStyle/>
          <a:p>
            <a:r>
              <a:rPr lang="en-US" sz="5200" kern="1200">
                <a:solidFill>
                  <a:schemeClr val="tx2"/>
                </a:solidFill>
                <a:latin typeface="DM Serif Display" pitchFamily="2" charset="0"/>
              </a:rPr>
              <a:t>Collecting priorities</a:t>
            </a:r>
          </a:p>
        </p:txBody>
      </p:sp>
      <p:sp>
        <p:nvSpPr>
          <p:cNvPr id="3" name="Content Placeholder 2">
            <a:extLst>
              <a:ext uri="{FF2B5EF4-FFF2-40B4-BE49-F238E27FC236}">
                <a16:creationId xmlns:a16="http://schemas.microsoft.com/office/drawing/2014/main" id="{3C4C57BC-E083-F7B6-47F5-36FD15FA2B31}"/>
              </a:ext>
            </a:extLst>
          </p:cNvPr>
          <p:cNvSpPr>
            <a:spLocks noGrp="1"/>
          </p:cNvSpPr>
          <p:nvPr>
            <p:ph sz="half" idx="1"/>
          </p:nvPr>
        </p:nvSpPr>
        <p:spPr>
          <a:xfrm>
            <a:off x="838198" y="1825625"/>
            <a:ext cx="10461173" cy="4351338"/>
          </a:xfrm>
        </p:spPr>
        <p:txBody>
          <a:bodyPr numCol="2">
            <a:normAutofit/>
          </a:bodyPr>
          <a:lstStyle/>
          <a:p>
            <a:pPr lvl="0"/>
            <a:r>
              <a:rPr lang="en-GB">
                <a:latin typeface="Atkinson Hyperlegible" pitchFamily="2" charset="0"/>
              </a:rPr>
              <a:t>Scottish History</a:t>
            </a:r>
            <a:endParaRPr lang="en-US">
              <a:latin typeface="Atkinson Hyperlegible" pitchFamily="2" charset="0"/>
            </a:endParaRPr>
          </a:p>
          <a:p>
            <a:pPr lvl="0"/>
            <a:r>
              <a:rPr lang="en-GB">
                <a:latin typeface="Atkinson Hyperlegible" pitchFamily="2" charset="0"/>
              </a:rPr>
              <a:t>Scottish Politics, Political Parties, Trade Unionism and Labour History</a:t>
            </a:r>
            <a:endParaRPr lang="en-US">
              <a:latin typeface="Atkinson Hyperlegible" pitchFamily="2" charset="0"/>
            </a:endParaRPr>
          </a:p>
          <a:p>
            <a:pPr lvl="0"/>
            <a:r>
              <a:rPr lang="en-GB">
                <a:latin typeface="Atkinson Hyperlegible" pitchFamily="2" charset="0"/>
              </a:rPr>
              <a:t>Scottish Government, Parliament and Official publications</a:t>
            </a:r>
            <a:endParaRPr lang="en-US">
              <a:latin typeface="Atkinson Hyperlegible" pitchFamily="2" charset="0"/>
            </a:endParaRPr>
          </a:p>
          <a:p>
            <a:pPr lvl="0"/>
            <a:r>
              <a:rPr lang="en-GB">
                <a:latin typeface="Atkinson Hyperlegible" pitchFamily="2" charset="0"/>
              </a:rPr>
              <a:t>Scottish business, economy and tourism</a:t>
            </a:r>
            <a:endParaRPr lang="en-US">
              <a:latin typeface="Atkinson Hyperlegible" pitchFamily="2" charset="0"/>
            </a:endParaRPr>
          </a:p>
          <a:p>
            <a:pPr lvl="0"/>
            <a:r>
              <a:rPr lang="en-GB">
                <a:latin typeface="Atkinson Hyperlegible" pitchFamily="2" charset="0"/>
              </a:rPr>
              <a:t>Scottish cinema, film, television and media</a:t>
            </a:r>
            <a:endParaRPr lang="en-US">
              <a:latin typeface="Atkinson Hyperlegible" pitchFamily="2" charset="0"/>
            </a:endParaRPr>
          </a:p>
          <a:p>
            <a:pPr lvl="0"/>
            <a:r>
              <a:rPr lang="en-GB">
                <a:latin typeface="Atkinson Hyperlegible" pitchFamily="2" charset="0"/>
              </a:rPr>
              <a:t>Scottish art, photography and architecture</a:t>
            </a:r>
            <a:endParaRPr lang="en-US">
              <a:latin typeface="Atkinson Hyperlegible" pitchFamily="2" charset="0"/>
            </a:endParaRPr>
          </a:p>
          <a:p>
            <a:pPr lvl="0"/>
            <a:r>
              <a:rPr lang="en-GB">
                <a:latin typeface="Atkinson Hyperlegible" pitchFamily="2" charset="0"/>
              </a:rPr>
              <a:t>Scottish music</a:t>
            </a:r>
            <a:endParaRPr lang="en-US">
              <a:latin typeface="Atkinson Hyperlegible" pitchFamily="2" charset="0"/>
            </a:endParaRPr>
          </a:p>
          <a:p>
            <a:pPr lvl="0"/>
            <a:r>
              <a:rPr lang="en-GB">
                <a:latin typeface="Atkinson Hyperlegible" pitchFamily="2" charset="0"/>
              </a:rPr>
              <a:t>Contemporary sciences</a:t>
            </a:r>
            <a:endParaRPr lang="en-US">
              <a:latin typeface="Atkinson Hyperlegible" pitchFamily="2" charset="0"/>
            </a:endParaRPr>
          </a:p>
        </p:txBody>
      </p:sp>
    </p:spTree>
    <p:extLst>
      <p:ext uri="{BB962C8B-B14F-4D97-AF65-F5344CB8AC3E}">
        <p14:creationId xmlns:p14="http://schemas.microsoft.com/office/powerpoint/2010/main" val="7591085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29174-82EA-ED68-FFD3-F62AF45A6ABC}"/>
              </a:ext>
            </a:extLst>
          </p:cNvPr>
          <p:cNvSpPr>
            <a:spLocks noGrp="1"/>
          </p:cNvSpPr>
          <p:nvPr>
            <p:ph type="title"/>
          </p:nvPr>
        </p:nvSpPr>
        <p:spPr>
          <a:xfrm>
            <a:off x="1944713" y="621864"/>
            <a:ext cx="7858200" cy="1157242"/>
          </a:xfrm>
        </p:spPr>
        <p:txBody>
          <a:bodyPr vert="horz" lIns="91440" tIns="45720" rIns="91440" bIns="45720" rtlCol="0" anchor="ctr">
            <a:normAutofit/>
          </a:bodyPr>
          <a:lstStyle/>
          <a:p>
            <a:r>
              <a:rPr lang="en-US" sz="4000">
                <a:solidFill>
                  <a:schemeClr val="tx2"/>
                </a:solidFill>
                <a:latin typeface="DM Serif Display" pitchFamily="2" charset="0"/>
              </a:rPr>
              <a:t>Maintenance collections</a:t>
            </a:r>
          </a:p>
        </p:txBody>
      </p:sp>
      <p:sp>
        <p:nvSpPr>
          <p:cNvPr id="3" name="Content Placeholder 2">
            <a:extLst>
              <a:ext uri="{FF2B5EF4-FFF2-40B4-BE49-F238E27FC236}">
                <a16:creationId xmlns:a16="http://schemas.microsoft.com/office/drawing/2014/main" id="{F40AAA12-9CA8-3711-5E71-4A299168D82E}"/>
              </a:ext>
            </a:extLst>
          </p:cNvPr>
          <p:cNvSpPr>
            <a:spLocks/>
          </p:cNvSpPr>
          <p:nvPr/>
        </p:nvSpPr>
        <p:spPr>
          <a:xfrm>
            <a:off x="2104880" y="1600205"/>
            <a:ext cx="7051312" cy="4557134"/>
          </a:xfrm>
          <a:prstGeom prst="rect">
            <a:avLst/>
          </a:prstGeom>
          <a:noFill/>
        </p:spPr>
        <p:txBody>
          <a:bodyPr/>
          <a:lstStyle/>
          <a:p>
            <a:pPr defTabSz="786384">
              <a:spcAft>
                <a:spcPts val="600"/>
              </a:spcAft>
            </a:pPr>
            <a:r>
              <a:rPr lang="en-GB" sz="2400">
                <a:latin typeface="Atkinson Hyperlegible" pitchFamily="2" charset="0"/>
              </a:rPr>
              <a:t>Regular work to meet Library collecting priorities:</a:t>
            </a:r>
          </a:p>
          <a:p>
            <a:pPr marL="285750" indent="-285750" defTabSz="786384">
              <a:spcAft>
                <a:spcPts val="600"/>
              </a:spcAft>
              <a:buFont typeface="Arial" panose="020B0604020202020204" pitchFamily="34" charset="0"/>
              <a:buChar char="•"/>
            </a:pPr>
            <a:r>
              <a:rPr lang="en-GB" sz="2400">
                <a:latin typeface="Atkinson Hyperlegible" pitchFamily="2" charset="0"/>
              </a:rPr>
              <a:t>Local Authorities</a:t>
            </a:r>
          </a:p>
          <a:p>
            <a:pPr marL="285750" indent="-285750" defTabSz="786384">
              <a:spcAft>
                <a:spcPts val="600"/>
              </a:spcAft>
              <a:buFont typeface="Arial" panose="020B0604020202020204" pitchFamily="34" charset="0"/>
              <a:buChar char="•"/>
            </a:pPr>
            <a:r>
              <a:rPr lang="en-GB" sz="2400">
                <a:latin typeface="Atkinson Hyperlegible" pitchFamily="2" charset="0"/>
              </a:rPr>
              <a:t>MSPs</a:t>
            </a:r>
          </a:p>
          <a:p>
            <a:pPr marL="285750" indent="-285750" defTabSz="786384">
              <a:spcAft>
                <a:spcPts val="600"/>
              </a:spcAft>
              <a:buFont typeface="Arial" panose="020B0604020202020204" pitchFamily="34" charset="0"/>
              <a:buChar char="•"/>
            </a:pPr>
            <a:r>
              <a:rPr lang="en-GB" sz="2400">
                <a:latin typeface="Atkinson Hyperlegible" pitchFamily="2" charset="0"/>
              </a:rPr>
              <a:t>MPs</a:t>
            </a:r>
          </a:p>
          <a:p>
            <a:pPr marL="285750" indent="-285750" defTabSz="786384">
              <a:spcAft>
                <a:spcPts val="600"/>
              </a:spcAft>
              <a:buFont typeface="Arial" panose="020B0604020202020204" pitchFamily="34" charset="0"/>
              <a:buChar char="•"/>
            </a:pPr>
            <a:r>
              <a:rPr lang="en-GB" sz="2400">
                <a:latin typeface="Atkinson Hyperlegible" pitchFamily="2" charset="0"/>
              </a:rPr>
              <a:t>Public Inquiries</a:t>
            </a:r>
          </a:p>
          <a:p>
            <a:pPr marL="285750" indent="-285750" defTabSz="786384">
              <a:spcAft>
                <a:spcPts val="600"/>
              </a:spcAft>
              <a:buFont typeface="Arial" panose="020B0604020202020204" pitchFamily="34" charset="0"/>
              <a:buChar char="•"/>
            </a:pPr>
            <a:r>
              <a:rPr lang="en-GB" sz="2400">
                <a:latin typeface="Atkinson Hyperlegible" pitchFamily="2" charset="0"/>
              </a:rPr>
              <a:t>News sites</a:t>
            </a:r>
          </a:p>
          <a:p>
            <a:pPr marL="285750" indent="-285750" defTabSz="786384">
              <a:spcAft>
                <a:spcPts val="600"/>
              </a:spcAft>
              <a:buFont typeface="Arial" panose="020B0604020202020204" pitchFamily="34" charset="0"/>
              <a:buChar char="•"/>
            </a:pPr>
            <a:r>
              <a:rPr lang="en-GB" sz="2400">
                <a:latin typeface="Atkinson Hyperlegible" pitchFamily="2" charset="0"/>
              </a:rPr>
              <a:t>Scottish Government</a:t>
            </a:r>
          </a:p>
          <a:p>
            <a:pPr marL="285750" indent="-285750" defTabSz="786384">
              <a:spcAft>
                <a:spcPts val="600"/>
              </a:spcAft>
              <a:buFont typeface="Arial" panose="020B0604020202020204" pitchFamily="34" charset="0"/>
              <a:buChar char="•"/>
            </a:pPr>
            <a:r>
              <a:rPr lang="en-GB" sz="2400">
                <a:latin typeface="Atkinson Hyperlegible" pitchFamily="2" charset="0"/>
              </a:rPr>
              <a:t>Universities and Colleges</a:t>
            </a:r>
          </a:p>
          <a:p>
            <a:pPr marL="285750" indent="-285750" defTabSz="786384">
              <a:spcAft>
                <a:spcPts val="600"/>
              </a:spcAft>
              <a:buFont typeface="Arial" panose="020B0604020202020204" pitchFamily="34" charset="0"/>
              <a:buChar char="•"/>
            </a:pPr>
            <a:r>
              <a:rPr lang="en-GB" sz="2400">
                <a:latin typeface="Atkinson Hyperlegible" pitchFamily="2" charset="0"/>
              </a:rPr>
              <a:t>National Library of Scotland</a:t>
            </a:r>
          </a:p>
          <a:p>
            <a:pPr marL="285750" indent="-285750" defTabSz="786384">
              <a:spcAft>
                <a:spcPts val="600"/>
              </a:spcAft>
              <a:buFont typeface="Arial" panose="020B0604020202020204" pitchFamily="34" charset="0"/>
              <a:buChar char="•"/>
            </a:pPr>
            <a:r>
              <a:rPr lang="en-US" sz="2400">
                <a:latin typeface="Atkinson Hyperlegible" pitchFamily="2" charset="0"/>
              </a:rPr>
              <a:t>Business 100</a:t>
            </a:r>
            <a:endParaRPr lang="en-GB" sz="2400">
              <a:latin typeface="Atkinson Hyperlegible" pitchFamily="2" charset="0"/>
            </a:endParaRPr>
          </a:p>
        </p:txBody>
      </p:sp>
      <p:grpSp>
        <p:nvGrpSpPr>
          <p:cNvPr id="9" name="Graphic 7" descr="Tools outline">
            <a:extLst>
              <a:ext uri="{FF2B5EF4-FFF2-40B4-BE49-F238E27FC236}">
                <a16:creationId xmlns:a16="http://schemas.microsoft.com/office/drawing/2014/main" id="{7DFBFEA9-775F-B572-38ED-F9303E96E989}"/>
              </a:ext>
            </a:extLst>
          </p:cNvPr>
          <p:cNvGrpSpPr/>
          <p:nvPr/>
        </p:nvGrpSpPr>
        <p:grpSpPr>
          <a:xfrm>
            <a:off x="7651898" y="3626069"/>
            <a:ext cx="2151015" cy="2254458"/>
            <a:chOff x="8986490" y="3560505"/>
            <a:chExt cx="1607027" cy="1608537"/>
          </a:xfrm>
          <a:pattFill prst="trellis">
            <a:fgClr>
              <a:srgbClr val="1C1C1C"/>
            </a:fgClr>
            <a:bgClr>
              <a:schemeClr val="bg1"/>
            </a:bgClr>
          </a:pattFill>
        </p:grpSpPr>
        <p:sp>
          <p:nvSpPr>
            <p:cNvPr id="10" name="Freeform: Shape 9">
              <a:extLst>
                <a:ext uri="{FF2B5EF4-FFF2-40B4-BE49-F238E27FC236}">
                  <a16:creationId xmlns:a16="http://schemas.microsoft.com/office/drawing/2014/main" id="{BBA01B43-C648-FBD3-8CD5-EE23BFC3FAA8}"/>
                </a:ext>
              </a:extLst>
            </p:cNvPr>
            <p:cNvSpPr/>
            <p:nvPr/>
          </p:nvSpPr>
          <p:spPr>
            <a:xfrm>
              <a:off x="9838282" y="4413482"/>
              <a:ext cx="754866" cy="754452"/>
            </a:xfrm>
            <a:custGeom>
              <a:avLst/>
              <a:gdLst>
                <a:gd name="connsiteX0" fmla="*/ 205384 w 754866"/>
                <a:gd name="connsiteY0" fmla="*/ 0 h 754452"/>
                <a:gd name="connsiteX1" fmla="*/ 177460 w 754866"/>
                <a:gd name="connsiteY1" fmla="*/ 27944 h 754452"/>
                <a:gd name="connsiteX2" fmla="*/ 698011 w 754866"/>
                <a:gd name="connsiteY2" fmla="*/ 547330 h 754452"/>
                <a:gd name="connsiteX3" fmla="*/ 685174 w 754866"/>
                <a:gd name="connsiteY3" fmla="*/ 684009 h 754452"/>
                <a:gd name="connsiteX4" fmla="*/ 610327 w 754866"/>
                <a:gd name="connsiteY4" fmla="*/ 714975 h 754452"/>
                <a:gd name="connsiteX5" fmla="*/ 550628 w 754866"/>
                <a:gd name="connsiteY5" fmla="*/ 695740 h 754452"/>
                <a:gd name="connsiteX6" fmla="*/ 539944 w 754866"/>
                <a:gd name="connsiteY6" fmla="*/ 687840 h 754452"/>
                <a:gd name="connsiteX7" fmla="*/ 535619 w 754866"/>
                <a:gd name="connsiteY7" fmla="*/ 683891 h 754452"/>
                <a:gd name="connsiteX8" fmla="*/ 27924 w 754866"/>
                <a:gd name="connsiteY8" fmla="*/ 177460 h 754452"/>
                <a:gd name="connsiteX9" fmla="*/ 0 w 754866"/>
                <a:gd name="connsiteY9" fmla="*/ 205384 h 754452"/>
                <a:gd name="connsiteX10" fmla="*/ 508583 w 754866"/>
                <a:gd name="connsiteY10" fmla="*/ 711696 h 754452"/>
                <a:gd name="connsiteX11" fmla="*/ 527463 w 754866"/>
                <a:gd name="connsiteY11" fmla="*/ 727712 h 754452"/>
                <a:gd name="connsiteX12" fmla="*/ 610406 w 754866"/>
                <a:gd name="connsiteY12" fmla="*/ 754452 h 754452"/>
                <a:gd name="connsiteX13" fmla="*/ 713099 w 754866"/>
                <a:gd name="connsiteY13" fmla="*/ 711914 h 754452"/>
                <a:gd name="connsiteX14" fmla="*/ 728897 w 754866"/>
                <a:gd name="connsiteY14" fmla="*/ 522328 h 75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4866" h="754452">
                  <a:moveTo>
                    <a:pt x="205384" y="0"/>
                  </a:moveTo>
                  <a:lnTo>
                    <a:pt x="177460" y="27944"/>
                  </a:lnTo>
                  <a:lnTo>
                    <a:pt x="698011" y="547330"/>
                  </a:lnTo>
                  <a:cubicBezTo>
                    <a:pt x="725131" y="590551"/>
                    <a:pt x="719868" y="646594"/>
                    <a:pt x="685174" y="684009"/>
                  </a:cubicBezTo>
                  <a:cubicBezTo>
                    <a:pt x="665270" y="703773"/>
                    <a:pt x="638378" y="714898"/>
                    <a:pt x="610327" y="714975"/>
                  </a:cubicBezTo>
                  <a:cubicBezTo>
                    <a:pt x="588892" y="715050"/>
                    <a:pt x="567987" y="708313"/>
                    <a:pt x="550628" y="695740"/>
                  </a:cubicBezTo>
                  <a:cubicBezTo>
                    <a:pt x="550628" y="695740"/>
                    <a:pt x="544071" y="691277"/>
                    <a:pt x="539944" y="687840"/>
                  </a:cubicBezTo>
                  <a:cubicBezTo>
                    <a:pt x="538779" y="686892"/>
                    <a:pt x="535619" y="683891"/>
                    <a:pt x="535619" y="683891"/>
                  </a:cubicBezTo>
                  <a:lnTo>
                    <a:pt x="27924" y="177460"/>
                  </a:lnTo>
                  <a:lnTo>
                    <a:pt x="0" y="205384"/>
                  </a:lnTo>
                  <a:lnTo>
                    <a:pt x="508583" y="711696"/>
                  </a:lnTo>
                  <a:lnTo>
                    <a:pt x="527463" y="727712"/>
                  </a:lnTo>
                  <a:cubicBezTo>
                    <a:pt x="551585" y="745176"/>
                    <a:pt x="580626" y="754539"/>
                    <a:pt x="610406" y="754452"/>
                  </a:cubicBezTo>
                  <a:cubicBezTo>
                    <a:pt x="648918" y="754422"/>
                    <a:pt x="685848" y="739125"/>
                    <a:pt x="713099" y="711914"/>
                  </a:cubicBezTo>
                  <a:cubicBezTo>
                    <a:pt x="762170" y="660242"/>
                    <a:pt x="768738" y="581410"/>
                    <a:pt x="728897" y="522328"/>
                  </a:cubicBezTo>
                  <a:close/>
                </a:path>
              </a:pathLst>
            </a:custGeom>
            <a:grpFill/>
            <a:ln w="19745" cap="flat">
              <a:gradFill flip="none" rotWithShape="1">
                <a:gsLst>
                  <a:gs pos="50000">
                    <a:srgbClr val="1C1C1C"/>
                  </a:gs>
                  <a:gs pos="19000">
                    <a:schemeClr val="bg1"/>
                  </a:gs>
                  <a:gs pos="77000">
                    <a:schemeClr val="bg1">
                      <a:lumMod val="85000"/>
                    </a:schemeClr>
                  </a:gs>
                  <a:gs pos="87000">
                    <a:srgbClr val="5F5F5F"/>
                  </a:gs>
                  <a:gs pos="0">
                    <a:srgbClr val="777777"/>
                  </a:gs>
                </a:gsLst>
                <a:lin ang="13500000" scaled="1"/>
                <a:tileRect/>
              </a:grad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05E7B09-1724-FC48-A853-7FC17EFC4B3C}"/>
                </a:ext>
              </a:extLst>
            </p:cNvPr>
            <p:cNvSpPr/>
            <p:nvPr/>
          </p:nvSpPr>
          <p:spPr>
            <a:xfrm>
              <a:off x="8986490" y="3560505"/>
              <a:ext cx="1607027" cy="1608537"/>
            </a:xfrm>
            <a:custGeom>
              <a:avLst/>
              <a:gdLst>
                <a:gd name="connsiteX0" fmla="*/ 1337112 w 1607027"/>
                <a:gd name="connsiteY0" fmla="*/ 568757 h 1608537"/>
                <a:gd name="connsiteX1" fmla="*/ 1607024 w 1607027"/>
                <a:gd name="connsiteY1" fmla="*/ 301277 h 1608537"/>
                <a:gd name="connsiteX2" fmla="*/ 1588589 w 1607027"/>
                <a:gd name="connsiteY2" fmla="*/ 202244 h 1608537"/>
                <a:gd name="connsiteX3" fmla="*/ 1428626 w 1607027"/>
                <a:gd name="connsiteY3" fmla="*/ 362207 h 1608537"/>
                <a:gd name="connsiteX4" fmla="*/ 1302236 w 1607027"/>
                <a:gd name="connsiteY4" fmla="*/ 328635 h 1608537"/>
                <a:gd name="connsiteX5" fmla="*/ 1270638 w 1607027"/>
                <a:gd name="connsiteY5" fmla="*/ 204219 h 1608537"/>
                <a:gd name="connsiteX6" fmla="*/ 1430601 w 1607027"/>
                <a:gd name="connsiteY6" fmla="*/ 44256 h 1608537"/>
                <a:gd name="connsiteX7" fmla="*/ 1337092 w 1607027"/>
                <a:gd name="connsiteY7" fmla="*/ 27332 h 1608537"/>
                <a:gd name="connsiteX8" fmla="*/ 1154122 w 1607027"/>
                <a:gd name="connsiteY8" fmla="*/ 97577 h 1608537"/>
                <a:gd name="connsiteX9" fmla="*/ 1075128 w 1607027"/>
                <a:gd name="connsiteY9" fmla="*/ 368132 h 1608537"/>
                <a:gd name="connsiteX10" fmla="*/ 763536 w 1607027"/>
                <a:gd name="connsiteY10" fmla="*/ 679724 h 1608537"/>
                <a:gd name="connsiteX11" fmla="*/ 330985 w 1607027"/>
                <a:gd name="connsiteY11" fmla="*/ 247666 h 1608537"/>
                <a:gd name="connsiteX12" fmla="*/ 281100 w 1607027"/>
                <a:gd name="connsiteY12" fmla="*/ 149911 h 1608537"/>
                <a:gd name="connsiteX13" fmla="*/ 94161 w 1607027"/>
                <a:gd name="connsiteY13" fmla="*/ 0 h 1608537"/>
                <a:gd name="connsiteX14" fmla="*/ 0 w 1607027"/>
                <a:gd name="connsiteY14" fmla="*/ 94161 h 1608537"/>
                <a:gd name="connsiteX15" fmla="*/ 150089 w 1607027"/>
                <a:gd name="connsiteY15" fmla="*/ 281120 h 1608537"/>
                <a:gd name="connsiteX16" fmla="*/ 247666 w 1607027"/>
                <a:gd name="connsiteY16" fmla="*/ 330985 h 1608537"/>
                <a:gd name="connsiteX17" fmla="*/ 680158 w 1607027"/>
                <a:gd name="connsiteY17" fmla="*/ 762964 h 1608537"/>
                <a:gd name="connsiteX18" fmla="*/ 67955 w 1607027"/>
                <a:gd name="connsiteY18" fmla="*/ 1375305 h 1608537"/>
                <a:gd name="connsiteX19" fmla="*/ 30432 w 1607027"/>
                <a:gd name="connsiteY19" fmla="*/ 1507620 h 1608537"/>
                <a:gd name="connsiteX20" fmla="*/ 127200 w 1607027"/>
                <a:gd name="connsiteY20" fmla="*/ 1604388 h 1608537"/>
                <a:gd name="connsiteX21" fmla="*/ 259515 w 1607027"/>
                <a:gd name="connsiteY21" fmla="*/ 1566866 h 1608537"/>
                <a:gd name="connsiteX22" fmla="*/ 1266689 w 1607027"/>
                <a:gd name="connsiteY22" fmla="*/ 559692 h 1608537"/>
                <a:gd name="connsiteX23" fmla="*/ 1337112 w 1607027"/>
                <a:gd name="connsiteY23" fmla="*/ 568757 h 1608537"/>
                <a:gd name="connsiteX24" fmla="*/ 273458 w 1607027"/>
                <a:gd name="connsiteY24" fmla="*/ 300849 h 1608537"/>
                <a:gd name="connsiteX25" fmla="*/ 175485 w 1607027"/>
                <a:gd name="connsiteY25" fmla="*/ 249779 h 1608537"/>
                <a:gd name="connsiteX26" fmla="*/ 53044 w 1607027"/>
                <a:gd name="connsiteY26" fmla="*/ 97044 h 1608537"/>
                <a:gd name="connsiteX27" fmla="*/ 97123 w 1607027"/>
                <a:gd name="connsiteY27" fmla="*/ 52965 h 1608537"/>
                <a:gd name="connsiteX28" fmla="*/ 249858 w 1607027"/>
                <a:gd name="connsiteY28" fmla="*/ 175406 h 1608537"/>
                <a:gd name="connsiteX29" fmla="*/ 298637 w 1607027"/>
                <a:gd name="connsiteY29" fmla="*/ 271364 h 1608537"/>
                <a:gd name="connsiteX30" fmla="*/ 735553 w 1607027"/>
                <a:gd name="connsiteY30" fmla="*/ 707609 h 1608537"/>
                <a:gd name="connsiteX31" fmla="*/ 708181 w 1607027"/>
                <a:gd name="connsiteY31" fmla="*/ 734980 h 1608537"/>
                <a:gd name="connsiteX32" fmla="*/ 1238764 w 1607027"/>
                <a:gd name="connsiteY32" fmla="*/ 531768 h 1608537"/>
                <a:gd name="connsiteX33" fmla="*/ 231591 w 1607027"/>
                <a:gd name="connsiteY33" fmla="*/ 1538941 h 1608537"/>
                <a:gd name="connsiteX34" fmla="*/ 160773 w 1607027"/>
                <a:gd name="connsiteY34" fmla="*/ 1569038 h 1608537"/>
                <a:gd name="connsiteX35" fmla="*/ 136798 w 1607027"/>
                <a:gd name="connsiteY35" fmla="*/ 1566056 h 1608537"/>
                <a:gd name="connsiteX36" fmla="*/ 68764 w 1607027"/>
                <a:gd name="connsiteY36" fmla="*/ 1498042 h 1608537"/>
                <a:gd name="connsiteX37" fmla="*/ 95089 w 1607027"/>
                <a:gd name="connsiteY37" fmla="*/ 1404020 h 1608537"/>
                <a:gd name="connsiteX38" fmla="*/ 95504 w 1607027"/>
                <a:gd name="connsiteY38" fmla="*/ 1403625 h 1608537"/>
                <a:gd name="connsiteX39" fmla="*/ 95899 w 1607027"/>
                <a:gd name="connsiteY39" fmla="*/ 1403230 h 1608537"/>
                <a:gd name="connsiteX40" fmla="*/ 1103072 w 1607027"/>
                <a:gd name="connsiteY40" fmla="*/ 396056 h 1608537"/>
                <a:gd name="connsiteX41" fmla="*/ 1119069 w 1607027"/>
                <a:gd name="connsiteY41" fmla="*/ 380080 h 1608537"/>
                <a:gd name="connsiteX42" fmla="*/ 1113361 w 1607027"/>
                <a:gd name="connsiteY42" fmla="*/ 358258 h 1608537"/>
                <a:gd name="connsiteX43" fmla="*/ 1180506 w 1607027"/>
                <a:gd name="connsiteY43" fmla="*/ 127082 h 1608537"/>
                <a:gd name="connsiteX44" fmla="*/ 1351291 w 1607027"/>
                <a:gd name="connsiteY44" fmla="*/ 67323 h 1608537"/>
                <a:gd name="connsiteX45" fmla="*/ 1351429 w 1607027"/>
                <a:gd name="connsiteY45" fmla="*/ 67678 h 1608537"/>
                <a:gd name="connsiteX46" fmla="*/ 1226836 w 1607027"/>
                <a:gd name="connsiteY46" fmla="*/ 192173 h 1608537"/>
                <a:gd name="connsiteX47" fmla="*/ 1269671 w 1607027"/>
                <a:gd name="connsiteY47" fmla="*/ 360845 h 1608537"/>
                <a:gd name="connsiteX48" fmla="*/ 1440475 w 1607027"/>
                <a:gd name="connsiteY48" fmla="*/ 406266 h 1608537"/>
                <a:gd name="connsiteX49" fmla="*/ 1566254 w 1607027"/>
                <a:gd name="connsiteY49" fmla="*/ 280468 h 1608537"/>
                <a:gd name="connsiteX50" fmla="*/ 1566609 w 1607027"/>
                <a:gd name="connsiteY50" fmla="*/ 280606 h 1608537"/>
                <a:gd name="connsiteX51" fmla="*/ 1508193 w 1607027"/>
                <a:gd name="connsiteY51" fmla="*/ 453979 h 1608537"/>
                <a:gd name="connsiteX52" fmla="*/ 1337112 w 1607027"/>
                <a:gd name="connsiteY52" fmla="*/ 529299 h 1608537"/>
                <a:gd name="connsiteX53" fmla="*/ 1276622 w 1607027"/>
                <a:gd name="connsiteY53" fmla="*/ 521400 h 1608537"/>
                <a:gd name="connsiteX54" fmla="*/ 1254741 w 1607027"/>
                <a:gd name="connsiteY54" fmla="*/ 515712 h 1608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607027" h="1608537">
                  <a:moveTo>
                    <a:pt x="1337112" y="568757"/>
                  </a:moveTo>
                  <a:cubicBezTo>
                    <a:pt x="1485508" y="569428"/>
                    <a:pt x="1606351" y="449675"/>
                    <a:pt x="1607024" y="301277"/>
                  </a:cubicBezTo>
                  <a:cubicBezTo>
                    <a:pt x="1607176" y="267401"/>
                    <a:pt x="1600922" y="233799"/>
                    <a:pt x="1588589" y="202244"/>
                  </a:cubicBezTo>
                  <a:lnTo>
                    <a:pt x="1428626" y="362207"/>
                  </a:lnTo>
                  <a:lnTo>
                    <a:pt x="1302236" y="328635"/>
                  </a:lnTo>
                  <a:lnTo>
                    <a:pt x="1270638" y="204219"/>
                  </a:lnTo>
                  <a:lnTo>
                    <a:pt x="1430601" y="44256"/>
                  </a:lnTo>
                  <a:cubicBezTo>
                    <a:pt x="1400700" y="33046"/>
                    <a:pt x="1369025" y="27313"/>
                    <a:pt x="1337092" y="27332"/>
                  </a:cubicBezTo>
                  <a:cubicBezTo>
                    <a:pt x="1269544" y="27481"/>
                    <a:pt x="1204416" y="52486"/>
                    <a:pt x="1154122" y="97577"/>
                  </a:cubicBezTo>
                  <a:cubicBezTo>
                    <a:pt x="1079459" y="166012"/>
                    <a:pt x="1049017" y="270274"/>
                    <a:pt x="1075128" y="368132"/>
                  </a:cubicBezTo>
                  <a:lnTo>
                    <a:pt x="763536" y="679724"/>
                  </a:lnTo>
                  <a:lnTo>
                    <a:pt x="330985" y="247666"/>
                  </a:lnTo>
                  <a:lnTo>
                    <a:pt x="281100" y="149911"/>
                  </a:lnTo>
                  <a:lnTo>
                    <a:pt x="94161" y="0"/>
                  </a:lnTo>
                  <a:lnTo>
                    <a:pt x="0" y="94161"/>
                  </a:lnTo>
                  <a:lnTo>
                    <a:pt x="150089" y="281120"/>
                  </a:lnTo>
                  <a:lnTo>
                    <a:pt x="247666" y="330985"/>
                  </a:lnTo>
                  <a:lnTo>
                    <a:pt x="680158" y="762964"/>
                  </a:lnTo>
                  <a:lnTo>
                    <a:pt x="67955" y="1375305"/>
                  </a:lnTo>
                  <a:cubicBezTo>
                    <a:pt x="32607" y="1409480"/>
                    <a:pt x="18287" y="1459977"/>
                    <a:pt x="30432" y="1507620"/>
                  </a:cubicBezTo>
                  <a:cubicBezTo>
                    <a:pt x="42465" y="1555202"/>
                    <a:pt x="79618" y="1592355"/>
                    <a:pt x="127200" y="1604388"/>
                  </a:cubicBezTo>
                  <a:cubicBezTo>
                    <a:pt x="174839" y="1616344"/>
                    <a:pt x="225244" y="1602050"/>
                    <a:pt x="259515" y="1566866"/>
                  </a:cubicBezTo>
                  <a:lnTo>
                    <a:pt x="1266689" y="559692"/>
                  </a:lnTo>
                  <a:cubicBezTo>
                    <a:pt x="1289684" y="565690"/>
                    <a:pt x="1313348" y="568735"/>
                    <a:pt x="1337112" y="568757"/>
                  </a:cubicBezTo>
                  <a:close/>
                  <a:moveTo>
                    <a:pt x="273458" y="300849"/>
                  </a:moveTo>
                  <a:lnTo>
                    <a:pt x="175485" y="249779"/>
                  </a:lnTo>
                  <a:lnTo>
                    <a:pt x="53044" y="97044"/>
                  </a:lnTo>
                  <a:lnTo>
                    <a:pt x="97123" y="52965"/>
                  </a:lnTo>
                  <a:lnTo>
                    <a:pt x="249858" y="175406"/>
                  </a:lnTo>
                  <a:lnTo>
                    <a:pt x="298637" y="271364"/>
                  </a:lnTo>
                  <a:lnTo>
                    <a:pt x="735553" y="707609"/>
                  </a:lnTo>
                  <a:lnTo>
                    <a:pt x="708181" y="734980"/>
                  </a:lnTo>
                  <a:close/>
                  <a:moveTo>
                    <a:pt x="1238764" y="531768"/>
                  </a:moveTo>
                  <a:lnTo>
                    <a:pt x="231591" y="1538941"/>
                  </a:lnTo>
                  <a:cubicBezTo>
                    <a:pt x="212948" y="1558022"/>
                    <a:pt x="187449" y="1568858"/>
                    <a:pt x="160773" y="1569038"/>
                  </a:cubicBezTo>
                  <a:cubicBezTo>
                    <a:pt x="152689" y="1569038"/>
                    <a:pt x="144636" y="1568035"/>
                    <a:pt x="136798" y="1566056"/>
                  </a:cubicBezTo>
                  <a:cubicBezTo>
                    <a:pt x="103421" y="1557477"/>
                    <a:pt x="77353" y="1531417"/>
                    <a:pt x="68764" y="1498042"/>
                  </a:cubicBezTo>
                  <a:cubicBezTo>
                    <a:pt x="60214" y="1464251"/>
                    <a:pt x="70236" y="1428458"/>
                    <a:pt x="95089" y="1404020"/>
                  </a:cubicBezTo>
                  <a:lnTo>
                    <a:pt x="95504" y="1403625"/>
                  </a:lnTo>
                  <a:lnTo>
                    <a:pt x="95899" y="1403230"/>
                  </a:lnTo>
                  <a:lnTo>
                    <a:pt x="1103072" y="396056"/>
                  </a:lnTo>
                  <a:lnTo>
                    <a:pt x="1119069" y="380080"/>
                  </a:lnTo>
                  <a:lnTo>
                    <a:pt x="1113361" y="358258"/>
                  </a:lnTo>
                  <a:cubicBezTo>
                    <a:pt x="1090583" y="274704"/>
                    <a:pt x="1116511" y="185433"/>
                    <a:pt x="1180506" y="127082"/>
                  </a:cubicBezTo>
                  <a:cubicBezTo>
                    <a:pt x="1227144" y="85112"/>
                    <a:pt x="1288661" y="63588"/>
                    <a:pt x="1351291" y="67323"/>
                  </a:cubicBezTo>
                  <a:lnTo>
                    <a:pt x="1351429" y="67678"/>
                  </a:lnTo>
                  <a:lnTo>
                    <a:pt x="1226836" y="192173"/>
                  </a:lnTo>
                  <a:lnTo>
                    <a:pt x="1269671" y="360845"/>
                  </a:lnTo>
                  <a:lnTo>
                    <a:pt x="1440475" y="406266"/>
                  </a:lnTo>
                  <a:lnTo>
                    <a:pt x="1566254" y="280468"/>
                  </a:lnTo>
                  <a:cubicBezTo>
                    <a:pt x="1566431" y="280290"/>
                    <a:pt x="1566589" y="280350"/>
                    <a:pt x="1566609" y="280606"/>
                  </a:cubicBezTo>
                  <a:cubicBezTo>
                    <a:pt x="1571528" y="343938"/>
                    <a:pt x="1550435" y="406539"/>
                    <a:pt x="1508193" y="453979"/>
                  </a:cubicBezTo>
                  <a:cubicBezTo>
                    <a:pt x="1464383" y="502149"/>
                    <a:pt x="1402225" y="529515"/>
                    <a:pt x="1337112" y="529299"/>
                  </a:cubicBezTo>
                  <a:cubicBezTo>
                    <a:pt x="1316696" y="529244"/>
                    <a:pt x="1296369" y="526590"/>
                    <a:pt x="1276622" y="521400"/>
                  </a:cubicBezTo>
                  <a:lnTo>
                    <a:pt x="1254741" y="515712"/>
                  </a:lnTo>
                  <a:close/>
                </a:path>
              </a:pathLst>
            </a:custGeom>
            <a:grpFill/>
            <a:ln w="19745" cap="flat">
              <a:gradFill flip="none" rotWithShape="1">
                <a:gsLst>
                  <a:gs pos="50000">
                    <a:srgbClr val="1C1C1C"/>
                  </a:gs>
                  <a:gs pos="19000">
                    <a:schemeClr val="bg1"/>
                  </a:gs>
                  <a:gs pos="77000">
                    <a:schemeClr val="bg1">
                      <a:lumMod val="85000"/>
                    </a:schemeClr>
                  </a:gs>
                  <a:gs pos="87000">
                    <a:srgbClr val="5F5F5F"/>
                  </a:gs>
                  <a:gs pos="0">
                    <a:srgbClr val="777777"/>
                  </a:gs>
                </a:gsLst>
                <a:lin ang="13500000" scaled="1"/>
                <a:tileRect/>
              </a:grad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E437DAA-306D-AA82-755C-C139D1917620}"/>
                </a:ext>
              </a:extLst>
            </p:cNvPr>
            <p:cNvSpPr/>
            <p:nvPr/>
          </p:nvSpPr>
          <p:spPr>
            <a:xfrm>
              <a:off x="9103796" y="4987156"/>
              <a:ext cx="90369" cy="90369"/>
            </a:xfrm>
            <a:custGeom>
              <a:avLst/>
              <a:gdLst>
                <a:gd name="connsiteX0" fmla="*/ 45204 w 90369"/>
                <a:gd name="connsiteY0" fmla="*/ 0 h 90369"/>
                <a:gd name="connsiteX1" fmla="*/ 0 w 90369"/>
                <a:gd name="connsiteY1" fmla="*/ 45165 h 90369"/>
                <a:gd name="connsiteX2" fmla="*/ 45165 w 90369"/>
                <a:gd name="connsiteY2" fmla="*/ 90369 h 90369"/>
                <a:gd name="connsiteX3" fmla="*/ 90369 w 90369"/>
                <a:gd name="connsiteY3" fmla="*/ 45204 h 90369"/>
                <a:gd name="connsiteX4" fmla="*/ 90369 w 90369"/>
                <a:gd name="connsiteY4" fmla="*/ 45185 h 90369"/>
                <a:gd name="connsiteX5" fmla="*/ 45204 w 90369"/>
                <a:gd name="connsiteY5" fmla="*/ 0 h 90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69" h="90369">
                  <a:moveTo>
                    <a:pt x="45204" y="0"/>
                  </a:moveTo>
                  <a:cubicBezTo>
                    <a:pt x="20250" y="-10"/>
                    <a:pt x="12" y="20211"/>
                    <a:pt x="0" y="45165"/>
                  </a:cubicBezTo>
                  <a:cubicBezTo>
                    <a:pt x="-12" y="70119"/>
                    <a:pt x="20211" y="90357"/>
                    <a:pt x="45165" y="90369"/>
                  </a:cubicBezTo>
                  <a:cubicBezTo>
                    <a:pt x="70119" y="90381"/>
                    <a:pt x="90357" y="70158"/>
                    <a:pt x="90369" y="45204"/>
                  </a:cubicBezTo>
                  <a:cubicBezTo>
                    <a:pt x="90369" y="45198"/>
                    <a:pt x="90369" y="45190"/>
                    <a:pt x="90369" y="45185"/>
                  </a:cubicBezTo>
                  <a:cubicBezTo>
                    <a:pt x="90369" y="20238"/>
                    <a:pt x="70151" y="12"/>
                    <a:pt x="45204" y="0"/>
                  </a:cubicBezTo>
                  <a:close/>
                </a:path>
              </a:pathLst>
            </a:custGeom>
            <a:grpFill/>
            <a:ln w="19745" cap="flat">
              <a:gradFill flip="none" rotWithShape="1">
                <a:gsLst>
                  <a:gs pos="50000">
                    <a:srgbClr val="1C1C1C"/>
                  </a:gs>
                  <a:gs pos="19000">
                    <a:schemeClr val="bg1"/>
                  </a:gs>
                  <a:gs pos="77000">
                    <a:schemeClr val="bg1">
                      <a:lumMod val="85000"/>
                    </a:schemeClr>
                  </a:gs>
                  <a:gs pos="87000">
                    <a:srgbClr val="5F5F5F"/>
                  </a:gs>
                  <a:gs pos="0">
                    <a:srgbClr val="777777"/>
                  </a:gs>
                </a:gsLst>
                <a:lin ang="13500000" scaled="1"/>
                <a:tileRect/>
              </a:gradFill>
              <a:prstDash val="solid"/>
              <a:miter/>
            </a:ln>
          </p:spPr>
          <p:txBody>
            <a:bodyPr rtlCol="0" anchor="ctr"/>
            <a:lstStyle/>
            <a:p>
              <a:endParaRPr lang="en-GB"/>
            </a:p>
          </p:txBody>
        </p:sp>
      </p:grpSp>
    </p:spTree>
    <p:extLst>
      <p:ext uri="{BB962C8B-B14F-4D97-AF65-F5344CB8AC3E}">
        <p14:creationId xmlns:p14="http://schemas.microsoft.com/office/powerpoint/2010/main" val="37825675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9898B-02C9-AB67-5816-AE862A42F38D}"/>
              </a:ext>
            </a:extLst>
          </p:cNvPr>
          <p:cNvSpPr>
            <a:spLocks noGrp="1"/>
          </p:cNvSpPr>
          <p:nvPr>
            <p:ph type="title"/>
          </p:nvPr>
        </p:nvSpPr>
        <p:spPr>
          <a:xfrm>
            <a:off x="499533" y="432859"/>
            <a:ext cx="10515600" cy="1325563"/>
          </a:xfrm>
        </p:spPr>
        <p:txBody>
          <a:bodyPr/>
          <a:lstStyle/>
          <a:p>
            <a:r>
              <a:rPr lang="en-GB">
                <a:solidFill>
                  <a:schemeClr val="tx2"/>
                </a:solidFill>
                <a:latin typeface="DM Serif Display" pitchFamily="2" charset="0"/>
              </a:rPr>
              <a:t>Metadata</a:t>
            </a:r>
          </a:p>
        </p:txBody>
      </p:sp>
      <p:pic>
        <p:nvPicPr>
          <p:cNvPr id="9" name="Picture 8" descr="A screen capture of the &quot;Scottish Churches&quot; collection page from webarchive.org.uk.">
            <a:extLst>
              <a:ext uri="{FF2B5EF4-FFF2-40B4-BE49-F238E27FC236}">
                <a16:creationId xmlns:a16="http://schemas.microsoft.com/office/drawing/2014/main" id="{C659D585-83D8-122E-DBDA-6EADAA404E4B}"/>
              </a:ext>
            </a:extLst>
          </p:cNvPr>
          <p:cNvPicPr>
            <a:picLocks noChangeAspect="1"/>
          </p:cNvPicPr>
          <p:nvPr/>
        </p:nvPicPr>
        <p:blipFill>
          <a:blip r:embed="rId3"/>
          <a:srcRect l="-39" t="903" r="-71" b="88414"/>
          <a:stretch/>
        </p:blipFill>
        <p:spPr>
          <a:xfrm>
            <a:off x="3436883" y="0"/>
            <a:ext cx="5711915" cy="6858000"/>
          </a:xfrm>
          <a:prstGeom prst="rect">
            <a:avLst/>
          </a:prstGeom>
        </p:spPr>
      </p:pic>
      <p:sp>
        <p:nvSpPr>
          <p:cNvPr id="10" name="Rectangle 9">
            <a:extLst>
              <a:ext uri="{FF2B5EF4-FFF2-40B4-BE49-F238E27FC236}">
                <a16:creationId xmlns:a16="http://schemas.microsoft.com/office/drawing/2014/main" id="{8B5B15D9-B06D-8881-1C89-C90BC83667C4}"/>
              </a:ext>
              <a:ext uri="{C183D7F6-B498-43B3-948B-1728B52AA6E4}">
                <adec:decorative xmlns:adec="http://schemas.microsoft.com/office/drawing/2017/decorative" val="1"/>
              </a:ext>
            </a:extLst>
          </p:cNvPr>
          <p:cNvSpPr/>
          <p:nvPr/>
        </p:nvSpPr>
        <p:spPr>
          <a:xfrm>
            <a:off x="3594538" y="432859"/>
            <a:ext cx="1986455" cy="329141"/>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3" name="Rectangle 12">
            <a:extLst>
              <a:ext uri="{FF2B5EF4-FFF2-40B4-BE49-F238E27FC236}">
                <a16:creationId xmlns:a16="http://schemas.microsoft.com/office/drawing/2014/main" id="{0C43C34F-ED8F-A96B-DCAC-C64AB9F5A5E1}"/>
              </a:ext>
              <a:ext uri="{C183D7F6-B498-43B3-948B-1728B52AA6E4}">
                <adec:decorative xmlns:adec="http://schemas.microsoft.com/office/drawing/2017/decorative" val="1"/>
              </a:ext>
            </a:extLst>
          </p:cNvPr>
          <p:cNvSpPr/>
          <p:nvPr/>
        </p:nvSpPr>
        <p:spPr>
          <a:xfrm>
            <a:off x="3594538" y="1584960"/>
            <a:ext cx="5423338" cy="716805"/>
          </a:xfrm>
          <a:prstGeom prst="rect">
            <a:avLst/>
          </a:prstGeom>
          <a:noFill/>
          <a:ln w="190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4" name="Rectangle 13">
            <a:extLst>
              <a:ext uri="{FF2B5EF4-FFF2-40B4-BE49-F238E27FC236}">
                <a16:creationId xmlns:a16="http://schemas.microsoft.com/office/drawing/2014/main" id="{1F3A4367-2AA7-A73A-9344-F6CEA4145E7B}"/>
              </a:ext>
              <a:ext uri="{C183D7F6-B498-43B3-948B-1728B52AA6E4}">
                <adec:decorative xmlns:adec="http://schemas.microsoft.com/office/drawing/2017/decorative" val="1"/>
              </a:ext>
            </a:extLst>
          </p:cNvPr>
          <p:cNvSpPr/>
          <p:nvPr/>
        </p:nvSpPr>
        <p:spPr>
          <a:xfrm>
            <a:off x="3594538" y="3835245"/>
            <a:ext cx="3767959" cy="263789"/>
          </a:xfrm>
          <a:prstGeom prst="rect">
            <a:avLst/>
          </a:prstGeom>
          <a:noFill/>
          <a:ln w="127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5" name="Rectangle 14">
            <a:extLst>
              <a:ext uri="{FF2B5EF4-FFF2-40B4-BE49-F238E27FC236}">
                <a16:creationId xmlns:a16="http://schemas.microsoft.com/office/drawing/2014/main" id="{765A83F9-7443-5CE3-822E-48969D804BAC}"/>
              </a:ext>
              <a:ext uri="{C183D7F6-B498-43B3-948B-1728B52AA6E4}">
                <adec:decorative xmlns:adec="http://schemas.microsoft.com/office/drawing/2017/decorative" val="1"/>
              </a:ext>
            </a:extLst>
          </p:cNvPr>
          <p:cNvSpPr/>
          <p:nvPr/>
        </p:nvSpPr>
        <p:spPr>
          <a:xfrm>
            <a:off x="3594538" y="4152899"/>
            <a:ext cx="1986455" cy="158751"/>
          </a:xfrm>
          <a:prstGeom prst="rect">
            <a:avLst/>
          </a:prstGeom>
          <a:noFill/>
          <a:ln w="127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6" name="Rectangle 15">
            <a:extLst>
              <a:ext uri="{FF2B5EF4-FFF2-40B4-BE49-F238E27FC236}">
                <a16:creationId xmlns:a16="http://schemas.microsoft.com/office/drawing/2014/main" id="{07B671FF-C117-4DDC-B69A-50C84A44F708}"/>
              </a:ext>
              <a:ext uri="{C183D7F6-B498-43B3-948B-1728B52AA6E4}">
                <adec:decorative xmlns:adec="http://schemas.microsoft.com/office/drawing/2017/decorative" val="1"/>
              </a:ext>
            </a:extLst>
          </p:cNvPr>
          <p:cNvSpPr/>
          <p:nvPr/>
        </p:nvSpPr>
        <p:spPr>
          <a:xfrm>
            <a:off x="3594538" y="4378587"/>
            <a:ext cx="1986455" cy="110863"/>
          </a:xfrm>
          <a:prstGeom prst="rect">
            <a:avLst/>
          </a:prstGeom>
          <a:noFill/>
          <a:ln w="127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8" name="Rectangle 17">
            <a:extLst>
              <a:ext uri="{FF2B5EF4-FFF2-40B4-BE49-F238E27FC236}">
                <a16:creationId xmlns:a16="http://schemas.microsoft.com/office/drawing/2014/main" id="{EC465C80-C078-8B65-189D-906B2EAF8BCC}"/>
              </a:ext>
              <a:ext uri="{C183D7F6-B498-43B3-948B-1728B52AA6E4}">
                <adec:decorative xmlns:adec="http://schemas.microsoft.com/office/drawing/2017/decorative" val="1"/>
              </a:ext>
            </a:extLst>
          </p:cNvPr>
          <p:cNvSpPr/>
          <p:nvPr/>
        </p:nvSpPr>
        <p:spPr>
          <a:xfrm>
            <a:off x="3594538" y="4489451"/>
            <a:ext cx="1986455" cy="176158"/>
          </a:xfrm>
          <a:prstGeom prst="rect">
            <a:avLst/>
          </a:prstGeom>
          <a:noFill/>
          <a:ln w="127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39041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3BD059B-203A-B2CA-DECE-50A409F83D20}"/>
              </a:ext>
            </a:extLst>
          </p:cNvPr>
          <p:cNvPicPr>
            <a:picLocks noChangeAspect="1"/>
          </p:cNvPicPr>
          <p:nvPr/>
        </p:nvPicPr>
        <p:blipFill>
          <a:blip r:embed="rId4"/>
          <a:srcRect l="5118" t="51500" b="-1"/>
          <a:stretch>
            <a:fillRect/>
          </a:stretch>
        </p:blipFill>
        <p:spPr>
          <a:xfrm>
            <a:off x="0" y="2142839"/>
            <a:ext cx="7879048" cy="3716910"/>
          </a:xfrm>
          <a:prstGeom prst="rect">
            <a:avLst/>
          </a:prstGeom>
        </p:spPr>
      </p:pic>
      <p:sp>
        <p:nvSpPr>
          <p:cNvPr id="2" name="Title 1">
            <a:extLst>
              <a:ext uri="{FF2B5EF4-FFF2-40B4-BE49-F238E27FC236}">
                <a16:creationId xmlns:a16="http://schemas.microsoft.com/office/drawing/2014/main" id="{7A86EC53-B222-F3AB-0CAE-E220CA189664}"/>
              </a:ext>
            </a:extLst>
          </p:cNvPr>
          <p:cNvSpPr>
            <a:spLocks noGrp="1"/>
          </p:cNvSpPr>
          <p:nvPr>
            <p:ph type="title"/>
          </p:nvPr>
        </p:nvSpPr>
        <p:spPr/>
        <p:txBody>
          <a:bodyPr/>
          <a:lstStyle/>
          <a:p>
            <a:r>
              <a:rPr lang="en-GB">
                <a:solidFill>
                  <a:schemeClr val="tx2"/>
                </a:solidFill>
                <a:latin typeface="DM Serif Display" pitchFamily="2" charset="0"/>
              </a:rPr>
              <a:t>Our first web collection...</a:t>
            </a:r>
          </a:p>
        </p:txBody>
      </p:sp>
      <p:sp>
        <p:nvSpPr>
          <p:cNvPr id="3" name="Content Placeholder 2">
            <a:extLst>
              <a:ext uri="{FF2B5EF4-FFF2-40B4-BE49-F238E27FC236}">
                <a16:creationId xmlns:a16="http://schemas.microsoft.com/office/drawing/2014/main" id="{A5E0BDBA-1127-7B6D-BB6D-A9C2B71688C6}"/>
              </a:ext>
            </a:extLst>
          </p:cNvPr>
          <p:cNvSpPr>
            <a:spLocks noGrp="1"/>
          </p:cNvSpPr>
          <p:nvPr>
            <p:ph idx="1"/>
          </p:nvPr>
        </p:nvSpPr>
        <p:spPr>
          <a:xfrm>
            <a:off x="838200" y="1600200"/>
            <a:ext cx="10515600" cy="4576763"/>
          </a:xfrm>
        </p:spPr>
        <p:txBody>
          <a:bodyPr/>
          <a:lstStyle/>
          <a:p>
            <a:r>
              <a:rPr lang="en-GB">
                <a:solidFill>
                  <a:schemeClr val="tx2"/>
                </a:solidFill>
                <a:latin typeface="Atkinson Hyperlegible" pitchFamily="2" charset="0"/>
              </a:rPr>
              <a:t>The Scottish Parliamentary election 6 May 1999</a:t>
            </a:r>
          </a:p>
          <a:p>
            <a:endParaRPr lang="en-GB"/>
          </a:p>
        </p:txBody>
      </p:sp>
      <p:pic>
        <p:nvPicPr>
          <p:cNvPr id="7" name="Picture 6" descr="A cd case with a couple of cd's in it&#10;&#10;AI-generated content may be incorrect.">
            <a:extLst>
              <a:ext uri="{FF2B5EF4-FFF2-40B4-BE49-F238E27FC236}">
                <a16:creationId xmlns:a16="http://schemas.microsoft.com/office/drawing/2014/main" id="{473F1678-D2A5-F6ED-2809-5AF3C7610434}"/>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a:xfrm>
            <a:off x="7258052" y="2142839"/>
            <a:ext cx="4933948" cy="4229099"/>
          </a:xfrm>
          <a:prstGeom prst="rect">
            <a:avLst/>
          </a:prstGeom>
        </p:spPr>
      </p:pic>
    </p:spTree>
    <p:extLst>
      <p:ext uri="{BB962C8B-B14F-4D97-AF65-F5344CB8AC3E}">
        <p14:creationId xmlns:p14="http://schemas.microsoft.com/office/powerpoint/2010/main" val="20896331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C9419-3209-118C-7119-D1FF76211FB1}"/>
              </a:ext>
            </a:extLst>
          </p:cNvPr>
          <p:cNvSpPr>
            <a:spLocks noGrp="1"/>
          </p:cNvSpPr>
          <p:nvPr>
            <p:ph type="title"/>
          </p:nvPr>
        </p:nvSpPr>
        <p:spPr>
          <a:xfrm>
            <a:off x="1079501" y="338070"/>
            <a:ext cx="5778499" cy="1956841"/>
          </a:xfrm>
        </p:spPr>
        <p:txBody>
          <a:bodyPr anchor="b">
            <a:normAutofit/>
          </a:bodyPr>
          <a:lstStyle/>
          <a:p>
            <a:r>
              <a:rPr lang="en-GB" sz="4700">
                <a:solidFill>
                  <a:schemeClr val="tx2"/>
                </a:solidFill>
                <a:latin typeface="DM Serif Display" pitchFamily="2" charset="0"/>
              </a:rPr>
              <a:t>After curation: Datasheets</a:t>
            </a:r>
          </a:p>
        </p:txBody>
      </p:sp>
      <p:sp>
        <p:nvSpPr>
          <p:cNvPr id="3" name="Content Placeholder 2">
            <a:extLst>
              <a:ext uri="{FF2B5EF4-FFF2-40B4-BE49-F238E27FC236}">
                <a16:creationId xmlns:a16="http://schemas.microsoft.com/office/drawing/2014/main" id="{3B32220E-5634-A0E4-8074-ED84183FCACC}"/>
              </a:ext>
            </a:extLst>
          </p:cNvPr>
          <p:cNvSpPr>
            <a:spLocks noGrp="1"/>
          </p:cNvSpPr>
          <p:nvPr>
            <p:ph idx="1"/>
          </p:nvPr>
        </p:nvSpPr>
        <p:spPr>
          <a:xfrm>
            <a:off x="1079500" y="2294912"/>
            <a:ext cx="6184899" cy="4118588"/>
          </a:xfrm>
        </p:spPr>
        <p:txBody>
          <a:bodyPr>
            <a:noAutofit/>
          </a:bodyPr>
          <a:lstStyle/>
          <a:p>
            <a:pPr marL="0" indent="0">
              <a:buNone/>
            </a:pPr>
            <a:r>
              <a:rPr lang="en-GB" sz="1800">
                <a:latin typeface="Atkinson Hyperlegible" pitchFamily="2" charset="0"/>
              </a:rPr>
              <a:t>A datasheet records:</a:t>
            </a:r>
          </a:p>
          <a:p>
            <a:r>
              <a:rPr lang="en-GB" sz="1800" b="0" i="0" u="none" strike="noStrike">
                <a:solidFill>
                  <a:srgbClr val="000000"/>
                </a:solidFill>
                <a:effectLst/>
                <a:latin typeface="Atkinson Hyperlegible" pitchFamily="2" charset="0"/>
              </a:rPr>
              <a:t>Contact, Distribution, Access</a:t>
            </a:r>
          </a:p>
          <a:p>
            <a:r>
              <a:rPr lang="en-GB" sz="1800" b="0" i="0" u="none" strike="noStrike">
                <a:solidFill>
                  <a:srgbClr val="000000"/>
                </a:solidFill>
                <a:effectLst/>
                <a:latin typeface="Atkinson Hyperlegible" pitchFamily="2" charset="0"/>
              </a:rPr>
              <a:t>Dataset Contents</a:t>
            </a:r>
          </a:p>
          <a:p>
            <a:r>
              <a:rPr lang="en-GB" sz="1800" b="0" i="0" u="none" strike="noStrike">
                <a:solidFill>
                  <a:srgbClr val="000000"/>
                </a:solidFill>
                <a:effectLst/>
                <a:latin typeface="Atkinson Hyperlegible" pitchFamily="2" charset="0"/>
              </a:rPr>
              <a:t>Intended &amp; Inappropriate Uses</a:t>
            </a:r>
          </a:p>
          <a:p>
            <a:r>
              <a:rPr lang="en-GB" sz="1800" b="0" i="0" u="none" strike="noStrike">
                <a:solidFill>
                  <a:srgbClr val="000000"/>
                </a:solidFill>
                <a:effectLst/>
                <a:latin typeface="Atkinson Hyperlegible" pitchFamily="2" charset="0"/>
              </a:rPr>
              <a:t>Data Collection Procedures</a:t>
            </a:r>
          </a:p>
          <a:p>
            <a:r>
              <a:rPr lang="en-GB" sz="1800" b="0" i="0" u="none" strike="noStrike">
                <a:solidFill>
                  <a:srgbClr val="000000"/>
                </a:solidFill>
                <a:effectLst/>
                <a:latin typeface="Atkinson Hyperlegible" pitchFamily="2" charset="0"/>
              </a:rPr>
              <a:t>Representativeness</a:t>
            </a:r>
          </a:p>
          <a:p>
            <a:r>
              <a:rPr lang="en-GB" sz="1800" b="0" i="0" u="none" strike="noStrike">
                <a:solidFill>
                  <a:srgbClr val="000000"/>
                </a:solidFill>
                <a:effectLst/>
                <a:latin typeface="Atkinson Hyperlegible" pitchFamily="2" charset="0"/>
              </a:rPr>
              <a:t>Data Quality</a:t>
            </a:r>
          </a:p>
          <a:p>
            <a:r>
              <a:rPr lang="en-GB" sz="1800" b="0" i="0" u="none" strike="noStrike">
                <a:solidFill>
                  <a:srgbClr val="000000"/>
                </a:solidFill>
                <a:effectLst/>
                <a:latin typeface="Atkinson Hyperlegible" pitchFamily="2" charset="0"/>
              </a:rPr>
              <a:t>Pre-Processing, Cleaning, And Labelling</a:t>
            </a:r>
          </a:p>
          <a:p>
            <a:r>
              <a:rPr lang="en-GB" sz="1800" b="0" i="0" u="none" strike="noStrike">
                <a:solidFill>
                  <a:srgbClr val="000000"/>
                </a:solidFill>
                <a:effectLst/>
                <a:latin typeface="Atkinson Hyperlegible" pitchFamily="2" charset="0"/>
              </a:rPr>
              <a:t>Privacy</a:t>
            </a:r>
          </a:p>
          <a:p>
            <a:r>
              <a:rPr lang="en-GB" sz="1800" b="0" i="0" u="none" strike="noStrike">
                <a:solidFill>
                  <a:srgbClr val="000000"/>
                </a:solidFill>
                <a:effectLst/>
                <a:latin typeface="Atkinson Hyperlegible" pitchFamily="2" charset="0"/>
              </a:rPr>
              <a:t>Additional Details On Distribution &amp; Access</a:t>
            </a:r>
          </a:p>
          <a:p>
            <a:pPr marL="0" indent="0">
              <a:buNone/>
            </a:pPr>
            <a:r>
              <a:rPr lang="en-GB" sz="1800">
                <a:latin typeface="Atkinson Hyperlegible" pitchFamily="2" charset="0"/>
              </a:rPr>
              <a:t>NLS datasets are currently published on the shared UK Web Archive page, and Talking about Health (our first) at data.nls.uk</a:t>
            </a:r>
          </a:p>
        </p:txBody>
      </p:sp>
      <p:pic>
        <p:nvPicPr>
          <p:cNvPr id="5" name="Picture 4" descr="The cover of a publication titled: Datasheets for Web Archives Toolkit, by Emily Maemura and Helena Byrne.">
            <a:extLst>
              <a:ext uri="{FF2B5EF4-FFF2-40B4-BE49-F238E27FC236}">
                <a16:creationId xmlns:a16="http://schemas.microsoft.com/office/drawing/2014/main" id="{9D478BAF-A763-7500-4CEB-6854DC95D500}"/>
              </a:ext>
            </a:extLst>
          </p:cNvPr>
          <p:cNvPicPr>
            <a:picLocks noChangeAspect="1"/>
          </p:cNvPicPr>
          <p:nvPr/>
        </p:nvPicPr>
        <p:blipFill>
          <a:blip r:embed="rId3"/>
          <a:srcRect b="5952"/>
          <a:stretch/>
        </p:blipFill>
        <p:spPr>
          <a:xfrm>
            <a:off x="7032919"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3297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BFE4CE8-516C-AB81-AF38-94275ACA1C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71C26C-9DD4-B0A3-88B6-5A8B3BEFCA51}"/>
              </a:ext>
            </a:extLst>
          </p:cNvPr>
          <p:cNvSpPr>
            <a:spLocks noGrp="1"/>
          </p:cNvSpPr>
          <p:nvPr>
            <p:ph type="title"/>
          </p:nvPr>
        </p:nvSpPr>
        <p:spPr/>
        <p:txBody>
          <a:bodyPr/>
          <a:lstStyle/>
          <a:p>
            <a:r>
              <a:rPr lang="en-GB">
                <a:solidFill>
                  <a:schemeClr val="tx2"/>
                </a:solidFill>
                <a:latin typeface="DM Serif Display" pitchFamily="2" charset="0"/>
              </a:rPr>
              <a:t>Metadata: reuse and study</a:t>
            </a:r>
          </a:p>
        </p:txBody>
      </p:sp>
      <p:pic>
        <p:nvPicPr>
          <p:cNvPr id="9" name="Picture Placeholder 8" descr="A graph with a line&#10;&#10;AI-generated content may be incorrect.">
            <a:extLst>
              <a:ext uri="{FF2B5EF4-FFF2-40B4-BE49-F238E27FC236}">
                <a16:creationId xmlns:a16="http://schemas.microsoft.com/office/drawing/2014/main" id="{9A90A530-2027-4D15-4B75-0000A09312FB}"/>
              </a:ext>
            </a:extLst>
          </p:cNvPr>
          <p:cNvPicPr>
            <a:picLocks noGrp="1" noChangeAspect="1"/>
          </p:cNvPicPr>
          <p:nvPr>
            <p:ph type="pic" idx="1"/>
          </p:nvPr>
        </p:nvPicPr>
        <p:blipFill>
          <a:blip r:embed="rId4" cstate="hqprint">
            <a:extLst>
              <a:ext uri="{28A0092B-C50C-407E-A947-70E740481C1C}">
                <a14:useLocalDpi xmlns:a14="http://schemas.microsoft.com/office/drawing/2010/main" val="0"/>
              </a:ext>
            </a:extLst>
          </a:blip>
          <a:srcRect t="1221" b="1221"/>
          <a:stretch>
            <a:fillRect/>
          </a:stretch>
        </p:blipFill>
        <p:spPr>
          <a:xfrm rot="5400000">
            <a:off x="6054832" y="863719"/>
            <a:ext cx="6548452" cy="5170717"/>
          </a:xfrm>
          <a:ln w="12700">
            <a:solidFill>
              <a:schemeClr val="tx1"/>
            </a:solidFill>
          </a:ln>
        </p:spPr>
      </p:pic>
      <p:sp>
        <p:nvSpPr>
          <p:cNvPr id="7" name="Text Placeholder 6">
            <a:extLst>
              <a:ext uri="{FF2B5EF4-FFF2-40B4-BE49-F238E27FC236}">
                <a16:creationId xmlns:a16="http://schemas.microsoft.com/office/drawing/2014/main" id="{BDBF2849-89B1-3DB4-DDF8-4ECBF320CC22}"/>
              </a:ext>
            </a:extLst>
          </p:cNvPr>
          <p:cNvSpPr>
            <a:spLocks noGrp="1"/>
          </p:cNvSpPr>
          <p:nvPr>
            <p:ph type="body" sz="half" idx="2"/>
          </p:nvPr>
        </p:nvSpPr>
        <p:spPr>
          <a:xfrm>
            <a:off x="839788" y="2057400"/>
            <a:ext cx="5903911" cy="3811588"/>
          </a:xfrm>
        </p:spPr>
        <p:txBody>
          <a:bodyPr/>
          <a:lstStyle/>
          <a:p>
            <a:r>
              <a:rPr lang="en-GB" b="1">
                <a:latin typeface="Atkinson Hyperlegible" pitchFamily="2" charset="0"/>
              </a:rPr>
              <a:t>Workshop Web Archives Collections as data DHNB 2025</a:t>
            </a:r>
          </a:p>
          <a:p>
            <a:r>
              <a:rPr lang="en-GB">
                <a:latin typeface="Atkinson Hyperlegible" pitchFamily="2" charset="0"/>
              </a:rPr>
              <a:t>Digital Humanities in the Nordic and Baltic Countries</a:t>
            </a:r>
            <a:r>
              <a:rPr lang="en-GB" b="1">
                <a:latin typeface="Atkinson Hyperlegible" pitchFamily="2" charset="0"/>
              </a:rPr>
              <a:t> 2025: dhnb.eu</a:t>
            </a:r>
          </a:p>
          <a:p>
            <a:endParaRPr lang="en-GB"/>
          </a:p>
        </p:txBody>
      </p:sp>
    </p:spTree>
    <p:extLst>
      <p:ext uri="{BB962C8B-B14F-4D97-AF65-F5344CB8AC3E}">
        <p14:creationId xmlns:p14="http://schemas.microsoft.com/office/powerpoint/2010/main" val="19615730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221AA6A-14A3-4CB1-A46D-4BBC72A286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 with white text&#10;&#10;AI-generated content may be incorrect.">
            <a:extLst>
              <a:ext uri="{FF2B5EF4-FFF2-40B4-BE49-F238E27FC236}">
                <a16:creationId xmlns:a16="http://schemas.microsoft.com/office/drawing/2014/main" id="{629B99A5-1D0B-E32A-C3D2-2CE5F9265F15}"/>
              </a:ext>
            </a:extLst>
          </p:cNvPr>
          <p:cNvPicPr>
            <a:picLocks noChangeAspect="1"/>
          </p:cNvPicPr>
          <p:nvPr/>
        </p:nvPicPr>
        <p:blipFill>
          <a:blip r:embed="rId4"/>
          <a:srcRect t="1302" b="1651"/>
          <a:stretch>
            <a:fillRect/>
          </a:stretch>
        </p:blipFill>
        <p:spPr>
          <a:xfrm>
            <a:off x="245318" y="0"/>
            <a:ext cx="4263352" cy="2327318"/>
          </a:xfrm>
          <a:prstGeom prst="rect">
            <a:avLst/>
          </a:prstGeom>
        </p:spPr>
      </p:pic>
      <p:pic>
        <p:nvPicPr>
          <p:cNvPr id="8" name="Picture 7" descr="A group of black squares on a white wall&#10;&#10;AI-generated content may be incorrect.">
            <a:extLst>
              <a:ext uri="{FF2B5EF4-FFF2-40B4-BE49-F238E27FC236}">
                <a16:creationId xmlns:a16="http://schemas.microsoft.com/office/drawing/2014/main" id="{38B2B290-65CA-7D09-D5D8-92DCC539E27F}"/>
              </a:ext>
            </a:extLst>
          </p:cNvPr>
          <p:cNvPicPr>
            <a:picLocks noChangeAspect="1"/>
          </p:cNvPicPr>
          <p:nvPr/>
        </p:nvPicPr>
        <p:blipFill>
          <a:blip r:embed="rId5" cstate="hqprint">
            <a:extLst>
              <a:ext uri="{28A0092B-C50C-407E-A947-70E740481C1C}">
                <a14:useLocalDpi xmlns:a14="http://schemas.microsoft.com/office/drawing/2010/main" val="0"/>
              </a:ext>
            </a:extLst>
          </a:blip>
          <a:srcRect b="-1"/>
          <a:stretch>
            <a:fillRect/>
          </a:stretch>
        </p:blipFill>
        <p:spPr>
          <a:xfrm>
            <a:off x="7224151" y="2753250"/>
            <a:ext cx="4967849" cy="4104750"/>
          </a:xfrm>
          <a:prstGeom prst="rect">
            <a:avLst/>
          </a:prstGeom>
        </p:spPr>
      </p:pic>
      <p:pic>
        <p:nvPicPr>
          <p:cNvPr id="6" name="Picture 5" descr="A computer screen on a white table&#10;&#10;AI-generated content may be incorrect.">
            <a:extLst>
              <a:ext uri="{FF2B5EF4-FFF2-40B4-BE49-F238E27FC236}">
                <a16:creationId xmlns:a16="http://schemas.microsoft.com/office/drawing/2014/main" id="{64AAA1C2-F8D7-DDF3-429A-660B6317107B}"/>
              </a:ext>
            </a:extLst>
          </p:cNvPr>
          <p:cNvPicPr>
            <a:picLocks noChangeAspect="1"/>
          </p:cNvPicPr>
          <p:nvPr/>
        </p:nvPicPr>
        <p:blipFill>
          <a:blip r:embed="rId6" cstate="hqprint">
            <a:extLst>
              <a:ext uri="{28A0092B-C50C-407E-A947-70E740481C1C}">
                <a14:useLocalDpi xmlns:a14="http://schemas.microsoft.com/office/drawing/2010/main" val="0"/>
              </a:ext>
            </a:extLst>
          </a:blip>
          <a:srcRect b="-1"/>
          <a:stretch>
            <a:fillRect/>
          </a:stretch>
        </p:blipFill>
        <p:spPr>
          <a:xfrm>
            <a:off x="3249387" y="4467698"/>
            <a:ext cx="2518566" cy="2390302"/>
          </a:xfrm>
          <a:prstGeom prst="rect">
            <a:avLst/>
          </a:prstGeom>
        </p:spPr>
      </p:pic>
      <p:sp>
        <p:nvSpPr>
          <p:cNvPr id="3" name="Content Placeholder 2">
            <a:extLst>
              <a:ext uri="{FF2B5EF4-FFF2-40B4-BE49-F238E27FC236}">
                <a16:creationId xmlns:a16="http://schemas.microsoft.com/office/drawing/2014/main" id="{7F4EC908-7350-EEC3-D3F5-54385E7BEFE9}"/>
              </a:ext>
            </a:extLst>
          </p:cNvPr>
          <p:cNvSpPr>
            <a:spLocks noGrp="1"/>
          </p:cNvSpPr>
          <p:nvPr>
            <p:ph idx="1"/>
          </p:nvPr>
        </p:nvSpPr>
        <p:spPr>
          <a:xfrm>
            <a:off x="422948" y="2488075"/>
            <a:ext cx="7036865" cy="1979623"/>
          </a:xfrm>
        </p:spPr>
        <p:txBody>
          <a:bodyPr>
            <a:normAutofit fontScale="92500" lnSpcReduction="20000"/>
          </a:bodyPr>
          <a:lstStyle/>
          <a:p>
            <a:pPr marL="0" indent="0">
              <a:buNone/>
            </a:pPr>
            <a:r>
              <a:rPr lang="en-GB" sz="2600">
                <a:solidFill>
                  <a:schemeClr val="bg1"/>
                </a:solidFill>
              </a:rPr>
              <a:t>“We often think of vanished texts being ancient, working with web archives shows that material representing very modern human expression has been created and lost in the last thirty years, often leaving glimpses of their existence online but with no way of reaching it”</a:t>
            </a:r>
          </a:p>
          <a:p>
            <a:pPr marL="3657600" lvl="8" indent="0">
              <a:buNone/>
            </a:pPr>
            <a:r>
              <a:rPr lang="en-GB" sz="2000">
                <a:solidFill>
                  <a:schemeClr val="bg1"/>
                </a:solidFill>
              </a:rPr>
              <a:t>– Trevor Thomson</a:t>
            </a:r>
          </a:p>
          <a:p>
            <a:endParaRPr lang="en-GB" sz="2000"/>
          </a:p>
        </p:txBody>
      </p:sp>
    </p:spTree>
    <p:extLst>
      <p:ext uri="{BB962C8B-B14F-4D97-AF65-F5344CB8AC3E}">
        <p14:creationId xmlns:p14="http://schemas.microsoft.com/office/powerpoint/2010/main" val="20951553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769E4-8C7C-B175-51A4-908A20C17969}"/>
            </a:ext>
          </a:extLst>
        </p:cNvPr>
        <p:cNvGrpSpPr/>
        <p:nvPr/>
      </p:nvGrpSpPr>
      <p:grpSpPr>
        <a:xfrm>
          <a:off x="0" y="0"/>
          <a:ext cx="0" cy="0"/>
          <a:chOff x="0" y="0"/>
          <a:chExt cx="0" cy="0"/>
        </a:xfrm>
      </p:grpSpPr>
      <p:sp>
        <p:nvSpPr>
          <p:cNvPr id="5" name="object 6">
            <a:extLst>
              <a:ext uri="{FF2B5EF4-FFF2-40B4-BE49-F238E27FC236}">
                <a16:creationId xmlns:a16="http://schemas.microsoft.com/office/drawing/2014/main" id="{F947C7A1-E200-F60F-409A-916BEFFFBF54}"/>
              </a:ext>
            </a:extLst>
          </p:cNvPr>
          <p:cNvSpPr txBox="1">
            <a:spLocks noGrp="1"/>
          </p:cNvSpPr>
          <p:nvPr>
            <p:ph type="title" idx="4294967295"/>
          </p:nvPr>
        </p:nvSpPr>
        <p:spPr>
          <a:xfrm>
            <a:off x="1158305" y="1659627"/>
            <a:ext cx="4160777" cy="572977"/>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9525" marR="0" lvl="0" indent="0" algn="l" defTabSz="914400" rtl="0" eaLnBrk="1" fontAlgn="auto" latinLnBrk="0" hangingPunct="1">
              <a:lnSpc>
                <a:spcPct val="90000"/>
              </a:lnSpc>
              <a:spcBef>
                <a:spcPct val="0"/>
              </a:spcBef>
              <a:spcAft>
                <a:spcPts val="0"/>
              </a:spcAft>
              <a:buClrTx/>
              <a:buSzTx/>
              <a:buFontTx/>
              <a:buNone/>
              <a:tabLst>
                <a:tab pos="1506379" algn="l"/>
              </a:tabLst>
              <a:defRPr/>
            </a:pPr>
            <a:r>
              <a:rPr kumimoji="0" lang="en-GB" sz="4050" b="1" i="0" u="none" strike="noStrike" kern="1200" cap="none" spc="0" normalizeH="0" baseline="0" noProof="0">
                <a:ln>
                  <a:noFill/>
                </a:ln>
                <a:solidFill>
                  <a:schemeClr val="tx2"/>
                </a:solidFill>
                <a:effectLst/>
                <a:uLnTx/>
                <a:uFillTx/>
                <a:latin typeface="DM Serif Display" pitchFamily="2" charset="0"/>
                <a:ea typeface="+mj-ea"/>
                <a:cs typeface="+mj-cs"/>
              </a:rPr>
              <a:t>Thank you</a:t>
            </a:r>
            <a:endParaRPr kumimoji="0" lang="en-GB" sz="4050" b="1" i="0" u="none" strike="noStrike" kern="1200" cap="none" spc="0" normalizeH="0" baseline="0" noProof="0" dirty="0">
              <a:ln>
                <a:noFill/>
              </a:ln>
              <a:solidFill>
                <a:schemeClr val="tx2"/>
              </a:solidFill>
              <a:effectLst/>
              <a:uLnTx/>
              <a:uFillTx/>
              <a:latin typeface="DM Serif Display" pitchFamily="2" charset="0"/>
              <a:ea typeface="+mj-ea"/>
              <a:cs typeface="+mj-cs"/>
            </a:endParaRPr>
          </a:p>
        </p:txBody>
      </p:sp>
      <p:sp>
        <p:nvSpPr>
          <p:cNvPr id="2" name="object 2">
            <a:extLst>
              <a:ext uri="{FF2B5EF4-FFF2-40B4-BE49-F238E27FC236}">
                <a16:creationId xmlns:a16="http://schemas.microsoft.com/office/drawing/2014/main" id="{83812E02-405A-8607-749E-E73C50753C57}"/>
              </a:ext>
            </a:extLst>
          </p:cNvPr>
          <p:cNvSpPr txBox="1"/>
          <p:nvPr/>
        </p:nvSpPr>
        <p:spPr>
          <a:xfrm>
            <a:off x="1158306" y="2463647"/>
            <a:ext cx="3600980" cy="723275"/>
          </a:xfrm>
          <a:prstGeom prst="rect">
            <a:avLst/>
          </a:prstGeom>
        </p:spPr>
        <p:txBody>
          <a:bodyPr vert="horz" wrap="square" lIns="0" tIns="0" rIns="0" bIns="0" rtlCol="0">
            <a:spAutoFit/>
          </a:bodyPr>
          <a:lstStyle/>
          <a:p>
            <a:pPr marL="9525"/>
            <a:r>
              <a:rPr lang="en-GB" sz="1400" b="1">
                <a:solidFill>
                  <a:srgbClr val="14133B"/>
                </a:solidFill>
                <a:latin typeface="Atkinson Hyperlegible" pitchFamily="2" charset="0"/>
                <a:cs typeface="Arial" panose="020B0604020202020204" pitchFamily="34" charset="0"/>
              </a:rPr>
              <a:t>Joseph Marshall</a:t>
            </a:r>
          </a:p>
          <a:p>
            <a:pPr marL="9525"/>
            <a:r>
              <a:rPr lang="en-GB" sz="1400">
                <a:solidFill>
                  <a:srgbClr val="14133B"/>
                </a:solidFill>
                <a:latin typeface="Atkinson Hyperlegible" pitchFamily="2" charset="0"/>
                <a:cs typeface="Arial" panose="020B0604020202020204" pitchFamily="34" charset="0"/>
              </a:rPr>
              <a:t>Director of Collections Management</a:t>
            </a:r>
            <a:endParaRPr sz="1400">
              <a:solidFill>
                <a:srgbClr val="14133B"/>
              </a:solidFill>
              <a:latin typeface="Atkinson Hyperlegible" pitchFamily="2" charset="0"/>
              <a:cs typeface="Arial" panose="020B0604020202020204" pitchFamily="34" charset="0"/>
            </a:endParaRPr>
          </a:p>
          <a:p>
            <a:pPr marL="9525">
              <a:spcBef>
                <a:spcPts val="555"/>
              </a:spcBef>
            </a:pPr>
            <a:r>
              <a:rPr lang="en-GB" sz="1400" b="1">
                <a:solidFill>
                  <a:srgbClr val="14133B"/>
                </a:solidFill>
                <a:latin typeface="Atkinson Hyperlegible" pitchFamily="2" charset="0"/>
                <a:cs typeface="Arial" panose="020B0604020202020204" pitchFamily="34" charset="0"/>
              </a:rPr>
              <a:t>j.marshall@nls.uk</a:t>
            </a:r>
            <a:endParaRPr sz="1400" dirty="0">
              <a:solidFill>
                <a:srgbClr val="14133B"/>
              </a:solidFill>
              <a:latin typeface="Atkinson Hyperlegible" pitchFamily="2" charset="0"/>
              <a:cs typeface="Arial" panose="020B0604020202020204" pitchFamily="34" charset="0"/>
            </a:endParaRPr>
          </a:p>
        </p:txBody>
      </p:sp>
      <p:sp>
        <p:nvSpPr>
          <p:cNvPr id="21" name="TextBox 20" descr="Instagram">
            <a:extLst>
              <a:ext uri="{FF2B5EF4-FFF2-40B4-BE49-F238E27FC236}">
                <a16:creationId xmlns:a16="http://schemas.microsoft.com/office/drawing/2014/main" id="{C00EFC7B-F214-11F1-BBC4-91BE806FBB38}"/>
              </a:ext>
            </a:extLst>
          </p:cNvPr>
          <p:cNvSpPr txBox="1"/>
          <p:nvPr/>
        </p:nvSpPr>
        <p:spPr>
          <a:xfrm>
            <a:off x="1158305" y="3298047"/>
            <a:ext cx="6097836" cy="307777"/>
          </a:xfrm>
          <a:prstGeom prst="rect">
            <a:avLst/>
          </a:prstGeom>
          <a:noFill/>
        </p:spPr>
        <p:txBody>
          <a:bodyPr wrap="square">
            <a:spAutoFit/>
          </a:bodyPr>
          <a:lstStyle/>
          <a:p>
            <a:pPr marL="363379"/>
            <a:r>
              <a:rPr lang="en-GB" sz="1400" b="1" dirty="0">
                <a:solidFill>
                  <a:srgbClr val="14133B"/>
                </a:solidFill>
                <a:latin typeface="Atkinson Hyperlegible" pitchFamily="2" charset="0"/>
                <a:cs typeface="Arial" panose="020B0604020202020204" pitchFamily="34" charset="0"/>
              </a:rPr>
              <a:t>@natlibscot</a:t>
            </a:r>
            <a:endParaRPr lang="en-GB" sz="1400" dirty="0">
              <a:solidFill>
                <a:srgbClr val="14133B"/>
              </a:solidFill>
              <a:latin typeface="Atkinson Hyperlegible" pitchFamily="2" charset="0"/>
              <a:cs typeface="Arial" panose="020B0604020202020204" pitchFamily="34" charset="0"/>
            </a:endParaRPr>
          </a:p>
        </p:txBody>
      </p:sp>
      <p:sp>
        <p:nvSpPr>
          <p:cNvPr id="19" name="TextBox 18" descr="Facebook">
            <a:extLst>
              <a:ext uri="{FF2B5EF4-FFF2-40B4-BE49-F238E27FC236}">
                <a16:creationId xmlns:a16="http://schemas.microsoft.com/office/drawing/2014/main" id="{19A4D73B-5F07-A55D-223A-C2B9EE50DFA1}"/>
              </a:ext>
              <a:ext uri="{C183D7F6-B498-43B3-948B-1728B52AA6E4}">
                <adec:decorative xmlns:adec="http://schemas.microsoft.com/office/drawing/2017/decorative" val="0"/>
              </a:ext>
            </a:extLst>
          </p:cNvPr>
          <p:cNvSpPr txBox="1"/>
          <p:nvPr/>
        </p:nvSpPr>
        <p:spPr>
          <a:xfrm>
            <a:off x="1124594" y="3696313"/>
            <a:ext cx="6097836" cy="307777"/>
          </a:xfrm>
          <a:prstGeom prst="rect">
            <a:avLst/>
          </a:prstGeom>
          <a:noFill/>
        </p:spPr>
        <p:txBody>
          <a:bodyPr wrap="square">
            <a:spAutoFit/>
          </a:bodyPr>
          <a:lstStyle/>
          <a:p>
            <a:pPr marL="363379"/>
            <a:r>
              <a:rPr lang="en-GB" sz="1400" b="1" dirty="0">
                <a:solidFill>
                  <a:srgbClr val="14133B"/>
                </a:solidFill>
                <a:latin typeface="Atkinson Hyperlegible" pitchFamily="2" charset="0"/>
                <a:cs typeface="Arial" panose="020B0604020202020204" pitchFamily="34" charset="0"/>
              </a:rPr>
              <a:t>/</a:t>
            </a:r>
            <a:r>
              <a:rPr lang="en-GB" sz="1400" b="1" dirty="0" err="1">
                <a:solidFill>
                  <a:srgbClr val="14133B"/>
                </a:solidFill>
                <a:latin typeface="Atkinson Hyperlegible" pitchFamily="2" charset="0"/>
                <a:cs typeface="Arial" panose="020B0604020202020204" pitchFamily="34" charset="0"/>
              </a:rPr>
              <a:t>NationalLibraryo</a:t>
            </a:r>
            <a:r>
              <a:rPr lang="en-GB" sz="1400" b="1" spc="19" dirty="0" err="1">
                <a:solidFill>
                  <a:srgbClr val="14133B"/>
                </a:solidFill>
                <a:latin typeface="Atkinson Hyperlegible" pitchFamily="2" charset="0"/>
                <a:cs typeface="Arial" panose="020B0604020202020204" pitchFamily="34" charset="0"/>
              </a:rPr>
              <a:t>f</a:t>
            </a:r>
            <a:r>
              <a:rPr lang="en-GB" sz="1400" b="1" dirty="0" err="1">
                <a:solidFill>
                  <a:srgbClr val="14133B"/>
                </a:solidFill>
                <a:latin typeface="Atkinson Hyperlegible" pitchFamily="2" charset="0"/>
                <a:cs typeface="Arial" panose="020B0604020202020204" pitchFamily="34" charset="0"/>
              </a:rPr>
              <a:t>Scotland</a:t>
            </a:r>
            <a:endParaRPr lang="en-GB" sz="1400" dirty="0">
              <a:solidFill>
                <a:srgbClr val="14133B"/>
              </a:solidFill>
              <a:latin typeface="Atkinson Hyperlegible" pitchFamily="2" charset="0"/>
              <a:cs typeface="Arial" panose="020B0604020202020204" pitchFamily="34" charset="0"/>
            </a:endParaRPr>
          </a:p>
        </p:txBody>
      </p:sp>
      <p:sp>
        <p:nvSpPr>
          <p:cNvPr id="20" name="TextBox 19" descr="Linked in">
            <a:extLst>
              <a:ext uri="{FF2B5EF4-FFF2-40B4-BE49-F238E27FC236}">
                <a16:creationId xmlns:a16="http://schemas.microsoft.com/office/drawing/2014/main" id="{A5AC3E70-823D-065C-A619-EE5C4BB75859}"/>
              </a:ext>
            </a:extLst>
          </p:cNvPr>
          <p:cNvSpPr txBox="1"/>
          <p:nvPr/>
        </p:nvSpPr>
        <p:spPr>
          <a:xfrm>
            <a:off x="1124594" y="4101575"/>
            <a:ext cx="6097836" cy="307777"/>
          </a:xfrm>
          <a:prstGeom prst="rect">
            <a:avLst/>
          </a:prstGeom>
          <a:noFill/>
        </p:spPr>
        <p:txBody>
          <a:bodyPr wrap="square">
            <a:spAutoFit/>
          </a:bodyPr>
          <a:lstStyle/>
          <a:p>
            <a:pPr marL="363379"/>
            <a:r>
              <a:rPr lang="en-GB" sz="1400" b="1" dirty="0">
                <a:solidFill>
                  <a:srgbClr val="14133B"/>
                </a:solidFill>
                <a:latin typeface="Atkinson Hyperlegible" pitchFamily="2" charset="0"/>
                <a:cs typeface="Arial" panose="020B0604020202020204" pitchFamily="34" charset="0"/>
              </a:rPr>
              <a:t>National Library o</a:t>
            </a:r>
            <a:r>
              <a:rPr lang="en-GB" sz="1400" b="1" spc="19" dirty="0">
                <a:solidFill>
                  <a:srgbClr val="14133B"/>
                </a:solidFill>
                <a:latin typeface="Atkinson Hyperlegible" pitchFamily="2" charset="0"/>
                <a:cs typeface="Arial" panose="020B0604020202020204" pitchFamily="34" charset="0"/>
              </a:rPr>
              <a:t>f </a:t>
            </a:r>
            <a:r>
              <a:rPr lang="en-GB" sz="1400" b="1" dirty="0">
                <a:solidFill>
                  <a:srgbClr val="14133B"/>
                </a:solidFill>
                <a:latin typeface="Atkinson Hyperlegible" pitchFamily="2" charset="0"/>
                <a:cs typeface="Arial" panose="020B0604020202020204" pitchFamily="34" charset="0"/>
              </a:rPr>
              <a:t>Scotland</a:t>
            </a:r>
            <a:endParaRPr lang="en-GB" sz="1400" dirty="0">
              <a:solidFill>
                <a:srgbClr val="14133B"/>
              </a:solidFill>
              <a:latin typeface="Atkinson Hyperlegible" pitchFamily="2" charset="0"/>
              <a:cs typeface="Arial" panose="020B0604020202020204" pitchFamily="34" charset="0"/>
            </a:endParaRPr>
          </a:p>
        </p:txBody>
      </p:sp>
      <p:sp>
        <p:nvSpPr>
          <p:cNvPr id="22" name="TextBox 21" descr="Bluesky">
            <a:extLst>
              <a:ext uri="{FF2B5EF4-FFF2-40B4-BE49-F238E27FC236}">
                <a16:creationId xmlns:a16="http://schemas.microsoft.com/office/drawing/2014/main" id="{7C94224E-7AF9-8D7C-D542-212F2B270B06}"/>
              </a:ext>
            </a:extLst>
          </p:cNvPr>
          <p:cNvSpPr txBox="1"/>
          <p:nvPr/>
        </p:nvSpPr>
        <p:spPr>
          <a:xfrm>
            <a:off x="1124594" y="4499841"/>
            <a:ext cx="6097836" cy="307777"/>
          </a:xfrm>
          <a:prstGeom prst="rect">
            <a:avLst/>
          </a:prstGeom>
          <a:noFill/>
        </p:spPr>
        <p:txBody>
          <a:bodyPr wrap="square">
            <a:spAutoFit/>
          </a:bodyPr>
          <a:lstStyle/>
          <a:p>
            <a:pPr marL="363379"/>
            <a:r>
              <a:rPr lang="en-GB" sz="1400" b="1" dirty="0">
                <a:solidFill>
                  <a:srgbClr val="14133B"/>
                </a:solidFill>
                <a:latin typeface="Atkinson Hyperlegible" pitchFamily="2" charset="0"/>
                <a:cs typeface="Arial" panose="020B0604020202020204" pitchFamily="34" charset="0"/>
              </a:rPr>
              <a:t>@natlibscot.bsky.social</a:t>
            </a:r>
            <a:endParaRPr lang="en-GB" sz="1400" dirty="0">
              <a:solidFill>
                <a:srgbClr val="14133B"/>
              </a:solidFill>
              <a:latin typeface="Atkinson Hyperlegible" pitchFamily="2" charset="0"/>
              <a:cs typeface="Arial" panose="020B0604020202020204" pitchFamily="34" charset="0"/>
            </a:endParaRPr>
          </a:p>
        </p:txBody>
      </p:sp>
      <p:sp>
        <p:nvSpPr>
          <p:cNvPr id="3" name="object 3">
            <a:extLst>
              <a:ext uri="{FF2B5EF4-FFF2-40B4-BE49-F238E27FC236}">
                <a16:creationId xmlns:a16="http://schemas.microsoft.com/office/drawing/2014/main" id="{E3A625F4-93C2-A869-183C-BA645F0E26E1}"/>
              </a:ext>
              <a:ext uri="{C183D7F6-B498-43B3-948B-1728B52AA6E4}">
                <adec:decorative xmlns:adec="http://schemas.microsoft.com/office/drawing/2017/decorative" val="1"/>
              </a:ext>
            </a:extLst>
          </p:cNvPr>
          <p:cNvSpPr/>
          <p:nvPr/>
        </p:nvSpPr>
        <p:spPr>
          <a:xfrm>
            <a:off x="1560924" y="6121832"/>
            <a:ext cx="535856" cy="185763"/>
          </a:xfrm>
          <a:prstGeom prst="rect">
            <a:avLst/>
          </a:prstGeom>
          <a:blipFill>
            <a:blip r:embed="rId3" cstate="print"/>
            <a:stretch>
              <a:fillRect/>
            </a:stretch>
          </a:blipFill>
        </p:spPr>
        <p:txBody>
          <a:bodyPr wrap="square" lIns="0" tIns="0" rIns="0" bIns="0" rtlCol="0"/>
          <a:lstStyle/>
          <a:p>
            <a:endParaRPr sz="1350"/>
          </a:p>
        </p:txBody>
      </p:sp>
      <p:sp>
        <p:nvSpPr>
          <p:cNvPr id="7" name="object 8">
            <a:extLst>
              <a:ext uri="{FF2B5EF4-FFF2-40B4-BE49-F238E27FC236}">
                <a16:creationId xmlns:a16="http://schemas.microsoft.com/office/drawing/2014/main" id="{C6CC46EE-75F9-A241-FD32-057430338608}"/>
              </a:ext>
              <a:ext uri="{C183D7F6-B498-43B3-948B-1728B52AA6E4}">
                <adec:decorative xmlns:adec="http://schemas.microsoft.com/office/drawing/2017/decorative" val="1"/>
              </a:ext>
            </a:extLst>
          </p:cNvPr>
          <p:cNvSpPr/>
          <p:nvPr/>
        </p:nvSpPr>
        <p:spPr>
          <a:xfrm>
            <a:off x="1124594" y="3721615"/>
            <a:ext cx="257175" cy="257175"/>
          </a:xfrm>
          <a:custGeom>
            <a:avLst/>
            <a:gdLst/>
            <a:ahLst/>
            <a:cxnLst/>
            <a:rect l="l" t="t" r="r" b="b"/>
            <a:pathLst>
              <a:path w="342900" h="342900">
                <a:moveTo>
                  <a:pt x="342722" y="342722"/>
                </a:moveTo>
                <a:lnTo>
                  <a:pt x="0" y="342722"/>
                </a:lnTo>
                <a:lnTo>
                  <a:pt x="0" y="0"/>
                </a:lnTo>
                <a:lnTo>
                  <a:pt x="342722" y="0"/>
                </a:lnTo>
                <a:lnTo>
                  <a:pt x="342722" y="342722"/>
                </a:lnTo>
                <a:close/>
              </a:path>
            </a:pathLst>
          </a:custGeom>
          <a:solidFill>
            <a:srgbClr val="00549F"/>
          </a:solidFill>
        </p:spPr>
        <p:txBody>
          <a:bodyPr wrap="square" lIns="0" tIns="0" rIns="0" bIns="0" rtlCol="0"/>
          <a:lstStyle/>
          <a:p>
            <a:endParaRPr sz="1350"/>
          </a:p>
        </p:txBody>
      </p:sp>
      <p:sp>
        <p:nvSpPr>
          <p:cNvPr id="8" name="object 9">
            <a:extLst>
              <a:ext uri="{FF2B5EF4-FFF2-40B4-BE49-F238E27FC236}">
                <a16:creationId xmlns:a16="http://schemas.microsoft.com/office/drawing/2014/main" id="{87F9DAC7-E0DE-A2EC-FA4F-6B763ACDE06A}"/>
              </a:ext>
              <a:ext uri="{C183D7F6-B498-43B3-948B-1728B52AA6E4}">
                <adec:decorative xmlns:adec="http://schemas.microsoft.com/office/drawing/2017/decorative" val="1"/>
              </a:ext>
            </a:extLst>
          </p:cNvPr>
          <p:cNvSpPr/>
          <p:nvPr/>
        </p:nvSpPr>
        <p:spPr>
          <a:xfrm>
            <a:off x="1124594" y="3721626"/>
            <a:ext cx="257175" cy="109061"/>
          </a:xfrm>
          <a:custGeom>
            <a:avLst/>
            <a:gdLst/>
            <a:ahLst/>
            <a:cxnLst/>
            <a:rect l="l" t="t" r="r" b="b"/>
            <a:pathLst>
              <a:path w="342900" h="145414">
                <a:moveTo>
                  <a:pt x="342709" y="0"/>
                </a:moveTo>
                <a:lnTo>
                  <a:pt x="0" y="0"/>
                </a:lnTo>
                <a:lnTo>
                  <a:pt x="0" y="78917"/>
                </a:lnTo>
                <a:lnTo>
                  <a:pt x="40710" y="109292"/>
                </a:lnTo>
                <a:lnTo>
                  <a:pt x="75040" y="126533"/>
                </a:lnTo>
                <a:lnTo>
                  <a:pt x="112091" y="138485"/>
                </a:lnTo>
                <a:lnTo>
                  <a:pt x="151381" y="144666"/>
                </a:lnTo>
                <a:lnTo>
                  <a:pt x="164893" y="145359"/>
                </a:lnTo>
                <a:lnTo>
                  <a:pt x="179275" y="145039"/>
                </a:lnTo>
                <a:lnTo>
                  <a:pt x="220387" y="140171"/>
                </a:lnTo>
                <a:lnTo>
                  <a:pt x="258343" y="129789"/>
                </a:lnTo>
                <a:lnTo>
                  <a:pt x="303821" y="108137"/>
                </a:lnTo>
                <a:lnTo>
                  <a:pt x="342709" y="0"/>
                </a:lnTo>
                <a:close/>
              </a:path>
            </a:pathLst>
          </a:custGeom>
          <a:solidFill>
            <a:srgbClr val="446AAD"/>
          </a:solidFill>
        </p:spPr>
        <p:txBody>
          <a:bodyPr wrap="square" lIns="0" tIns="0" rIns="0" bIns="0" rtlCol="0"/>
          <a:lstStyle/>
          <a:p>
            <a:endParaRPr sz="1350"/>
          </a:p>
        </p:txBody>
      </p:sp>
      <p:sp>
        <p:nvSpPr>
          <p:cNvPr id="9" name="object 10">
            <a:extLst>
              <a:ext uri="{FF2B5EF4-FFF2-40B4-BE49-F238E27FC236}">
                <a16:creationId xmlns:a16="http://schemas.microsoft.com/office/drawing/2014/main" id="{D26A6897-BE2E-A162-4D47-863DD853D7C6}"/>
              </a:ext>
              <a:ext uri="{C183D7F6-B498-43B3-948B-1728B52AA6E4}">
                <adec:decorative xmlns:adec="http://schemas.microsoft.com/office/drawing/2017/decorative" val="1"/>
              </a:ext>
            </a:extLst>
          </p:cNvPr>
          <p:cNvSpPr/>
          <p:nvPr/>
        </p:nvSpPr>
        <p:spPr>
          <a:xfrm>
            <a:off x="1213211" y="3766539"/>
            <a:ext cx="80010" cy="167640"/>
          </a:xfrm>
          <a:custGeom>
            <a:avLst/>
            <a:gdLst/>
            <a:ahLst/>
            <a:cxnLst/>
            <a:rect l="l" t="t" r="r" b="b"/>
            <a:pathLst>
              <a:path w="106679" h="223520">
                <a:moveTo>
                  <a:pt x="106413" y="71450"/>
                </a:moveTo>
                <a:lnTo>
                  <a:pt x="0" y="71450"/>
                </a:lnTo>
                <a:lnTo>
                  <a:pt x="0" y="113499"/>
                </a:lnTo>
                <a:lnTo>
                  <a:pt x="22910" y="113499"/>
                </a:lnTo>
                <a:lnTo>
                  <a:pt x="22910" y="222935"/>
                </a:lnTo>
                <a:lnTo>
                  <a:pt x="72123" y="222935"/>
                </a:lnTo>
                <a:lnTo>
                  <a:pt x="72123" y="113449"/>
                </a:lnTo>
                <a:lnTo>
                  <a:pt x="102138" y="113449"/>
                </a:lnTo>
                <a:lnTo>
                  <a:pt x="106413" y="71450"/>
                </a:lnTo>
                <a:close/>
              </a:path>
              <a:path w="106679" h="223520">
                <a:moveTo>
                  <a:pt x="102138" y="113449"/>
                </a:moveTo>
                <a:lnTo>
                  <a:pt x="72123" y="113449"/>
                </a:lnTo>
                <a:lnTo>
                  <a:pt x="102133" y="113499"/>
                </a:lnTo>
                <a:close/>
              </a:path>
              <a:path w="106679" h="223520">
                <a:moveTo>
                  <a:pt x="106235" y="0"/>
                </a:moveTo>
                <a:lnTo>
                  <a:pt x="73431" y="0"/>
                </a:lnTo>
                <a:lnTo>
                  <a:pt x="59038" y="1198"/>
                </a:lnTo>
                <a:lnTo>
                  <a:pt x="24530" y="32344"/>
                </a:lnTo>
                <a:lnTo>
                  <a:pt x="22910" y="71450"/>
                </a:lnTo>
                <a:lnTo>
                  <a:pt x="72123" y="71450"/>
                </a:lnTo>
                <a:lnTo>
                  <a:pt x="72123" y="51828"/>
                </a:lnTo>
                <a:lnTo>
                  <a:pt x="72351" y="45351"/>
                </a:lnTo>
                <a:lnTo>
                  <a:pt x="75298" y="42176"/>
                </a:lnTo>
                <a:lnTo>
                  <a:pt x="81305" y="42011"/>
                </a:lnTo>
                <a:lnTo>
                  <a:pt x="106235" y="42011"/>
                </a:lnTo>
                <a:lnTo>
                  <a:pt x="106235" y="0"/>
                </a:lnTo>
                <a:close/>
              </a:path>
            </a:pathLst>
          </a:custGeom>
          <a:solidFill>
            <a:srgbClr val="FFFFFF"/>
          </a:solidFill>
        </p:spPr>
        <p:txBody>
          <a:bodyPr wrap="square" lIns="0" tIns="0" rIns="0" bIns="0" rtlCol="0"/>
          <a:lstStyle/>
          <a:p>
            <a:endParaRPr sz="1350"/>
          </a:p>
        </p:txBody>
      </p:sp>
      <p:sp>
        <p:nvSpPr>
          <p:cNvPr id="11" name="object 6">
            <a:extLst>
              <a:ext uri="{FF2B5EF4-FFF2-40B4-BE49-F238E27FC236}">
                <a16:creationId xmlns:a16="http://schemas.microsoft.com/office/drawing/2014/main" id="{C5F1B497-65FB-915B-5584-A48191A88107}"/>
              </a:ext>
              <a:ext uri="{C183D7F6-B498-43B3-948B-1728B52AA6E4}">
                <adec:decorative xmlns:adec="http://schemas.microsoft.com/office/drawing/2017/decorative" val="1"/>
              </a:ext>
            </a:extLst>
          </p:cNvPr>
          <p:cNvSpPr txBox="1"/>
          <p:nvPr/>
        </p:nvSpPr>
        <p:spPr>
          <a:xfrm>
            <a:off x="1540223" y="6356733"/>
            <a:ext cx="10651777" cy="231987"/>
          </a:xfrm>
          <a:prstGeom prst="rect">
            <a:avLst/>
          </a:prstGeom>
        </p:spPr>
        <p:txBody>
          <a:bodyPr vert="horz" wrap="square" lIns="0" tIns="0" rIns="0" bIns="0" rtlCol="0">
            <a:spAutoFit/>
          </a:bodyPr>
          <a:lstStyle/>
          <a:p>
            <a:pPr marL="9525" marR="104299">
              <a:lnSpc>
                <a:spcPct val="104200"/>
              </a:lnSpc>
              <a:spcBef>
                <a:spcPts val="210"/>
              </a:spcBef>
            </a:pPr>
            <a:r>
              <a:rPr lang="en-GB" sz="750" b="1" dirty="0">
                <a:solidFill>
                  <a:srgbClr val="14133B"/>
                </a:solidFill>
                <a:latin typeface="Arial" panose="020B0604020202020204" pitchFamily="34" charset="0"/>
                <a:cs typeface="Arial" panose="020B0604020202020204" pitchFamily="34" charset="0"/>
              </a:rPr>
              <a:t>Except for images or where otherwise stated this presentation is © National Library of Scotland and is licensed under the Creative Commons Attribution 4.0 International Licence. To view a copy of this license, visit: </a:t>
            </a:r>
            <a:r>
              <a:rPr lang="en-GB" sz="750" b="1" u="sng" dirty="0">
                <a:solidFill>
                  <a:srgbClr val="14133B"/>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http://creativecommons.org/licenses/by/4.0/</a:t>
            </a:r>
            <a:endParaRPr lang="en-GB" sz="750" b="1" dirty="0">
              <a:solidFill>
                <a:srgbClr val="14133B"/>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3F491DA-C169-ED45-7AC0-6FBD563AB5F0}"/>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25950" y="4542727"/>
            <a:ext cx="262628" cy="231988"/>
          </a:xfrm>
          <a:prstGeom prst="rect">
            <a:avLst/>
          </a:prstGeom>
        </p:spPr>
      </p:pic>
      <p:pic>
        <p:nvPicPr>
          <p:cNvPr id="15" name="Picture 14">
            <a:extLst>
              <a:ext uri="{FF2B5EF4-FFF2-40B4-BE49-F238E27FC236}">
                <a16:creationId xmlns:a16="http://schemas.microsoft.com/office/drawing/2014/main" id="{5093E507-3467-5A90-1D5B-8B733AA5FDFC}"/>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24594" y="3291841"/>
            <a:ext cx="276393" cy="276393"/>
          </a:xfrm>
          <a:prstGeom prst="rect">
            <a:avLst/>
          </a:prstGeom>
        </p:spPr>
      </p:pic>
      <p:pic>
        <p:nvPicPr>
          <p:cNvPr id="17" name="Picture 16">
            <a:extLst>
              <a:ext uri="{FF2B5EF4-FFF2-40B4-BE49-F238E27FC236}">
                <a16:creationId xmlns:a16="http://schemas.microsoft.com/office/drawing/2014/main" id="{30C8DEE1-C296-197B-E6B1-7D7BA70E8EF1}"/>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34202" y="4132171"/>
            <a:ext cx="257175" cy="257175"/>
          </a:xfrm>
          <a:prstGeom prst="rect">
            <a:avLst/>
          </a:prstGeom>
        </p:spPr>
      </p:pic>
      <p:sp>
        <p:nvSpPr>
          <p:cNvPr id="4" name="object 2">
            <a:extLst>
              <a:ext uri="{FF2B5EF4-FFF2-40B4-BE49-F238E27FC236}">
                <a16:creationId xmlns:a16="http://schemas.microsoft.com/office/drawing/2014/main" id="{52FF34D6-48C2-08F1-65B8-A5B553C58D0E}"/>
              </a:ext>
            </a:extLst>
          </p:cNvPr>
          <p:cNvSpPr txBox="1"/>
          <p:nvPr/>
        </p:nvSpPr>
        <p:spPr>
          <a:xfrm>
            <a:off x="6866111" y="2413924"/>
            <a:ext cx="3600980" cy="723275"/>
          </a:xfrm>
          <a:prstGeom prst="rect">
            <a:avLst/>
          </a:prstGeom>
        </p:spPr>
        <p:txBody>
          <a:bodyPr vert="horz" wrap="square" lIns="0" tIns="0" rIns="0" bIns="0" rtlCol="0">
            <a:spAutoFit/>
          </a:bodyPr>
          <a:lstStyle/>
          <a:p>
            <a:pPr marL="9525"/>
            <a:r>
              <a:rPr lang="en-GB" sz="1400" b="1">
                <a:solidFill>
                  <a:srgbClr val="14133B"/>
                </a:solidFill>
                <a:latin typeface="Atkinson Hyperlegible" pitchFamily="2" charset="0"/>
                <a:cs typeface="Arial" panose="020B0604020202020204" pitchFamily="34" charset="0"/>
              </a:rPr>
              <a:t>Eilidh MacGlone</a:t>
            </a:r>
          </a:p>
          <a:p>
            <a:pPr marL="9525"/>
            <a:r>
              <a:rPr lang="en-GB" sz="1400">
                <a:solidFill>
                  <a:srgbClr val="14133B"/>
                </a:solidFill>
                <a:latin typeface="Atkinson Hyperlegible" pitchFamily="2" charset="0"/>
                <a:cs typeface="Arial" panose="020B0604020202020204" pitchFamily="34" charset="0"/>
              </a:rPr>
              <a:t>Web Archivist, Collections Management</a:t>
            </a:r>
            <a:endParaRPr sz="1400" dirty="0">
              <a:solidFill>
                <a:srgbClr val="14133B"/>
              </a:solidFill>
              <a:latin typeface="Atkinson Hyperlegible" pitchFamily="2" charset="0"/>
              <a:cs typeface="Arial" panose="020B0604020202020204" pitchFamily="34" charset="0"/>
            </a:endParaRPr>
          </a:p>
          <a:p>
            <a:pPr marL="9525">
              <a:spcBef>
                <a:spcPts val="555"/>
              </a:spcBef>
            </a:pPr>
            <a:r>
              <a:rPr lang="en-GB" sz="1400" b="1">
                <a:solidFill>
                  <a:srgbClr val="14133B"/>
                </a:solidFill>
                <a:latin typeface="Atkinson Hyperlegible" pitchFamily="2" charset="0"/>
                <a:cs typeface="Arial" panose="020B0604020202020204" pitchFamily="34" charset="0"/>
              </a:rPr>
              <a:t>e.macglone@nls.uk</a:t>
            </a:r>
            <a:endParaRPr sz="1400" dirty="0">
              <a:solidFill>
                <a:srgbClr val="14133B"/>
              </a:solidFill>
              <a:latin typeface="Atkinson Hyperlegible" pitchFamily="2" charset="0"/>
              <a:cs typeface="Arial" panose="020B0604020202020204" pitchFamily="34" charset="0"/>
            </a:endParaRPr>
          </a:p>
        </p:txBody>
      </p:sp>
    </p:spTree>
    <p:extLst>
      <p:ext uri="{BB962C8B-B14F-4D97-AF65-F5344CB8AC3E}">
        <p14:creationId xmlns:p14="http://schemas.microsoft.com/office/powerpoint/2010/main" val="1860193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F2F6B42F-CD31-338D-5AC7-A47ED2562F16}"/>
              </a:ext>
            </a:extLst>
          </p:cNvPr>
          <p:cNvPicPr>
            <a:picLocks noChangeAspect="1"/>
          </p:cNvPicPr>
          <p:nvPr/>
        </p:nvPicPr>
        <p:blipFill>
          <a:blip r:embed="rId3"/>
          <a:srcRect b="17598"/>
          <a:stretch>
            <a:fillRect/>
          </a:stretch>
        </p:blipFill>
        <p:spPr>
          <a:xfrm>
            <a:off x="20" y="1282"/>
            <a:ext cx="12191980" cy="6856718"/>
          </a:xfrm>
          <a:prstGeom prst="rect">
            <a:avLst/>
          </a:prstGeom>
        </p:spPr>
      </p:pic>
    </p:spTree>
    <p:extLst>
      <p:ext uri="{BB962C8B-B14F-4D97-AF65-F5344CB8AC3E}">
        <p14:creationId xmlns:p14="http://schemas.microsoft.com/office/powerpoint/2010/main" val="1418576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C07736-256B-E421-4266-BAC478543621}"/>
              </a:ext>
            </a:extLst>
          </p:cNvPr>
          <p:cNvPicPr>
            <a:picLocks noChangeAspect="1"/>
          </p:cNvPicPr>
          <p:nvPr/>
        </p:nvPicPr>
        <p:blipFill>
          <a:blip r:embed="rId3"/>
          <a:stretch>
            <a:fillRect/>
          </a:stretch>
        </p:blipFill>
        <p:spPr>
          <a:xfrm>
            <a:off x="1004118" y="0"/>
            <a:ext cx="10500287" cy="6858000"/>
          </a:xfrm>
          <a:prstGeom prst="rect">
            <a:avLst/>
          </a:prstGeom>
        </p:spPr>
      </p:pic>
    </p:spTree>
    <p:extLst>
      <p:ext uri="{BB962C8B-B14F-4D97-AF65-F5344CB8AC3E}">
        <p14:creationId xmlns:p14="http://schemas.microsoft.com/office/powerpoint/2010/main" val="1370334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413ECA-AFE5-B655-3ACA-9F5974BBDE94}"/>
              </a:ext>
            </a:extLst>
          </p:cNvPr>
          <p:cNvPicPr>
            <a:picLocks noChangeAspect="1"/>
          </p:cNvPicPr>
          <p:nvPr/>
        </p:nvPicPr>
        <p:blipFill>
          <a:blip r:embed="rId3"/>
          <a:stretch>
            <a:fillRect/>
          </a:stretch>
        </p:blipFill>
        <p:spPr>
          <a:xfrm>
            <a:off x="845856" y="0"/>
            <a:ext cx="10500287" cy="6858000"/>
          </a:xfrm>
          <a:prstGeom prst="rect">
            <a:avLst/>
          </a:prstGeom>
        </p:spPr>
      </p:pic>
    </p:spTree>
    <p:extLst>
      <p:ext uri="{BB962C8B-B14F-4D97-AF65-F5344CB8AC3E}">
        <p14:creationId xmlns:p14="http://schemas.microsoft.com/office/powerpoint/2010/main" val="1999341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273E3-20DF-8AF4-3693-47F3286DF241}"/>
              </a:ext>
            </a:extLst>
          </p:cNvPr>
          <p:cNvSpPr>
            <a:spLocks noGrp="1"/>
          </p:cNvSpPr>
          <p:nvPr>
            <p:ph type="title"/>
          </p:nvPr>
        </p:nvSpPr>
        <p:spPr/>
        <p:txBody>
          <a:bodyPr/>
          <a:lstStyle/>
          <a:p>
            <a:r>
              <a:rPr lang="en-GB">
                <a:solidFill>
                  <a:schemeClr val="tx2"/>
                </a:solidFill>
                <a:latin typeface="DM Serif Display" pitchFamily="2" charset="0"/>
              </a:rPr>
              <a:t>UK Web Archiving Consortium</a:t>
            </a:r>
          </a:p>
        </p:txBody>
      </p:sp>
      <p:sp>
        <p:nvSpPr>
          <p:cNvPr id="3" name="Content Placeholder 2">
            <a:extLst>
              <a:ext uri="{FF2B5EF4-FFF2-40B4-BE49-F238E27FC236}">
                <a16:creationId xmlns:a16="http://schemas.microsoft.com/office/drawing/2014/main" id="{59ABECBF-3787-B2B4-6822-25DC3657B103}"/>
              </a:ext>
            </a:extLst>
          </p:cNvPr>
          <p:cNvSpPr>
            <a:spLocks noGrp="1"/>
          </p:cNvSpPr>
          <p:nvPr>
            <p:ph idx="1"/>
          </p:nvPr>
        </p:nvSpPr>
        <p:spPr/>
        <p:txBody>
          <a:bodyPr>
            <a:normAutofit/>
          </a:bodyPr>
          <a:lstStyle/>
          <a:p>
            <a:r>
              <a:rPr lang="en-GB" sz="2400">
                <a:latin typeface="Atkinson Hyperlegible" pitchFamily="2" charset="0"/>
              </a:rPr>
              <a:t>UKWAC was founded in 2004</a:t>
            </a:r>
          </a:p>
          <a:p>
            <a:r>
              <a:rPr lang="en-GB" sz="2400"/>
              <a:t>A consortium of National Library of Wales, British Library, Wellcome Library, The National Archives and JISC worked on this project to develop a test-bed for selective archiving of UK websites.</a:t>
            </a:r>
          </a:p>
          <a:p>
            <a:r>
              <a:rPr lang="en-GB" sz="2400">
                <a:latin typeface="Atkinson Hyperlegible" pitchFamily="2" charset="0"/>
              </a:rPr>
              <a:t>A collection of 2200 websites had been created by May 2007 using </a:t>
            </a:r>
            <a:r>
              <a:rPr lang="en-GB" sz="2400"/>
              <a:t>PANDAS software, developed by the National Library of Australia</a:t>
            </a:r>
            <a:endParaRPr lang="en-GB" sz="2400">
              <a:latin typeface="Atkinson Hyperlegible" pitchFamily="2" charset="0"/>
            </a:endParaRPr>
          </a:p>
          <a:p>
            <a:r>
              <a:rPr lang="en-GB" sz="2400">
                <a:latin typeface="Atkinson Hyperlegible" pitchFamily="2" charset="0"/>
              </a:rPr>
              <a:t>During 2008-2012, NLS left UKWAC, but continued archiving on a small scale, working with Netarkivet (the Danish legal deposit web archive) and then Archive-It</a:t>
            </a:r>
            <a:endParaRPr lang="en-GB">
              <a:latin typeface="Atkinson Hyperlegible" pitchFamily="2" charset="0"/>
            </a:endParaRPr>
          </a:p>
        </p:txBody>
      </p:sp>
    </p:spTree>
    <p:extLst>
      <p:ext uri="{BB962C8B-B14F-4D97-AF65-F5344CB8AC3E}">
        <p14:creationId xmlns:p14="http://schemas.microsoft.com/office/powerpoint/2010/main" val="1923639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2F66C-B2E2-F2E9-A6A2-AB5F17F5D9F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CD0D433-4608-F05D-12A6-DFBE7D00E5E5}"/>
              </a:ext>
            </a:extLst>
          </p:cNvPr>
          <p:cNvSpPr txBox="1">
            <a:spLocks noGrp="1"/>
          </p:cNvSpPr>
          <p:nvPr>
            <p:ph type="title" idx="4294967295"/>
          </p:nvPr>
        </p:nvSpPr>
        <p:spPr>
          <a:xfrm>
            <a:off x="927589" y="746304"/>
            <a:ext cx="9594893"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9525" marR="0" lvl="0" indent="0" algn="l" defTabSz="9144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a:ln>
                  <a:noFill/>
                </a:ln>
                <a:solidFill>
                  <a:schemeClr val="tx2"/>
                </a:solidFill>
                <a:effectLst/>
                <a:uLnTx/>
                <a:uFillTx/>
                <a:latin typeface="DM Serif Display" pitchFamily="2" charset="0"/>
                <a:ea typeface="+mn-ea"/>
                <a:cs typeface="Arial" panose="020B0604020202020204" pitchFamily="34" charset="0"/>
              </a:rPr>
              <a:t>The web archive is legal deposit (2013- ) </a:t>
            </a:r>
            <a:endParaRPr kumimoji="0" lang="en-GB" sz="4000" i="0" u="none" strike="noStrike" kern="1200" cap="none" spc="0" normalizeH="0" baseline="0" noProof="0" dirty="0">
              <a:ln>
                <a:noFill/>
              </a:ln>
              <a:solidFill>
                <a:schemeClr val="tx2"/>
              </a:solidFill>
              <a:effectLst/>
              <a:uLnTx/>
              <a:uFillTx/>
              <a:latin typeface="DM Serif Display" pitchFamily="2" charset="0"/>
              <a:ea typeface="+mn-ea"/>
              <a:cs typeface="Arial" panose="020B0604020202020204" pitchFamily="34" charset="0"/>
            </a:endParaRPr>
          </a:p>
        </p:txBody>
      </p:sp>
      <p:sp>
        <p:nvSpPr>
          <p:cNvPr id="2" name="object 2">
            <a:extLst>
              <a:ext uri="{FF2B5EF4-FFF2-40B4-BE49-F238E27FC236}">
                <a16:creationId xmlns:a16="http://schemas.microsoft.com/office/drawing/2014/main" id="{63EFCDEE-D1B5-18B3-CD95-3D168127D941}"/>
              </a:ext>
            </a:extLst>
          </p:cNvPr>
          <p:cNvSpPr txBox="1"/>
          <p:nvPr/>
        </p:nvSpPr>
        <p:spPr>
          <a:xfrm>
            <a:off x="1402369" y="1630448"/>
            <a:ext cx="7476265" cy="3524042"/>
          </a:xfrm>
          <a:prstGeom prst="rect">
            <a:avLst/>
          </a:prstGeom>
        </p:spPr>
        <p:txBody>
          <a:bodyPr vert="horz" wrap="square" lIns="0" tIns="0" rIns="0" bIns="0" rtlCol="0">
            <a:spAutoFit/>
          </a:bodyPr>
          <a:lstStyle/>
          <a:p>
            <a:pPr marL="352425" marR="116681" indent="-342900">
              <a:lnSpc>
                <a:spcPct val="104200"/>
              </a:lnSpc>
              <a:spcBef>
                <a:spcPts val="210"/>
              </a:spcBef>
              <a:buFont typeface="Arial" panose="020B0604020202020204" pitchFamily="34" charset="0"/>
              <a:buChar char="•"/>
            </a:pPr>
            <a:r>
              <a:rPr lang="en-GB" sz="2400">
                <a:solidFill>
                  <a:srgbClr val="14133B"/>
                </a:solidFill>
                <a:latin typeface="Atkinson Hyperlegible" pitchFamily="2" charset="0"/>
                <a:cs typeface="Arial" panose="020B0604020202020204" pitchFamily="34" charset="0"/>
              </a:rPr>
              <a:t>From 6th April 2013, the Legal Deposit Libraries (Non-Print) Regulations 2013 empowered NLS to harvest UK electronic publications, including websites on the open web</a:t>
            </a:r>
          </a:p>
          <a:p>
            <a:pPr marL="352425" marR="116681" indent="-342900">
              <a:lnSpc>
                <a:spcPct val="104200"/>
              </a:lnSpc>
              <a:spcBef>
                <a:spcPts val="210"/>
              </a:spcBef>
              <a:buFont typeface="Arial" panose="020B0604020202020204" pitchFamily="34" charset="0"/>
              <a:buChar char="•"/>
            </a:pPr>
            <a:r>
              <a:rPr lang="en-GB" sz="2400">
                <a:solidFill>
                  <a:srgbClr val="14133B"/>
                </a:solidFill>
                <a:latin typeface="Atkinson Hyperlegible" pitchFamily="2" charset="0"/>
                <a:cs typeface="Arial" panose="020B0604020202020204" pitchFamily="34" charset="0"/>
              </a:rPr>
              <a:t>Legal deposit is a record of copyright and preserves authors’ work for research</a:t>
            </a:r>
          </a:p>
          <a:p>
            <a:pPr marL="352425" marR="116681" indent="-342900">
              <a:lnSpc>
                <a:spcPct val="104200"/>
              </a:lnSpc>
              <a:spcBef>
                <a:spcPts val="210"/>
              </a:spcBef>
              <a:buFont typeface="Arial" panose="020B0604020202020204" pitchFamily="34" charset="0"/>
              <a:buChar char="•"/>
            </a:pPr>
            <a:r>
              <a:rPr lang="en-GB" sz="2400">
                <a:solidFill>
                  <a:srgbClr val="14133B"/>
                </a:solidFill>
                <a:latin typeface="Atkinson Hyperlegible" pitchFamily="2" charset="0"/>
                <a:cs typeface="Arial" panose="020B0604020202020204" pitchFamily="34" charset="0"/>
              </a:rPr>
              <a:t>we aim to build as complete a collection as possible of the published recorded memory of Scotland.</a:t>
            </a:r>
          </a:p>
          <a:p>
            <a:pPr marL="9525" marR="116681">
              <a:lnSpc>
                <a:spcPct val="104200"/>
              </a:lnSpc>
              <a:spcBef>
                <a:spcPts val="210"/>
              </a:spcBef>
            </a:pPr>
            <a:endParaRPr lang="en-GB" sz="2400">
              <a:solidFill>
                <a:srgbClr val="14133B"/>
              </a:solidFill>
              <a:latin typeface="Atkinson Hyperlegible" pitchFamily="2" charset="0"/>
              <a:cs typeface="Arial" panose="020B0604020202020204" pitchFamily="34" charset="0"/>
            </a:endParaRPr>
          </a:p>
        </p:txBody>
      </p:sp>
      <p:pic>
        <p:nvPicPr>
          <p:cNvPr id="3" name="Graphic 2">
            <a:extLst>
              <a:ext uri="{FF2B5EF4-FFF2-40B4-BE49-F238E27FC236}">
                <a16:creationId xmlns:a16="http://schemas.microsoft.com/office/drawing/2014/main" id="{A1107703-6BF7-7B25-9504-28939053A1F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4401" y="4204502"/>
            <a:ext cx="914400" cy="914400"/>
          </a:xfrm>
          <a:prstGeom prst="rect">
            <a:avLst/>
          </a:prstGeom>
        </p:spPr>
      </p:pic>
      <p:pic>
        <p:nvPicPr>
          <p:cNvPr id="4" name="Graphic 3">
            <a:extLst>
              <a:ext uri="{FF2B5EF4-FFF2-40B4-BE49-F238E27FC236}">
                <a16:creationId xmlns:a16="http://schemas.microsoft.com/office/drawing/2014/main" id="{7362E316-8748-DD87-AFA0-3A2FD3893EA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3067" y="4926034"/>
            <a:ext cx="914400" cy="914400"/>
          </a:xfrm>
          <a:prstGeom prst="rect">
            <a:avLst/>
          </a:prstGeom>
        </p:spPr>
      </p:pic>
      <p:pic>
        <p:nvPicPr>
          <p:cNvPr id="9" name="Picture 8">
            <a:extLst>
              <a:ext uri="{FF2B5EF4-FFF2-40B4-BE49-F238E27FC236}">
                <a16:creationId xmlns:a16="http://schemas.microsoft.com/office/drawing/2014/main" id="{0E8AF4E5-D4D9-5F60-D9B9-66530612C9A0}"/>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3463" y="4347030"/>
            <a:ext cx="2876550" cy="2876550"/>
          </a:xfrm>
          <a:prstGeom prst="rect">
            <a:avLst/>
          </a:prstGeom>
        </p:spPr>
      </p:pic>
      <p:pic>
        <p:nvPicPr>
          <p:cNvPr id="17" name="Picture 16">
            <a:extLst>
              <a:ext uri="{FF2B5EF4-FFF2-40B4-BE49-F238E27FC236}">
                <a16:creationId xmlns:a16="http://schemas.microsoft.com/office/drawing/2014/main" id="{16A204F9-286C-0CD7-76E6-BABB819EEB89}"/>
              </a:ex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6550"/>
          <a:stretch/>
        </p:blipFill>
        <p:spPr>
          <a:xfrm>
            <a:off x="3717767" y="5093625"/>
            <a:ext cx="1221678" cy="1019496"/>
          </a:xfrm>
          <a:prstGeom prst="rect">
            <a:avLst/>
          </a:prstGeom>
        </p:spPr>
      </p:pic>
      <p:grpSp>
        <p:nvGrpSpPr>
          <p:cNvPr id="18" name="Group 17">
            <a:extLst>
              <a:ext uri="{FF2B5EF4-FFF2-40B4-BE49-F238E27FC236}">
                <a16:creationId xmlns:a16="http://schemas.microsoft.com/office/drawing/2014/main" id="{657F4323-6F52-E2D8-30D5-8A1745E23D90}"/>
              </a:ext>
              <a:ext uri="{C183D7F6-B498-43B3-948B-1728B52AA6E4}">
                <adec:decorative xmlns:adec="http://schemas.microsoft.com/office/drawing/2017/decorative" val="1"/>
              </a:ext>
            </a:extLst>
          </p:cNvPr>
          <p:cNvGrpSpPr/>
          <p:nvPr/>
        </p:nvGrpSpPr>
        <p:grpSpPr>
          <a:xfrm rot="18521273">
            <a:off x="4802995" y="5801480"/>
            <a:ext cx="623959" cy="567602"/>
            <a:chOff x="5807985" y="6234096"/>
            <a:chExt cx="439195" cy="317580"/>
          </a:xfrm>
        </p:grpSpPr>
        <p:sp>
          <p:nvSpPr>
            <p:cNvPr id="19" name="Arc 18">
              <a:extLst>
                <a:ext uri="{FF2B5EF4-FFF2-40B4-BE49-F238E27FC236}">
                  <a16:creationId xmlns:a16="http://schemas.microsoft.com/office/drawing/2014/main" id="{C5D70A26-E607-7960-129E-12E51081D0B5}"/>
                </a:ext>
              </a:extLst>
            </p:cNvPr>
            <p:cNvSpPr/>
            <p:nvPr/>
          </p:nvSpPr>
          <p:spPr>
            <a:xfrm>
              <a:off x="5807985" y="6298692"/>
              <a:ext cx="395210" cy="252984"/>
            </a:xfrm>
            <a:prstGeom prst="arc">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tx1">
                    <a:lumMod val="65000"/>
                    <a:lumOff val="35000"/>
                  </a:schemeClr>
                </a:solidFill>
              </a:endParaRPr>
            </a:p>
          </p:txBody>
        </p:sp>
        <p:sp>
          <p:nvSpPr>
            <p:cNvPr id="20" name="Arc 19">
              <a:extLst>
                <a:ext uri="{FF2B5EF4-FFF2-40B4-BE49-F238E27FC236}">
                  <a16:creationId xmlns:a16="http://schemas.microsoft.com/office/drawing/2014/main" id="{D808838A-DD96-0EED-B848-0E4F699A116E}"/>
                </a:ext>
              </a:extLst>
            </p:cNvPr>
            <p:cNvSpPr/>
            <p:nvPr/>
          </p:nvSpPr>
          <p:spPr>
            <a:xfrm>
              <a:off x="5851970" y="6234096"/>
              <a:ext cx="395210" cy="252984"/>
            </a:xfrm>
            <a:prstGeom prst="arc">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tx1">
                    <a:lumMod val="65000"/>
                    <a:lumOff val="35000"/>
                  </a:schemeClr>
                </a:solidFill>
              </a:endParaRPr>
            </a:p>
          </p:txBody>
        </p:sp>
      </p:grpSp>
      <p:pic>
        <p:nvPicPr>
          <p:cNvPr id="25" name="Picture 24">
            <a:extLst>
              <a:ext uri="{FF2B5EF4-FFF2-40B4-BE49-F238E27FC236}">
                <a16:creationId xmlns:a16="http://schemas.microsoft.com/office/drawing/2014/main" id="{4E4FFF7E-AC07-AEDA-433B-9AC8ED9C79F3}"/>
              </a:ex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3761"/>
          <a:stretch/>
        </p:blipFill>
        <p:spPr>
          <a:xfrm>
            <a:off x="10563854" y="4558160"/>
            <a:ext cx="853148" cy="735748"/>
          </a:xfrm>
          <a:prstGeom prst="rect">
            <a:avLst/>
          </a:prstGeom>
        </p:spPr>
      </p:pic>
      <p:grpSp>
        <p:nvGrpSpPr>
          <p:cNvPr id="26" name="Group 25">
            <a:extLst>
              <a:ext uri="{FF2B5EF4-FFF2-40B4-BE49-F238E27FC236}">
                <a16:creationId xmlns:a16="http://schemas.microsoft.com/office/drawing/2014/main" id="{C73FB83D-530C-65EA-8E33-2EFB1D3900B3}"/>
              </a:ext>
              <a:ext uri="{C183D7F6-B498-43B3-948B-1728B52AA6E4}">
                <adec:decorative xmlns:adec="http://schemas.microsoft.com/office/drawing/2017/decorative" val="1"/>
              </a:ext>
            </a:extLst>
          </p:cNvPr>
          <p:cNvGrpSpPr/>
          <p:nvPr/>
        </p:nvGrpSpPr>
        <p:grpSpPr>
          <a:xfrm rot="17661567">
            <a:off x="11367539" y="5014123"/>
            <a:ext cx="280670" cy="275347"/>
            <a:chOff x="5807985" y="6234096"/>
            <a:chExt cx="439195" cy="317580"/>
          </a:xfrm>
        </p:grpSpPr>
        <p:sp>
          <p:nvSpPr>
            <p:cNvPr id="27" name="Arc 26">
              <a:extLst>
                <a:ext uri="{FF2B5EF4-FFF2-40B4-BE49-F238E27FC236}">
                  <a16:creationId xmlns:a16="http://schemas.microsoft.com/office/drawing/2014/main" id="{94E385FE-A0E8-4836-3A2F-841E31601CDE}"/>
                </a:ext>
              </a:extLst>
            </p:cNvPr>
            <p:cNvSpPr/>
            <p:nvPr/>
          </p:nvSpPr>
          <p:spPr>
            <a:xfrm>
              <a:off x="5807985" y="6298692"/>
              <a:ext cx="395210" cy="252984"/>
            </a:xfrm>
            <a:prstGeom prst="arc">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tx1">
                    <a:lumMod val="65000"/>
                    <a:lumOff val="35000"/>
                  </a:schemeClr>
                </a:solidFill>
              </a:endParaRPr>
            </a:p>
          </p:txBody>
        </p:sp>
        <p:sp>
          <p:nvSpPr>
            <p:cNvPr id="28" name="Arc 27">
              <a:extLst>
                <a:ext uri="{FF2B5EF4-FFF2-40B4-BE49-F238E27FC236}">
                  <a16:creationId xmlns:a16="http://schemas.microsoft.com/office/drawing/2014/main" id="{F2D131B8-F28B-7A56-4F98-AEA93D21B73C}"/>
                </a:ext>
              </a:extLst>
            </p:cNvPr>
            <p:cNvSpPr/>
            <p:nvPr/>
          </p:nvSpPr>
          <p:spPr>
            <a:xfrm>
              <a:off x="5851970" y="6234096"/>
              <a:ext cx="395210" cy="252984"/>
            </a:xfrm>
            <a:prstGeom prst="arc">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tx1">
                    <a:lumMod val="65000"/>
                    <a:lumOff val="35000"/>
                  </a:schemeClr>
                </a:solidFill>
              </a:endParaRPr>
            </a:p>
          </p:txBody>
        </p:sp>
      </p:grpSp>
      <p:pic>
        <p:nvPicPr>
          <p:cNvPr id="29" name="Picture 28">
            <a:extLst>
              <a:ext uri="{FF2B5EF4-FFF2-40B4-BE49-F238E27FC236}">
                <a16:creationId xmlns:a16="http://schemas.microsoft.com/office/drawing/2014/main" id="{436D9FC8-BA30-1EDB-DA64-EECAB4455D3E}"/>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648027" y="3307142"/>
            <a:ext cx="619125" cy="590550"/>
          </a:xfrm>
          <a:prstGeom prst="rect">
            <a:avLst/>
          </a:prstGeom>
        </p:spPr>
      </p:pic>
      <p:grpSp>
        <p:nvGrpSpPr>
          <p:cNvPr id="30" name="Group 29">
            <a:extLst>
              <a:ext uri="{FF2B5EF4-FFF2-40B4-BE49-F238E27FC236}">
                <a16:creationId xmlns:a16="http://schemas.microsoft.com/office/drawing/2014/main" id="{B998DD3B-6780-9689-18A9-21A573D2B3CC}"/>
              </a:ext>
              <a:ext uri="{C183D7F6-B498-43B3-948B-1728B52AA6E4}">
                <adec:decorative xmlns:adec="http://schemas.microsoft.com/office/drawing/2017/decorative" val="1"/>
              </a:ext>
            </a:extLst>
          </p:cNvPr>
          <p:cNvGrpSpPr/>
          <p:nvPr/>
        </p:nvGrpSpPr>
        <p:grpSpPr>
          <a:xfrm rot="16798369">
            <a:off x="11316835" y="3737212"/>
            <a:ext cx="165297" cy="172995"/>
            <a:chOff x="5807985" y="6234096"/>
            <a:chExt cx="439195" cy="317580"/>
          </a:xfrm>
        </p:grpSpPr>
        <p:sp>
          <p:nvSpPr>
            <p:cNvPr id="31" name="Arc 30">
              <a:extLst>
                <a:ext uri="{FF2B5EF4-FFF2-40B4-BE49-F238E27FC236}">
                  <a16:creationId xmlns:a16="http://schemas.microsoft.com/office/drawing/2014/main" id="{D8BEBDDA-84BB-2621-64B2-596EF0781D44}"/>
                </a:ext>
              </a:extLst>
            </p:cNvPr>
            <p:cNvSpPr/>
            <p:nvPr/>
          </p:nvSpPr>
          <p:spPr>
            <a:xfrm>
              <a:off x="5807985" y="6298692"/>
              <a:ext cx="395210" cy="252984"/>
            </a:xfrm>
            <a:prstGeom prst="arc">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tx1">
                    <a:lumMod val="65000"/>
                    <a:lumOff val="35000"/>
                  </a:schemeClr>
                </a:solidFill>
              </a:endParaRPr>
            </a:p>
          </p:txBody>
        </p:sp>
        <p:sp>
          <p:nvSpPr>
            <p:cNvPr id="32" name="Arc 31">
              <a:extLst>
                <a:ext uri="{FF2B5EF4-FFF2-40B4-BE49-F238E27FC236}">
                  <a16:creationId xmlns:a16="http://schemas.microsoft.com/office/drawing/2014/main" id="{1B67D78D-E6C6-1A22-BF12-60616B09F204}"/>
                </a:ext>
              </a:extLst>
            </p:cNvPr>
            <p:cNvSpPr/>
            <p:nvPr/>
          </p:nvSpPr>
          <p:spPr>
            <a:xfrm>
              <a:off x="5851970" y="6234096"/>
              <a:ext cx="395210" cy="252984"/>
            </a:xfrm>
            <a:prstGeom prst="arc">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tx1">
                    <a:lumMod val="65000"/>
                    <a:lumOff val="35000"/>
                  </a:schemeClr>
                </a:solidFill>
              </a:endParaRPr>
            </a:p>
          </p:txBody>
        </p:sp>
      </p:grpSp>
      <p:grpSp>
        <p:nvGrpSpPr>
          <p:cNvPr id="33" name="Group 32">
            <a:extLst>
              <a:ext uri="{FF2B5EF4-FFF2-40B4-BE49-F238E27FC236}">
                <a16:creationId xmlns:a16="http://schemas.microsoft.com/office/drawing/2014/main" id="{7E2F3F34-2B85-C024-5281-C5AB9C670D33}"/>
              </a:ext>
              <a:ext uri="{C183D7F6-B498-43B3-948B-1728B52AA6E4}">
                <adec:decorative xmlns:adec="http://schemas.microsoft.com/office/drawing/2017/decorative" val="1"/>
              </a:ext>
            </a:extLst>
          </p:cNvPr>
          <p:cNvGrpSpPr/>
          <p:nvPr/>
        </p:nvGrpSpPr>
        <p:grpSpPr>
          <a:xfrm rot="16798369">
            <a:off x="11481189" y="3633301"/>
            <a:ext cx="165297" cy="172995"/>
            <a:chOff x="5807985" y="6234096"/>
            <a:chExt cx="439195" cy="317580"/>
          </a:xfrm>
        </p:grpSpPr>
        <p:sp>
          <p:nvSpPr>
            <p:cNvPr id="34" name="Arc 33">
              <a:extLst>
                <a:ext uri="{FF2B5EF4-FFF2-40B4-BE49-F238E27FC236}">
                  <a16:creationId xmlns:a16="http://schemas.microsoft.com/office/drawing/2014/main" id="{3F36D12D-207F-6CCF-DE05-B97E5A42A7E7}"/>
                </a:ext>
              </a:extLst>
            </p:cNvPr>
            <p:cNvSpPr/>
            <p:nvPr/>
          </p:nvSpPr>
          <p:spPr>
            <a:xfrm>
              <a:off x="5807985" y="6298692"/>
              <a:ext cx="395210" cy="252984"/>
            </a:xfrm>
            <a:prstGeom prst="arc">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tx1">
                    <a:lumMod val="65000"/>
                    <a:lumOff val="35000"/>
                  </a:schemeClr>
                </a:solidFill>
              </a:endParaRPr>
            </a:p>
          </p:txBody>
        </p:sp>
        <p:sp>
          <p:nvSpPr>
            <p:cNvPr id="35" name="Arc 34">
              <a:extLst>
                <a:ext uri="{FF2B5EF4-FFF2-40B4-BE49-F238E27FC236}">
                  <a16:creationId xmlns:a16="http://schemas.microsoft.com/office/drawing/2014/main" id="{8CB67BBF-891C-296E-80F1-6DCC7910EEDE}"/>
                </a:ext>
              </a:extLst>
            </p:cNvPr>
            <p:cNvSpPr/>
            <p:nvPr/>
          </p:nvSpPr>
          <p:spPr>
            <a:xfrm>
              <a:off x="5851970" y="6234096"/>
              <a:ext cx="395210" cy="252984"/>
            </a:xfrm>
            <a:prstGeom prst="arc">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tx1">
                    <a:lumMod val="65000"/>
                    <a:lumOff val="35000"/>
                  </a:schemeClr>
                </a:solidFill>
              </a:endParaRPr>
            </a:p>
          </p:txBody>
        </p:sp>
      </p:grpSp>
      <p:grpSp>
        <p:nvGrpSpPr>
          <p:cNvPr id="36" name="Graphic 5">
            <a:extLst>
              <a:ext uri="{FF2B5EF4-FFF2-40B4-BE49-F238E27FC236}">
                <a16:creationId xmlns:a16="http://schemas.microsoft.com/office/drawing/2014/main" id="{7CDD565A-6AC0-5F2E-8D85-811C8885EFB1}"/>
              </a:ext>
              <a:ext uri="{C183D7F6-B498-43B3-948B-1728B52AA6E4}">
                <adec:decorative xmlns:adec="http://schemas.microsoft.com/office/drawing/2017/decorative" val="1"/>
              </a:ext>
            </a:extLst>
          </p:cNvPr>
          <p:cNvGrpSpPr/>
          <p:nvPr/>
        </p:nvGrpSpPr>
        <p:grpSpPr>
          <a:xfrm>
            <a:off x="10935729" y="1894607"/>
            <a:ext cx="1256271" cy="1307513"/>
            <a:chOff x="7887213" y="2328756"/>
            <a:chExt cx="1256271" cy="1307513"/>
          </a:xfrm>
          <a:solidFill>
            <a:srgbClr val="000000"/>
          </a:solidFill>
        </p:grpSpPr>
        <p:sp>
          <p:nvSpPr>
            <p:cNvPr id="37" name="Freeform: Shape 36">
              <a:extLst>
                <a:ext uri="{FF2B5EF4-FFF2-40B4-BE49-F238E27FC236}">
                  <a16:creationId xmlns:a16="http://schemas.microsoft.com/office/drawing/2014/main" id="{69B78353-45AF-33C7-A526-666D46A8D92C}"/>
                </a:ext>
              </a:extLst>
            </p:cNvPr>
            <p:cNvSpPr/>
            <p:nvPr/>
          </p:nvSpPr>
          <p:spPr>
            <a:xfrm>
              <a:off x="7887213" y="2328756"/>
              <a:ext cx="1256271" cy="1305860"/>
            </a:xfrm>
            <a:custGeom>
              <a:avLst/>
              <a:gdLst>
                <a:gd name="connsiteX0" fmla="*/ 1024853 w 1256271"/>
                <a:gd name="connsiteY0" fmla="*/ 1272801 h 1305860"/>
                <a:gd name="connsiteX1" fmla="*/ 1024853 w 1256271"/>
                <a:gd name="connsiteY1" fmla="*/ 0 h 1305860"/>
                <a:gd name="connsiteX2" fmla="*/ 231418 w 1256271"/>
                <a:gd name="connsiteY2" fmla="*/ 0 h 1305860"/>
                <a:gd name="connsiteX3" fmla="*/ 231418 w 1256271"/>
                <a:gd name="connsiteY3" fmla="*/ 1272801 h 1305860"/>
                <a:gd name="connsiteX4" fmla="*/ 0 w 1256271"/>
                <a:gd name="connsiteY4" fmla="*/ 1272801 h 1305860"/>
                <a:gd name="connsiteX5" fmla="*/ 0 w 1256271"/>
                <a:gd name="connsiteY5" fmla="*/ 1305861 h 1305860"/>
                <a:gd name="connsiteX6" fmla="*/ 264478 w 1256271"/>
                <a:gd name="connsiteY6" fmla="*/ 1305861 h 1305860"/>
                <a:gd name="connsiteX7" fmla="*/ 264478 w 1256271"/>
                <a:gd name="connsiteY7" fmla="*/ 33060 h 1305860"/>
                <a:gd name="connsiteX8" fmla="*/ 991793 w 1256271"/>
                <a:gd name="connsiteY8" fmla="*/ 33060 h 1305860"/>
                <a:gd name="connsiteX9" fmla="*/ 991793 w 1256271"/>
                <a:gd name="connsiteY9" fmla="*/ 1305861 h 1305860"/>
                <a:gd name="connsiteX10" fmla="*/ 1256271 w 1256271"/>
                <a:gd name="connsiteY10" fmla="*/ 1305861 h 1305860"/>
                <a:gd name="connsiteX11" fmla="*/ 1256271 w 1256271"/>
                <a:gd name="connsiteY11" fmla="*/ 1272801 h 130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6271" h="1305860">
                  <a:moveTo>
                    <a:pt x="1024853" y="1272801"/>
                  </a:moveTo>
                  <a:lnTo>
                    <a:pt x="1024853" y="0"/>
                  </a:lnTo>
                  <a:lnTo>
                    <a:pt x="231418" y="0"/>
                  </a:lnTo>
                  <a:lnTo>
                    <a:pt x="231418" y="1272801"/>
                  </a:lnTo>
                  <a:lnTo>
                    <a:pt x="0" y="1272801"/>
                  </a:lnTo>
                  <a:lnTo>
                    <a:pt x="0" y="1305861"/>
                  </a:lnTo>
                  <a:lnTo>
                    <a:pt x="264478" y="1305861"/>
                  </a:lnTo>
                  <a:lnTo>
                    <a:pt x="264478" y="33060"/>
                  </a:lnTo>
                  <a:lnTo>
                    <a:pt x="991793" y="33060"/>
                  </a:lnTo>
                  <a:lnTo>
                    <a:pt x="991793" y="1305861"/>
                  </a:lnTo>
                  <a:lnTo>
                    <a:pt x="1256271" y="1305861"/>
                  </a:lnTo>
                  <a:lnTo>
                    <a:pt x="1256271" y="1272801"/>
                  </a:lnTo>
                  <a:close/>
                </a:path>
              </a:pathLst>
            </a:custGeom>
            <a:solidFill>
              <a:srgbClr val="000000"/>
            </a:solidFill>
            <a:ln w="1647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DD67AFA-EBF4-5813-8CEF-18602AC55A7A}"/>
                </a:ext>
              </a:extLst>
            </p:cNvPr>
            <p:cNvSpPr/>
            <p:nvPr/>
          </p:nvSpPr>
          <p:spPr>
            <a:xfrm>
              <a:off x="8217811" y="2424630"/>
              <a:ext cx="512426" cy="1211640"/>
            </a:xfrm>
            <a:custGeom>
              <a:avLst/>
              <a:gdLst>
                <a:gd name="connsiteX0" fmla="*/ 0 w 512426"/>
                <a:gd name="connsiteY0" fmla="*/ 1211641 h 1211640"/>
                <a:gd name="connsiteX1" fmla="*/ 512426 w 512426"/>
                <a:gd name="connsiteY1" fmla="*/ 1140562 h 1211640"/>
                <a:gd name="connsiteX2" fmla="*/ 512426 w 512426"/>
                <a:gd name="connsiteY2" fmla="*/ 71079 h 1211640"/>
                <a:gd name="connsiteX3" fmla="*/ 0 w 512426"/>
                <a:gd name="connsiteY3" fmla="*/ 0 h 1211640"/>
                <a:gd name="connsiteX4" fmla="*/ 0 w 512426"/>
                <a:gd name="connsiteY4" fmla="*/ 1211641 h 1211640"/>
                <a:gd name="connsiteX5" fmla="*/ 33060 w 512426"/>
                <a:gd name="connsiteY5" fmla="*/ 38019 h 1211640"/>
                <a:gd name="connsiteX6" fmla="*/ 479367 w 512426"/>
                <a:gd name="connsiteY6" fmla="*/ 99179 h 1211640"/>
                <a:gd name="connsiteX7" fmla="*/ 479367 w 512426"/>
                <a:gd name="connsiteY7" fmla="*/ 1112461 h 1211640"/>
                <a:gd name="connsiteX8" fmla="*/ 33060 w 512426"/>
                <a:gd name="connsiteY8" fmla="*/ 1173622 h 1211640"/>
                <a:gd name="connsiteX9" fmla="*/ 33060 w 512426"/>
                <a:gd name="connsiteY9" fmla="*/ 38019 h 121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2426" h="1211640">
                  <a:moveTo>
                    <a:pt x="0" y="1211641"/>
                  </a:moveTo>
                  <a:lnTo>
                    <a:pt x="512426" y="1140562"/>
                  </a:lnTo>
                  <a:lnTo>
                    <a:pt x="512426" y="71079"/>
                  </a:lnTo>
                  <a:lnTo>
                    <a:pt x="0" y="0"/>
                  </a:lnTo>
                  <a:lnTo>
                    <a:pt x="0" y="1211641"/>
                  </a:lnTo>
                  <a:close/>
                  <a:moveTo>
                    <a:pt x="33060" y="38019"/>
                  </a:moveTo>
                  <a:lnTo>
                    <a:pt x="479367" y="99179"/>
                  </a:lnTo>
                  <a:lnTo>
                    <a:pt x="479367" y="1112461"/>
                  </a:lnTo>
                  <a:lnTo>
                    <a:pt x="33060" y="1173622"/>
                  </a:lnTo>
                  <a:lnTo>
                    <a:pt x="33060" y="38019"/>
                  </a:lnTo>
                  <a:close/>
                </a:path>
              </a:pathLst>
            </a:custGeom>
            <a:solidFill>
              <a:srgbClr val="000000"/>
            </a:solidFill>
            <a:ln w="1647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586F3F9D-D10B-1410-4907-574400CB3F06}"/>
                </a:ext>
              </a:extLst>
            </p:cNvPr>
            <p:cNvSpPr/>
            <p:nvPr/>
          </p:nvSpPr>
          <p:spPr>
            <a:xfrm>
              <a:off x="8531879" y="2989952"/>
              <a:ext cx="148768" cy="99179"/>
            </a:xfrm>
            <a:custGeom>
              <a:avLst/>
              <a:gdLst>
                <a:gd name="connsiteX0" fmla="*/ 110750 w 148768"/>
                <a:gd name="connsiteY0" fmla="*/ 0 h 99179"/>
                <a:gd name="connsiteX1" fmla="*/ 74384 w 148768"/>
                <a:gd name="connsiteY1" fmla="*/ 33060 h 99179"/>
                <a:gd name="connsiteX2" fmla="*/ 0 w 148768"/>
                <a:gd name="connsiteY2" fmla="*/ 33060 h 99179"/>
                <a:gd name="connsiteX3" fmla="*/ 0 w 148768"/>
                <a:gd name="connsiteY3" fmla="*/ 66120 h 99179"/>
                <a:gd name="connsiteX4" fmla="*/ 74384 w 148768"/>
                <a:gd name="connsiteY4" fmla="*/ 66120 h 99179"/>
                <a:gd name="connsiteX5" fmla="*/ 110750 w 148768"/>
                <a:gd name="connsiteY5" fmla="*/ 99179 h 99179"/>
                <a:gd name="connsiteX6" fmla="*/ 148769 w 148768"/>
                <a:gd name="connsiteY6" fmla="*/ 49590 h 99179"/>
                <a:gd name="connsiteX7" fmla="*/ 110750 w 148768"/>
                <a:gd name="connsiteY7" fmla="*/ 0 h 99179"/>
                <a:gd name="connsiteX8" fmla="*/ 110750 w 148768"/>
                <a:gd name="connsiteY8" fmla="*/ 33060 h 99179"/>
                <a:gd name="connsiteX9" fmla="*/ 115709 w 148768"/>
                <a:gd name="connsiteY9" fmla="*/ 49590 h 99179"/>
                <a:gd name="connsiteX10" fmla="*/ 110750 w 148768"/>
                <a:gd name="connsiteY10" fmla="*/ 66120 h 99179"/>
                <a:gd name="connsiteX11" fmla="*/ 105791 w 148768"/>
                <a:gd name="connsiteY11" fmla="*/ 49590 h 99179"/>
                <a:gd name="connsiteX12" fmla="*/ 110750 w 148768"/>
                <a:gd name="connsiteY12" fmla="*/ 33060 h 9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768" h="99179">
                  <a:moveTo>
                    <a:pt x="110750" y="0"/>
                  </a:moveTo>
                  <a:cubicBezTo>
                    <a:pt x="92567" y="1653"/>
                    <a:pt x="77690" y="14877"/>
                    <a:pt x="74384" y="33060"/>
                  </a:cubicBezTo>
                  <a:lnTo>
                    <a:pt x="0" y="33060"/>
                  </a:lnTo>
                  <a:lnTo>
                    <a:pt x="0" y="66120"/>
                  </a:lnTo>
                  <a:lnTo>
                    <a:pt x="74384" y="66120"/>
                  </a:lnTo>
                  <a:cubicBezTo>
                    <a:pt x="77690" y="84302"/>
                    <a:pt x="92567" y="97526"/>
                    <a:pt x="110750" y="99179"/>
                  </a:cubicBezTo>
                  <a:cubicBezTo>
                    <a:pt x="132239" y="99179"/>
                    <a:pt x="148769" y="77690"/>
                    <a:pt x="148769" y="49590"/>
                  </a:cubicBezTo>
                  <a:cubicBezTo>
                    <a:pt x="148769" y="21489"/>
                    <a:pt x="132239" y="0"/>
                    <a:pt x="110750" y="0"/>
                  </a:cubicBezTo>
                  <a:close/>
                  <a:moveTo>
                    <a:pt x="110750" y="33060"/>
                  </a:moveTo>
                  <a:cubicBezTo>
                    <a:pt x="112403" y="33060"/>
                    <a:pt x="115709" y="41325"/>
                    <a:pt x="115709" y="49590"/>
                  </a:cubicBezTo>
                  <a:cubicBezTo>
                    <a:pt x="115709" y="56202"/>
                    <a:pt x="112403" y="66120"/>
                    <a:pt x="110750" y="66120"/>
                  </a:cubicBezTo>
                  <a:cubicBezTo>
                    <a:pt x="107444" y="66120"/>
                    <a:pt x="104138" y="56202"/>
                    <a:pt x="105791" y="49590"/>
                  </a:cubicBezTo>
                  <a:cubicBezTo>
                    <a:pt x="104138" y="41325"/>
                    <a:pt x="109097" y="33060"/>
                    <a:pt x="110750" y="33060"/>
                  </a:cubicBezTo>
                  <a:close/>
                </a:path>
              </a:pathLst>
            </a:custGeom>
            <a:solidFill>
              <a:srgbClr val="000000"/>
            </a:solidFill>
            <a:ln w="16470" cap="flat">
              <a:noFill/>
              <a:prstDash val="solid"/>
              <a:miter/>
            </a:ln>
          </p:spPr>
          <p:txBody>
            <a:bodyPr rtlCol="0" anchor="ctr"/>
            <a:lstStyle/>
            <a:p>
              <a:endParaRPr lang="en-GB"/>
            </a:p>
          </p:txBody>
        </p:sp>
      </p:grpSp>
      <p:sp>
        <p:nvSpPr>
          <p:cNvPr id="41" name="Teardrop 40">
            <a:extLst>
              <a:ext uri="{FF2B5EF4-FFF2-40B4-BE49-F238E27FC236}">
                <a16:creationId xmlns:a16="http://schemas.microsoft.com/office/drawing/2014/main" id="{BD385C49-7F77-C4D8-D577-81C2481AE7DF}"/>
              </a:ext>
              <a:ext uri="{C183D7F6-B498-43B3-948B-1728B52AA6E4}">
                <adec:decorative xmlns:adec="http://schemas.microsoft.com/office/drawing/2017/decorative" val="1"/>
              </a:ext>
            </a:extLst>
          </p:cNvPr>
          <p:cNvSpPr/>
          <p:nvPr/>
        </p:nvSpPr>
        <p:spPr>
          <a:xfrm rot="3995595" flipH="1">
            <a:off x="1374880" y="4434579"/>
            <a:ext cx="45719" cy="45719"/>
          </a:xfrm>
          <a:prstGeom prst="teardrop">
            <a:avLst>
              <a:gd name="adj" fmla="val 14911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a:extLst>
              <a:ext uri="{FF2B5EF4-FFF2-40B4-BE49-F238E27FC236}">
                <a16:creationId xmlns:a16="http://schemas.microsoft.com/office/drawing/2014/main" id="{7DBA1FE3-8035-7610-5E03-F681CDA32682}"/>
              </a:ext>
              <a:ext uri="{C183D7F6-B498-43B3-948B-1728B52AA6E4}">
                <adec:decorative xmlns:adec="http://schemas.microsoft.com/office/drawing/2017/decorative" val="1"/>
              </a:ext>
            </a:extLst>
          </p:cNvPr>
          <p:cNvCxnSpPr>
            <a:cxnSpLocks/>
          </p:cNvCxnSpPr>
          <p:nvPr/>
        </p:nvCxnSpPr>
        <p:spPr>
          <a:xfrm flipH="1" flipV="1">
            <a:off x="9249644" y="3185777"/>
            <a:ext cx="1682191" cy="1"/>
          </a:xfrm>
          <a:prstGeom prst="line">
            <a:avLst/>
          </a:prstGeom>
          <a:ln w="34925"/>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430882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8CC63-B02A-3A87-AE4E-A4D58DDCB25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4A48418-D543-95E9-3699-096D2371166E}"/>
              </a:ext>
            </a:extLst>
          </p:cNvPr>
          <p:cNvSpPr txBox="1">
            <a:spLocks noGrp="1"/>
          </p:cNvSpPr>
          <p:nvPr>
            <p:ph type="title" idx="4294967295"/>
          </p:nvPr>
        </p:nvSpPr>
        <p:spPr>
          <a:xfrm>
            <a:off x="901804" y="697418"/>
            <a:ext cx="6097836"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9525" marR="0" lvl="0" indent="0" algn="l" defTabSz="9144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a:ln>
                  <a:noFill/>
                </a:ln>
                <a:solidFill>
                  <a:srgbClr val="14133B"/>
                </a:solidFill>
                <a:effectLst/>
                <a:uLnTx/>
                <a:uFillTx/>
                <a:latin typeface="DM Serif Display" pitchFamily="2" charset="0"/>
                <a:ea typeface="+mn-ea"/>
                <a:cs typeface="Arial" panose="020B0604020202020204" pitchFamily="34" charset="0"/>
              </a:rPr>
              <a:t>What do we </a:t>
            </a:r>
            <a:r>
              <a:rPr kumimoji="0" lang="en-GB" sz="4000" i="0" u="none" strike="noStrike" kern="1200" cap="none" spc="0" normalizeH="0" baseline="0" noProof="0">
                <a:ln>
                  <a:noFill/>
                </a:ln>
                <a:solidFill>
                  <a:schemeClr val="tx2"/>
                </a:solidFill>
                <a:effectLst/>
                <a:uLnTx/>
                <a:uFillTx/>
                <a:latin typeface="DM Serif Display" pitchFamily="2" charset="0"/>
                <a:ea typeface="+mn-ea"/>
                <a:cs typeface="Arial" panose="020B0604020202020204" pitchFamily="34" charset="0"/>
              </a:rPr>
              <a:t>collect</a:t>
            </a:r>
            <a:r>
              <a:rPr kumimoji="0" lang="en-GB" sz="4000" i="0" u="none" strike="noStrike" kern="1200" cap="none" spc="0" normalizeH="0" baseline="0" noProof="0">
                <a:ln>
                  <a:noFill/>
                </a:ln>
                <a:solidFill>
                  <a:srgbClr val="14133B"/>
                </a:solidFill>
                <a:effectLst/>
                <a:uLnTx/>
                <a:uFillTx/>
                <a:latin typeface="DM Serif Display" pitchFamily="2" charset="0"/>
                <a:ea typeface="+mn-ea"/>
                <a:cs typeface="Arial" panose="020B0604020202020204" pitchFamily="34" charset="0"/>
              </a:rPr>
              <a:t>?</a:t>
            </a:r>
            <a:endParaRPr kumimoji="0" lang="en-GB" sz="4000" i="0" u="none" strike="noStrike" kern="1200" cap="none" spc="0" normalizeH="0" baseline="0" noProof="0" dirty="0">
              <a:ln>
                <a:noFill/>
              </a:ln>
              <a:solidFill>
                <a:srgbClr val="14133B"/>
              </a:solidFill>
              <a:effectLst/>
              <a:uLnTx/>
              <a:uFillTx/>
              <a:latin typeface="DM Serif Display" pitchFamily="2" charset="0"/>
              <a:ea typeface="+mn-ea"/>
              <a:cs typeface="Arial" panose="020B0604020202020204" pitchFamily="34" charset="0"/>
            </a:endParaRPr>
          </a:p>
        </p:txBody>
      </p:sp>
      <p:pic>
        <p:nvPicPr>
          <p:cNvPr id="3" name="Content Placeholder 19">
            <a:extLst>
              <a:ext uri="{FF2B5EF4-FFF2-40B4-BE49-F238E27FC236}">
                <a16:creationId xmlns:a16="http://schemas.microsoft.com/office/drawing/2014/main" id="{E6808894-F5B1-ECCA-5CCA-9DB15CBCD52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76001" y="1921050"/>
            <a:ext cx="2708415" cy="1785322"/>
          </a:xfrm>
          <a:prstGeom prst="rect">
            <a:avLst/>
          </a:prstGeom>
        </p:spPr>
      </p:pic>
      <p:sp>
        <p:nvSpPr>
          <p:cNvPr id="13" name="object 2">
            <a:extLst>
              <a:ext uri="{FF2B5EF4-FFF2-40B4-BE49-F238E27FC236}">
                <a16:creationId xmlns:a16="http://schemas.microsoft.com/office/drawing/2014/main" id="{BD332CC6-5A6B-B28B-B063-939F7B812DB4}"/>
              </a:ext>
            </a:extLst>
          </p:cNvPr>
          <p:cNvSpPr txBox="1"/>
          <p:nvPr/>
        </p:nvSpPr>
        <p:spPr>
          <a:xfrm>
            <a:off x="1168157" y="1620983"/>
            <a:ext cx="6530552" cy="4317849"/>
          </a:xfrm>
          <a:prstGeom prst="rect">
            <a:avLst/>
          </a:prstGeom>
        </p:spPr>
        <p:txBody>
          <a:bodyPr vert="horz" wrap="square" lIns="0" tIns="0" rIns="0" bIns="0" rtlCol="0">
            <a:spAutoFit/>
          </a:bodyPr>
          <a:lstStyle/>
          <a:p>
            <a:pPr marL="352425" marR="116681" indent="-342900">
              <a:lnSpc>
                <a:spcPct val="104200"/>
              </a:lnSpc>
              <a:spcBef>
                <a:spcPts val="210"/>
              </a:spcBef>
              <a:buFont typeface="Arial" panose="020B0604020202020204" pitchFamily="34" charset="0"/>
              <a:buChar char="•"/>
            </a:pPr>
            <a:r>
              <a:rPr lang="en-GB" sz="2400">
                <a:solidFill>
                  <a:srgbClr val="14133B"/>
                </a:solidFill>
                <a:latin typeface="Atkinson Hyperlegible" pitchFamily="2" charset="0"/>
                <a:cs typeface="Arial" panose="020B0604020202020204" pitchFamily="34" charset="0"/>
              </a:rPr>
              <a:t>The </a:t>
            </a:r>
            <a:r>
              <a:rPr lang="en-GB" sz="2400" b="1">
                <a:solidFill>
                  <a:srgbClr val="14133B"/>
                </a:solidFill>
                <a:latin typeface="Atkinson Hyperlegible" pitchFamily="2" charset="0"/>
                <a:cs typeface="Arial" panose="020B0604020202020204" pitchFamily="34" charset="0"/>
              </a:rPr>
              <a:t>annual UK domain crawl </a:t>
            </a:r>
            <a:r>
              <a:rPr lang="en-GB" sz="2400">
                <a:solidFill>
                  <a:srgbClr val="14133B"/>
                </a:solidFill>
                <a:latin typeface="Atkinson Hyperlegible" pitchFamily="2" charset="0"/>
                <a:cs typeface="Arial" panose="020B0604020202020204" pitchFamily="34" charset="0"/>
              </a:rPr>
              <a:t>collects sites with a UK top level domain, e.g. .uk, .scot, .cymru, .wales and .london</a:t>
            </a:r>
          </a:p>
          <a:p>
            <a:pPr marL="352425" marR="116681" indent="-342900">
              <a:lnSpc>
                <a:spcPct val="104200"/>
              </a:lnSpc>
              <a:spcBef>
                <a:spcPts val="210"/>
              </a:spcBef>
              <a:buFont typeface="Arial" panose="020B0604020202020204" pitchFamily="34" charset="0"/>
              <a:buChar char="•"/>
            </a:pPr>
            <a:endParaRPr lang="en-GB" sz="2400">
              <a:solidFill>
                <a:srgbClr val="14133B"/>
              </a:solidFill>
              <a:latin typeface="Atkinson Hyperlegible" pitchFamily="2" charset="0"/>
              <a:cs typeface="Arial" panose="020B0604020202020204" pitchFamily="34" charset="0"/>
            </a:endParaRPr>
          </a:p>
          <a:p>
            <a:pPr marL="352425" marR="116681" indent="-342900">
              <a:lnSpc>
                <a:spcPct val="104200"/>
              </a:lnSpc>
              <a:spcBef>
                <a:spcPts val="210"/>
              </a:spcBef>
              <a:buFont typeface="Arial" panose="020B0604020202020204" pitchFamily="34" charset="0"/>
              <a:buChar char="•"/>
            </a:pPr>
            <a:r>
              <a:rPr lang="en-GB" sz="2400">
                <a:solidFill>
                  <a:srgbClr val="14133B"/>
                </a:solidFill>
                <a:latin typeface="Atkinson Hyperlegible" pitchFamily="2" charset="0"/>
                <a:cs typeface="Arial" panose="020B0604020202020204" pitchFamily="34" charset="0"/>
              </a:rPr>
              <a:t>Curators design </a:t>
            </a:r>
            <a:r>
              <a:rPr lang="en-GB" sz="2400" b="1">
                <a:solidFill>
                  <a:srgbClr val="14133B"/>
                </a:solidFill>
                <a:latin typeface="Atkinson Hyperlegible" pitchFamily="2" charset="0"/>
                <a:cs typeface="Arial" panose="020B0604020202020204" pitchFamily="34" charset="0"/>
              </a:rPr>
              <a:t>collections</a:t>
            </a:r>
            <a:r>
              <a:rPr lang="en-GB" sz="2400">
                <a:solidFill>
                  <a:srgbClr val="14133B"/>
                </a:solidFill>
                <a:latin typeface="Atkinson Hyperlegible" pitchFamily="2" charset="0"/>
                <a:cs typeface="Arial" panose="020B0604020202020204" pitchFamily="34" charset="0"/>
              </a:rPr>
              <a:t> to capture Scottish web content that may otherwise not be crawled</a:t>
            </a:r>
          </a:p>
          <a:p>
            <a:pPr marL="352425" marR="116681" indent="-342900">
              <a:lnSpc>
                <a:spcPct val="104200"/>
              </a:lnSpc>
              <a:spcBef>
                <a:spcPts val="210"/>
              </a:spcBef>
              <a:buFont typeface="Arial" panose="020B0604020202020204" pitchFamily="34" charset="0"/>
              <a:buChar char="•"/>
            </a:pPr>
            <a:endParaRPr lang="en-GB" sz="2400">
              <a:solidFill>
                <a:srgbClr val="14133B"/>
              </a:solidFill>
              <a:latin typeface="Atkinson Hyperlegible" pitchFamily="2" charset="0"/>
              <a:cs typeface="Arial" panose="020B0604020202020204" pitchFamily="34" charset="0"/>
            </a:endParaRPr>
          </a:p>
          <a:p>
            <a:pPr marL="352425" marR="116681" indent="-342900">
              <a:lnSpc>
                <a:spcPct val="104200"/>
              </a:lnSpc>
              <a:spcBef>
                <a:spcPts val="210"/>
              </a:spcBef>
              <a:buFont typeface="Arial" panose="020B0604020202020204" pitchFamily="34" charset="0"/>
              <a:buChar char="•"/>
            </a:pPr>
            <a:r>
              <a:rPr lang="en-GB" sz="2400">
                <a:solidFill>
                  <a:srgbClr val="14133B"/>
                </a:solidFill>
                <a:latin typeface="Atkinson Hyperlegible" pitchFamily="2" charset="0"/>
                <a:cs typeface="Arial" panose="020B0604020202020204" pitchFamily="34" charset="0"/>
              </a:rPr>
              <a:t>Collections on the access site offer a </a:t>
            </a:r>
            <a:r>
              <a:rPr lang="en-GB" sz="2400" b="1">
                <a:solidFill>
                  <a:srgbClr val="14133B"/>
                </a:solidFill>
                <a:latin typeface="Atkinson Hyperlegible" pitchFamily="2" charset="0"/>
                <a:cs typeface="Arial" panose="020B0604020202020204" pitchFamily="34" charset="0"/>
              </a:rPr>
              <a:t>starting point </a:t>
            </a:r>
            <a:r>
              <a:rPr lang="en-GB" sz="2400">
                <a:solidFill>
                  <a:srgbClr val="14133B"/>
                </a:solidFill>
                <a:latin typeface="Atkinson Hyperlegible" pitchFamily="2" charset="0"/>
                <a:cs typeface="Arial" panose="020B0604020202020204" pitchFamily="34" charset="0"/>
              </a:rPr>
              <a:t>for our archive of the open web</a:t>
            </a:r>
          </a:p>
        </p:txBody>
      </p:sp>
      <p:grpSp>
        <p:nvGrpSpPr>
          <p:cNvPr id="2" name="Group 1">
            <a:extLst>
              <a:ext uri="{FF2B5EF4-FFF2-40B4-BE49-F238E27FC236}">
                <a16:creationId xmlns:a16="http://schemas.microsoft.com/office/drawing/2014/main" id="{192FE3D3-5AA4-C36F-71C2-5F5BDD054FE1}"/>
              </a:ext>
              <a:ext uri="{C183D7F6-B498-43B3-948B-1728B52AA6E4}">
                <adec:decorative xmlns:adec="http://schemas.microsoft.com/office/drawing/2017/decorative" val="1"/>
              </a:ext>
            </a:extLst>
          </p:cNvPr>
          <p:cNvGrpSpPr/>
          <p:nvPr/>
        </p:nvGrpSpPr>
        <p:grpSpPr>
          <a:xfrm>
            <a:off x="7366000" y="4569402"/>
            <a:ext cx="1600200" cy="1732396"/>
            <a:chOff x="5370195" y="4145413"/>
            <a:chExt cx="1600200" cy="1732396"/>
          </a:xfrm>
          <a:gradFill>
            <a:gsLst>
              <a:gs pos="40000">
                <a:srgbClr val="336600"/>
              </a:gs>
              <a:gs pos="52000">
                <a:srgbClr val="669900"/>
              </a:gs>
              <a:gs pos="29000">
                <a:srgbClr val="500000"/>
              </a:gs>
              <a:gs pos="6000">
                <a:srgbClr val="993300"/>
              </a:gs>
              <a:gs pos="58000">
                <a:srgbClr val="00B050"/>
              </a:gs>
              <a:gs pos="69000">
                <a:srgbClr val="00B0F0"/>
              </a:gs>
              <a:gs pos="93000">
                <a:srgbClr val="991A99"/>
              </a:gs>
              <a:gs pos="100000">
                <a:srgbClr val="E85E13"/>
              </a:gs>
              <a:gs pos="94000">
                <a:srgbClr val="993366"/>
              </a:gs>
            </a:gsLst>
            <a:lin ang="16200000" scaled="1"/>
          </a:gradFill>
        </p:grpSpPr>
        <p:sp>
          <p:nvSpPr>
            <p:cNvPr id="14" name="Freeform: Shape 13">
              <a:extLst>
                <a:ext uri="{FF2B5EF4-FFF2-40B4-BE49-F238E27FC236}">
                  <a16:creationId xmlns:a16="http://schemas.microsoft.com/office/drawing/2014/main" id="{9508FFD6-4D0E-68DE-A97F-CA97E477B9A4}"/>
                </a:ext>
              </a:extLst>
            </p:cNvPr>
            <p:cNvSpPr/>
            <p:nvPr/>
          </p:nvSpPr>
          <p:spPr>
            <a:xfrm>
              <a:off x="5370195" y="5153909"/>
              <a:ext cx="1600200" cy="723900"/>
            </a:xfrm>
            <a:custGeom>
              <a:avLst/>
              <a:gdLst>
                <a:gd name="connsiteX0" fmla="*/ 1110615 w 1600200"/>
                <a:gd name="connsiteY0" fmla="*/ 236220 h 723900"/>
                <a:gd name="connsiteX1" fmla="*/ 794385 w 1600200"/>
                <a:gd name="connsiteY1" fmla="*/ 537210 h 723900"/>
                <a:gd name="connsiteX2" fmla="*/ 493395 w 1600200"/>
                <a:gd name="connsiteY2" fmla="*/ 255270 h 723900"/>
                <a:gd name="connsiteX3" fmla="*/ 491490 w 1600200"/>
                <a:gd name="connsiteY3" fmla="*/ 219075 h 723900"/>
                <a:gd name="connsiteX4" fmla="*/ 299085 w 1600200"/>
                <a:gd name="connsiteY4" fmla="*/ 19050 h 723900"/>
                <a:gd name="connsiteX5" fmla="*/ 295275 w 1600200"/>
                <a:gd name="connsiteY5" fmla="*/ 19050 h 723900"/>
                <a:gd name="connsiteX6" fmla="*/ 152400 w 1600200"/>
                <a:gd name="connsiteY6" fmla="*/ 78105 h 723900"/>
                <a:gd name="connsiteX7" fmla="*/ 1905 w 1600200"/>
                <a:gd name="connsiteY7" fmla="*/ 179070 h 723900"/>
                <a:gd name="connsiteX8" fmla="*/ 0 w 1600200"/>
                <a:gd name="connsiteY8" fmla="*/ 190500 h 723900"/>
                <a:gd name="connsiteX9" fmla="*/ 0 w 1600200"/>
                <a:gd name="connsiteY9" fmla="*/ 228600 h 723900"/>
                <a:gd name="connsiteX10" fmla="*/ 0 w 1600200"/>
                <a:gd name="connsiteY10" fmla="*/ 723900 h 723900"/>
                <a:gd name="connsiteX11" fmla="*/ 1600200 w 1600200"/>
                <a:gd name="connsiteY11" fmla="*/ 723900 h 723900"/>
                <a:gd name="connsiteX12" fmla="*/ 1600200 w 1600200"/>
                <a:gd name="connsiteY12" fmla="*/ 209550 h 723900"/>
                <a:gd name="connsiteX13" fmla="*/ 1600200 w 1600200"/>
                <a:gd name="connsiteY13" fmla="*/ 190500 h 723900"/>
                <a:gd name="connsiteX14" fmla="*/ 1449705 w 1600200"/>
                <a:gd name="connsiteY14" fmla="*/ 57150 h 723900"/>
                <a:gd name="connsiteX15" fmla="*/ 1434465 w 1600200"/>
                <a:gd name="connsiteY15" fmla="*/ 59055 h 723900"/>
                <a:gd name="connsiteX16" fmla="*/ 1297305 w 1600200"/>
                <a:gd name="connsiteY16" fmla="*/ 0 h 723900"/>
                <a:gd name="connsiteX17" fmla="*/ 1112520 w 1600200"/>
                <a:gd name="connsiteY17" fmla="*/ 186690 h 723900"/>
                <a:gd name="connsiteX18" fmla="*/ 1112520 w 1600200"/>
                <a:gd name="connsiteY18" fmla="*/ 190500 h 723900"/>
                <a:gd name="connsiteX19" fmla="*/ 1110615 w 1600200"/>
                <a:gd name="connsiteY19" fmla="*/ 23622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00200" h="723900">
                  <a:moveTo>
                    <a:pt x="1110615" y="236220"/>
                  </a:moveTo>
                  <a:cubicBezTo>
                    <a:pt x="1106805" y="407670"/>
                    <a:pt x="963930" y="541020"/>
                    <a:pt x="794385" y="537210"/>
                  </a:cubicBezTo>
                  <a:cubicBezTo>
                    <a:pt x="636270" y="533400"/>
                    <a:pt x="506730" y="411480"/>
                    <a:pt x="493395" y="255270"/>
                  </a:cubicBezTo>
                  <a:lnTo>
                    <a:pt x="491490" y="219075"/>
                  </a:lnTo>
                  <a:cubicBezTo>
                    <a:pt x="493395" y="110490"/>
                    <a:pt x="407670" y="20955"/>
                    <a:pt x="299085" y="19050"/>
                  </a:cubicBezTo>
                  <a:cubicBezTo>
                    <a:pt x="297180" y="19050"/>
                    <a:pt x="297180" y="19050"/>
                    <a:pt x="295275" y="19050"/>
                  </a:cubicBezTo>
                  <a:cubicBezTo>
                    <a:pt x="241935" y="19050"/>
                    <a:pt x="190500" y="40005"/>
                    <a:pt x="152400" y="78105"/>
                  </a:cubicBezTo>
                  <a:cubicBezTo>
                    <a:pt x="83820" y="64770"/>
                    <a:pt x="15240" y="108585"/>
                    <a:pt x="1905" y="179070"/>
                  </a:cubicBezTo>
                  <a:cubicBezTo>
                    <a:pt x="1905" y="182880"/>
                    <a:pt x="0" y="186690"/>
                    <a:pt x="0" y="190500"/>
                  </a:cubicBezTo>
                  <a:lnTo>
                    <a:pt x="0" y="228600"/>
                  </a:lnTo>
                  <a:lnTo>
                    <a:pt x="0" y="723900"/>
                  </a:lnTo>
                  <a:lnTo>
                    <a:pt x="1600200" y="723900"/>
                  </a:lnTo>
                  <a:lnTo>
                    <a:pt x="1600200" y="209550"/>
                  </a:lnTo>
                  <a:lnTo>
                    <a:pt x="1600200" y="190500"/>
                  </a:lnTo>
                  <a:cubicBezTo>
                    <a:pt x="1596390" y="112395"/>
                    <a:pt x="1527810" y="53340"/>
                    <a:pt x="1449705" y="57150"/>
                  </a:cubicBezTo>
                  <a:cubicBezTo>
                    <a:pt x="1443990" y="57150"/>
                    <a:pt x="1438275" y="59055"/>
                    <a:pt x="1434465" y="59055"/>
                  </a:cubicBezTo>
                  <a:cubicBezTo>
                    <a:pt x="1398270" y="20955"/>
                    <a:pt x="1348740" y="0"/>
                    <a:pt x="1297305" y="0"/>
                  </a:cubicBezTo>
                  <a:cubicBezTo>
                    <a:pt x="1194435" y="0"/>
                    <a:pt x="1110615" y="83820"/>
                    <a:pt x="1112520" y="186690"/>
                  </a:cubicBezTo>
                  <a:cubicBezTo>
                    <a:pt x="1112520" y="188595"/>
                    <a:pt x="1112520" y="188595"/>
                    <a:pt x="1112520" y="190500"/>
                  </a:cubicBezTo>
                  <a:lnTo>
                    <a:pt x="1110615" y="236220"/>
                  </a:lnTo>
                  <a:close/>
                </a:path>
              </a:pathLst>
            </a:custGeom>
            <a:grpFill/>
            <a:ln w="25400"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a:p>
          </p:txBody>
        </p:sp>
        <p:sp>
          <p:nvSpPr>
            <p:cNvPr id="15" name="Freeform: Shape 14">
              <a:extLst>
                <a:ext uri="{FF2B5EF4-FFF2-40B4-BE49-F238E27FC236}">
                  <a16:creationId xmlns:a16="http://schemas.microsoft.com/office/drawing/2014/main" id="{DB8AAD22-0AB3-2F19-8694-B7363124CD60}"/>
                </a:ext>
              </a:extLst>
            </p:cNvPr>
            <p:cNvSpPr/>
            <p:nvPr/>
          </p:nvSpPr>
          <p:spPr>
            <a:xfrm>
              <a:off x="6233160" y="4384289"/>
              <a:ext cx="249845" cy="646446"/>
            </a:xfrm>
            <a:custGeom>
              <a:avLst/>
              <a:gdLst>
                <a:gd name="connsiteX0" fmla="*/ 228600 w 249845"/>
                <a:gd name="connsiteY0" fmla="*/ 28575 h 646446"/>
                <a:gd name="connsiteX1" fmla="*/ 154305 w 249845"/>
                <a:gd name="connsiteY1" fmla="*/ 0 h 646446"/>
                <a:gd name="connsiteX2" fmla="*/ 34290 w 249845"/>
                <a:gd name="connsiteY2" fmla="*/ 304800 h 646446"/>
                <a:gd name="connsiteX3" fmla="*/ 0 w 249845"/>
                <a:gd name="connsiteY3" fmla="*/ 634365 h 646446"/>
                <a:gd name="connsiteX4" fmla="*/ 74295 w 249845"/>
                <a:gd name="connsiteY4" fmla="*/ 645795 h 646446"/>
                <a:gd name="connsiteX5" fmla="*/ 114300 w 249845"/>
                <a:gd name="connsiteY5" fmla="*/ 617220 h 646446"/>
                <a:gd name="connsiteX6" fmla="*/ 114300 w 249845"/>
                <a:gd name="connsiteY6" fmla="*/ 613410 h 646446"/>
                <a:gd name="connsiteX7" fmla="*/ 245745 w 249845"/>
                <a:gd name="connsiteY7" fmla="*/ 72390 h 646446"/>
                <a:gd name="connsiteX8" fmla="*/ 228600 w 249845"/>
                <a:gd name="connsiteY8" fmla="*/ 28575 h 646446"/>
                <a:gd name="connsiteX9" fmla="*/ 228600 w 249845"/>
                <a:gd name="connsiteY9" fmla="*/ 28575 h 64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45" h="646446">
                  <a:moveTo>
                    <a:pt x="228600" y="28575"/>
                  </a:moveTo>
                  <a:lnTo>
                    <a:pt x="154305" y="0"/>
                  </a:lnTo>
                  <a:lnTo>
                    <a:pt x="34290" y="304800"/>
                  </a:lnTo>
                  <a:lnTo>
                    <a:pt x="0" y="634365"/>
                  </a:lnTo>
                  <a:lnTo>
                    <a:pt x="74295" y="645795"/>
                  </a:lnTo>
                  <a:cubicBezTo>
                    <a:pt x="93345" y="649605"/>
                    <a:pt x="110490" y="636270"/>
                    <a:pt x="114300" y="617220"/>
                  </a:cubicBezTo>
                  <a:cubicBezTo>
                    <a:pt x="114300" y="615315"/>
                    <a:pt x="114300" y="615315"/>
                    <a:pt x="114300" y="613410"/>
                  </a:cubicBezTo>
                  <a:cubicBezTo>
                    <a:pt x="127635" y="381000"/>
                    <a:pt x="209550" y="160020"/>
                    <a:pt x="245745" y="72390"/>
                  </a:cubicBezTo>
                  <a:cubicBezTo>
                    <a:pt x="255270" y="57150"/>
                    <a:pt x="247650" y="36195"/>
                    <a:pt x="228600" y="28575"/>
                  </a:cubicBezTo>
                  <a:cubicBezTo>
                    <a:pt x="228600" y="28575"/>
                    <a:pt x="228600" y="28575"/>
                    <a:pt x="228600" y="28575"/>
                  </a:cubicBezTo>
                  <a:close/>
                </a:path>
              </a:pathLst>
            </a:custGeom>
            <a:grpFill/>
            <a:ln w="25400"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a:p>
          </p:txBody>
        </p:sp>
        <p:sp>
          <p:nvSpPr>
            <p:cNvPr id="16" name="Freeform: Shape 15">
              <a:extLst>
                <a:ext uri="{FF2B5EF4-FFF2-40B4-BE49-F238E27FC236}">
                  <a16:creationId xmlns:a16="http://schemas.microsoft.com/office/drawing/2014/main" id="{DDA95B24-8A48-41F9-D60D-0245E6DBE07C}"/>
                </a:ext>
              </a:extLst>
            </p:cNvPr>
            <p:cNvSpPr/>
            <p:nvPr/>
          </p:nvSpPr>
          <p:spPr>
            <a:xfrm>
              <a:off x="5885245" y="4510719"/>
              <a:ext cx="94877" cy="94082"/>
            </a:xfrm>
            <a:custGeom>
              <a:avLst/>
              <a:gdLst>
                <a:gd name="connsiteX0" fmla="*/ 64070 w 94877"/>
                <a:gd name="connsiteY0" fmla="*/ 3110 h 94082"/>
                <a:gd name="connsiteX1" fmla="*/ 3110 w 94877"/>
                <a:gd name="connsiteY1" fmla="*/ 29780 h 94082"/>
                <a:gd name="connsiteX2" fmla="*/ 29780 w 94877"/>
                <a:gd name="connsiteY2" fmla="*/ 90740 h 94082"/>
                <a:gd name="connsiteX3" fmla="*/ 90740 w 94877"/>
                <a:gd name="connsiteY3" fmla="*/ 64070 h 94082"/>
                <a:gd name="connsiteX4" fmla="*/ 64070 w 94877"/>
                <a:gd name="connsiteY4" fmla="*/ 3110 h 94082"/>
                <a:gd name="connsiteX5" fmla="*/ 64070 w 94877"/>
                <a:gd name="connsiteY5" fmla="*/ 3110 h 9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77" h="94082">
                  <a:moveTo>
                    <a:pt x="64070" y="3110"/>
                  </a:moveTo>
                  <a:cubicBezTo>
                    <a:pt x="39305" y="-6415"/>
                    <a:pt x="12635" y="6920"/>
                    <a:pt x="3110" y="29780"/>
                  </a:cubicBezTo>
                  <a:cubicBezTo>
                    <a:pt x="-6415" y="54545"/>
                    <a:pt x="6920" y="81215"/>
                    <a:pt x="29780" y="90740"/>
                  </a:cubicBezTo>
                  <a:cubicBezTo>
                    <a:pt x="54545" y="100265"/>
                    <a:pt x="81215" y="88835"/>
                    <a:pt x="90740" y="64070"/>
                  </a:cubicBezTo>
                  <a:cubicBezTo>
                    <a:pt x="102170" y="41210"/>
                    <a:pt x="88835" y="12635"/>
                    <a:pt x="64070" y="3110"/>
                  </a:cubicBezTo>
                  <a:cubicBezTo>
                    <a:pt x="64070" y="3110"/>
                    <a:pt x="64070" y="3110"/>
                    <a:pt x="64070" y="3110"/>
                  </a:cubicBezTo>
                  <a:close/>
                </a:path>
              </a:pathLst>
            </a:custGeom>
            <a:grpFill/>
            <a:ln w="25400"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a:p>
          </p:txBody>
        </p:sp>
        <p:sp>
          <p:nvSpPr>
            <p:cNvPr id="17" name="Freeform: Shape 16">
              <a:extLst>
                <a:ext uri="{FF2B5EF4-FFF2-40B4-BE49-F238E27FC236}">
                  <a16:creationId xmlns:a16="http://schemas.microsoft.com/office/drawing/2014/main" id="{7EA0DAE4-5829-1689-C645-5D14FE5F6BCC}"/>
                </a:ext>
              </a:extLst>
            </p:cNvPr>
            <p:cNvSpPr/>
            <p:nvPr/>
          </p:nvSpPr>
          <p:spPr>
            <a:xfrm>
              <a:off x="5525654" y="4145413"/>
              <a:ext cx="817995" cy="833235"/>
            </a:xfrm>
            <a:custGeom>
              <a:avLst/>
              <a:gdLst>
                <a:gd name="connsiteX0" fmla="*/ 261736 w 817995"/>
                <a:gd name="connsiteY0" fmla="*/ 2656 h 833235"/>
                <a:gd name="connsiteX1" fmla="*/ 216016 w 817995"/>
                <a:gd name="connsiteY1" fmla="*/ 21706 h 833235"/>
                <a:gd name="connsiteX2" fmla="*/ 216016 w 817995"/>
                <a:gd name="connsiteY2" fmla="*/ 21706 h 833235"/>
                <a:gd name="connsiteX3" fmla="*/ 2656 w 817995"/>
                <a:gd name="connsiteY3" fmla="*/ 570346 h 833235"/>
                <a:gd name="connsiteX4" fmla="*/ 21706 w 817995"/>
                <a:gd name="connsiteY4" fmla="*/ 614161 h 833235"/>
                <a:gd name="connsiteX5" fmla="*/ 21706 w 817995"/>
                <a:gd name="connsiteY5" fmla="*/ 614161 h 833235"/>
                <a:gd name="connsiteX6" fmla="*/ 577966 w 817995"/>
                <a:gd name="connsiteY6" fmla="*/ 833236 h 833235"/>
                <a:gd name="connsiteX7" fmla="*/ 817996 w 817995"/>
                <a:gd name="connsiteY7" fmla="*/ 221731 h 833235"/>
                <a:gd name="connsiteX8" fmla="*/ 261736 w 817995"/>
                <a:gd name="connsiteY8" fmla="*/ 2656 h 833235"/>
                <a:gd name="connsiteX9" fmla="*/ 499861 w 817995"/>
                <a:gd name="connsiteY9" fmla="*/ 499861 h 833235"/>
                <a:gd name="connsiteX10" fmla="*/ 454141 w 817995"/>
                <a:gd name="connsiteY10" fmla="*/ 471286 h 833235"/>
                <a:gd name="connsiteX11" fmla="*/ 473191 w 817995"/>
                <a:gd name="connsiteY11" fmla="*/ 520816 h 833235"/>
                <a:gd name="connsiteX12" fmla="*/ 463666 w 817995"/>
                <a:gd name="connsiteY12" fmla="*/ 555106 h 833235"/>
                <a:gd name="connsiteX13" fmla="*/ 433186 w 817995"/>
                <a:gd name="connsiteY13" fmla="*/ 574156 h 833235"/>
                <a:gd name="connsiteX14" fmla="*/ 377941 w 817995"/>
                <a:gd name="connsiteY14" fmla="*/ 534151 h 833235"/>
                <a:gd name="connsiteX15" fmla="*/ 377941 w 817995"/>
                <a:gd name="connsiteY15" fmla="*/ 488431 h 833235"/>
                <a:gd name="connsiteX16" fmla="*/ 345556 w 817995"/>
                <a:gd name="connsiteY16" fmla="*/ 522721 h 833235"/>
                <a:gd name="connsiteX17" fmla="*/ 276976 w 817995"/>
                <a:gd name="connsiteY17" fmla="*/ 515101 h 833235"/>
                <a:gd name="connsiteX18" fmla="*/ 267451 w 817995"/>
                <a:gd name="connsiteY18" fmla="*/ 480811 h 833235"/>
                <a:gd name="connsiteX19" fmla="*/ 271261 w 817995"/>
                <a:gd name="connsiteY19" fmla="*/ 467476 h 833235"/>
                <a:gd name="connsiteX20" fmla="*/ 286501 w 817995"/>
                <a:gd name="connsiteY20" fmla="*/ 448426 h 833235"/>
                <a:gd name="connsiteX21" fmla="*/ 334126 w 817995"/>
                <a:gd name="connsiteY21" fmla="*/ 423661 h 833235"/>
                <a:gd name="connsiteX22" fmla="*/ 280786 w 817995"/>
                <a:gd name="connsiteY22" fmla="*/ 414136 h 833235"/>
                <a:gd name="connsiteX23" fmla="*/ 256021 w 817995"/>
                <a:gd name="connsiteY23" fmla="*/ 353176 h 833235"/>
                <a:gd name="connsiteX24" fmla="*/ 315076 w 817995"/>
                <a:gd name="connsiteY24" fmla="*/ 326506 h 833235"/>
                <a:gd name="connsiteX25" fmla="*/ 360796 w 817995"/>
                <a:gd name="connsiteY25" fmla="*/ 355081 h 833235"/>
                <a:gd name="connsiteX26" fmla="*/ 341746 w 817995"/>
                <a:gd name="connsiteY26" fmla="*/ 305551 h 833235"/>
                <a:gd name="connsiteX27" fmla="*/ 343651 w 817995"/>
                <a:gd name="connsiteY27" fmla="*/ 280786 h 833235"/>
                <a:gd name="connsiteX28" fmla="*/ 349366 w 817995"/>
                <a:gd name="connsiteY28" fmla="*/ 269356 h 833235"/>
                <a:gd name="connsiteX29" fmla="*/ 381751 w 817995"/>
                <a:gd name="connsiteY29" fmla="*/ 250306 h 833235"/>
                <a:gd name="connsiteX30" fmla="*/ 436996 w 817995"/>
                <a:gd name="connsiteY30" fmla="*/ 290311 h 833235"/>
                <a:gd name="connsiteX31" fmla="*/ 436996 w 817995"/>
                <a:gd name="connsiteY31" fmla="*/ 336031 h 833235"/>
                <a:gd name="connsiteX32" fmla="*/ 469381 w 817995"/>
                <a:gd name="connsiteY32" fmla="*/ 301741 h 833235"/>
                <a:gd name="connsiteX33" fmla="*/ 536056 w 817995"/>
                <a:gd name="connsiteY33" fmla="*/ 309361 h 833235"/>
                <a:gd name="connsiteX34" fmla="*/ 545581 w 817995"/>
                <a:gd name="connsiteY34" fmla="*/ 343651 h 833235"/>
                <a:gd name="connsiteX35" fmla="*/ 528436 w 817995"/>
                <a:gd name="connsiteY35" fmla="*/ 376036 h 833235"/>
                <a:gd name="connsiteX36" fmla="*/ 480811 w 817995"/>
                <a:gd name="connsiteY36" fmla="*/ 400801 h 833235"/>
                <a:gd name="connsiteX37" fmla="*/ 534151 w 817995"/>
                <a:gd name="connsiteY37" fmla="*/ 410326 h 833235"/>
                <a:gd name="connsiteX38" fmla="*/ 560821 w 817995"/>
                <a:gd name="connsiteY38" fmla="*/ 469381 h 833235"/>
                <a:gd name="connsiteX39" fmla="*/ 499861 w 817995"/>
                <a:gd name="connsiteY39" fmla="*/ 499861 h 833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7995" h="833235">
                  <a:moveTo>
                    <a:pt x="261736" y="2656"/>
                  </a:moveTo>
                  <a:cubicBezTo>
                    <a:pt x="244591" y="-4964"/>
                    <a:pt x="223636" y="4561"/>
                    <a:pt x="216016" y="21706"/>
                  </a:cubicBezTo>
                  <a:cubicBezTo>
                    <a:pt x="216016" y="21706"/>
                    <a:pt x="216016" y="21706"/>
                    <a:pt x="216016" y="21706"/>
                  </a:cubicBezTo>
                  <a:lnTo>
                    <a:pt x="2656" y="570346"/>
                  </a:lnTo>
                  <a:cubicBezTo>
                    <a:pt x="-4964" y="587491"/>
                    <a:pt x="4561" y="608446"/>
                    <a:pt x="21706" y="614161"/>
                  </a:cubicBezTo>
                  <a:cubicBezTo>
                    <a:pt x="21706" y="614161"/>
                    <a:pt x="21706" y="614161"/>
                    <a:pt x="21706" y="614161"/>
                  </a:cubicBezTo>
                  <a:lnTo>
                    <a:pt x="577966" y="833236"/>
                  </a:lnTo>
                  <a:lnTo>
                    <a:pt x="817996" y="221731"/>
                  </a:lnTo>
                  <a:lnTo>
                    <a:pt x="261736" y="2656"/>
                  </a:lnTo>
                  <a:close/>
                  <a:moveTo>
                    <a:pt x="499861" y="499861"/>
                  </a:moveTo>
                  <a:cubicBezTo>
                    <a:pt x="484621" y="492241"/>
                    <a:pt x="467476" y="482716"/>
                    <a:pt x="454141" y="471286"/>
                  </a:cubicBezTo>
                  <a:cubicBezTo>
                    <a:pt x="461761" y="486526"/>
                    <a:pt x="469381" y="503671"/>
                    <a:pt x="473191" y="520816"/>
                  </a:cubicBezTo>
                  <a:cubicBezTo>
                    <a:pt x="475096" y="534151"/>
                    <a:pt x="471286" y="545581"/>
                    <a:pt x="463666" y="555106"/>
                  </a:cubicBezTo>
                  <a:cubicBezTo>
                    <a:pt x="456046" y="564631"/>
                    <a:pt x="444616" y="572251"/>
                    <a:pt x="433186" y="574156"/>
                  </a:cubicBezTo>
                  <a:cubicBezTo>
                    <a:pt x="406516" y="577966"/>
                    <a:pt x="383656" y="558916"/>
                    <a:pt x="377941" y="534151"/>
                  </a:cubicBezTo>
                  <a:cubicBezTo>
                    <a:pt x="376036" y="518911"/>
                    <a:pt x="376036" y="503671"/>
                    <a:pt x="377941" y="488431"/>
                  </a:cubicBezTo>
                  <a:cubicBezTo>
                    <a:pt x="368416" y="499861"/>
                    <a:pt x="356986" y="511291"/>
                    <a:pt x="345556" y="522721"/>
                  </a:cubicBezTo>
                  <a:cubicBezTo>
                    <a:pt x="324601" y="537961"/>
                    <a:pt x="294121" y="536056"/>
                    <a:pt x="276976" y="515101"/>
                  </a:cubicBezTo>
                  <a:cubicBezTo>
                    <a:pt x="269356" y="505576"/>
                    <a:pt x="265546" y="492241"/>
                    <a:pt x="267451" y="480811"/>
                  </a:cubicBezTo>
                  <a:cubicBezTo>
                    <a:pt x="267451" y="477001"/>
                    <a:pt x="269356" y="473191"/>
                    <a:pt x="271261" y="467476"/>
                  </a:cubicBezTo>
                  <a:cubicBezTo>
                    <a:pt x="275071" y="459856"/>
                    <a:pt x="278881" y="454141"/>
                    <a:pt x="286501" y="448426"/>
                  </a:cubicBezTo>
                  <a:cubicBezTo>
                    <a:pt x="301741" y="438901"/>
                    <a:pt x="316981" y="431281"/>
                    <a:pt x="334126" y="423661"/>
                  </a:cubicBezTo>
                  <a:cubicBezTo>
                    <a:pt x="316981" y="421756"/>
                    <a:pt x="297931" y="419851"/>
                    <a:pt x="280786" y="414136"/>
                  </a:cubicBezTo>
                  <a:cubicBezTo>
                    <a:pt x="256021" y="404611"/>
                    <a:pt x="244591" y="376036"/>
                    <a:pt x="256021" y="353176"/>
                  </a:cubicBezTo>
                  <a:cubicBezTo>
                    <a:pt x="265546" y="330316"/>
                    <a:pt x="292216" y="318886"/>
                    <a:pt x="315076" y="326506"/>
                  </a:cubicBezTo>
                  <a:cubicBezTo>
                    <a:pt x="332221" y="334126"/>
                    <a:pt x="345556" y="343651"/>
                    <a:pt x="360796" y="355081"/>
                  </a:cubicBezTo>
                  <a:cubicBezTo>
                    <a:pt x="353176" y="339841"/>
                    <a:pt x="345556" y="322696"/>
                    <a:pt x="341746" y="305551"/>
                  </a:cubicBezTo>
                  <a:cubicBezTo>
                    <a:pt x="339841" y="297931"/>
                    <a:pt x="341746" y="288406"/>
                    <a:pt x="343651" y="280786"/>
                  </a:cubicBezTo>
                  <a:cubicBezTo>
                    <a:pt x="345556" y="276976"/>
                    <a:pt x="347461" y="273166"/>
                    <a:pt x="349366" y="269356"/>
                  </a:cubicBezTo>
                  <a:cubicBezTo>
                    <a:pt x="356986" y="259831"/>
                    <a:pt x="368416" y="252211"/>
                    <a:pt x="381751" y="250306"/>
                  </a:cubicBezTo>
                  <a:cubicBezTo>
                    <a:pt x="408421" y="246496"/>
                    <a:pt x="431281" y="265546"/>
                    <a:pt x="436996" y="290311"/>
                  </a:cubicBezTo>
                  <a:cubicBezTo>
                    <a:pt x="438901" y="305551"/>
                    <a:pt x="438901" y="320791"/>
                    <a:pt x="436996" y="336031"/>
                  </a:cubicBezTo>
                  <a:cubicBezTo>
                    <a:pt x="446521" y="324601"/>
                    <a:pt x="457951" y="313171"/>
                    <a:pt x="469381" y="301741"/>
                  </a:cubicBezTo>
                  <a:cubicBezTo>
                    <a:pt x="490336" y="286501"/>
                    <a:pt x="520816" y="288406"/>
                    <a:pt x="536056" y="309361"/>
                  </a:cubicBezTo>
                  <a:cubicBezTo>
                    <a:pt x="543676" y="318886"/>
                    <a:pt x="547486" y="332221"/>
                    <a:pt x="545581" y="343651"/>
                  </a:cubicBezTo>
                  <a:cubicBezTo>
                    <a:pt x="543676" y="356986"/>
                    <a:pt x="537961" y="368416"/>
                    <a:pt x="528436" y="376036"/>
                  </a:cubicBezTo>
                  <a:cubicBezTo>
                    <a:pt x="513196" y="385561"/>
                    <a:pt x="497956" y="393181"/>
                    <a:pt x="480811" y="400801"/>
                  </a:cubicBezTo>
                  <a:cubicBezTo>
                    <a:pt x="497956" y="402706"/>
                    <a:pt x="517006" y="404611"/>
                    <a:pt x="534151" y="410326"/>
                  </a:cubicBezTo>
                  <a:cubicBezTo>
                    <a:pt x="557011" y="419851"/>
                    <a:pt x="568441" y="446521"/>
                    <a:pt x="560821" y="469381"/>
                  </a:cubicBezTo>
                  <a:cubicBezTo>
                    <a:pt x="551296" y="496051"/>
                    <a:pt x="524626" y="509386"/>
                    <a:pt x="499861" y="499861"/>
                  </a:cubicBezTo>
                  <a:close/>
                </a:path>
              </a:pathLst>
            </a:custGeom>
            <a:grpFill/>
            <a:ln w="25400"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a:p>
          </p:txBody>
        </p:sp>
        <p:sp>
          <p:nvSpPr>
            <p:cNvPr id="18" name="Freeform: Shape 17">
              <a:extLst>
                <a:ext uri="{FF2B5EF4-FFF2-40B4-BE49-F238E27FC236}">
                  <a16:creationId xmlns:a16="http://schemas.microsoft.com/office/drawing/2014/main" id="{28999069-D957-868F-7570-C6B4CA0A6A9A}"/>
                </a:ext>
              </a:extLst>
            </p:cNvPr>
            <p:cNvSpPr/>
            <p:nvPr/>
          </p:nvSpPr>
          <p:spPr>
            <a:xfrm rot="19590609">
              <a:off x="5972306" y="5243307"/>
              <a:ext cx="76201" cy="152402"/>
            </a:xfrm>
            <a:custGeom>
              <a:avLst/>
              <a:gdLst>
                <a:gd name="connsiteX0" fmla="*/ 76202 w 76201"/>
                <a:gd name="connsiteY0" fmla="*/ 76202 h 152402"/>
                <a:gd name="connsiteX1" fmla="*/ 38101 w 76201"/>
                <a:gd name="connsiteY1" fmla="*/ 152403 h 152402"/>
                <a:gd name="connsiteX2" fmla="*/ 0 w 76201"/>
                <a:gd name="connsiteY2" fmla="*/ 76201 h 152402"/>
                <a:gd name="connsiteX3" fmla="*/ 38101 w 76201"/>
                <a:gd name="connsiteY3" fmla="*/ 0 h 152402"/>
                <a:gd name="connsiteX4" fmla="*/ 76202 w 76201"/>
                <a:gd name="connsiteY4" fmla="*/ 76202 h 152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1" h="152402">
                  <a:moveTo>
                    <a:pt x="76202" y="76202"/>
                  </a:moveTo>
                  <a:cubicBezTo>
                    <a:pt x="76202" y="118286"/>
                    <a:pt x="59143" y="152403"/>
                    <a:pt x="38101" y="152403"/>
                  </a:cubicBezTo>
                  <a:cubicBezTo>
                    <a:pt x="17058" y="152403"/>
                    <a:pt x="0" y="118286"/>
                    <a:pt x="0" y="76201"/>
                  </a:cubicBezTo>
                  <a:cubicBezTo>
                    <a:pt x="0" y="34116"/>
                    <a:pt x="17058" y="0"/>
                    <a:pt x="38101" y="0"/>
                  </a:cubicBezTo>
                  <a:cubicBezTo>
                    <a:pt x="59143" y="0"/>
                    <a:pt x="76202" y="34116"/>
                    <a:pt x="76202" y="76202"/>
                  </a:cubicBezTo>
                  <a:close/>
                </a:path>
              </a:pathLst>
            </a:custGeom>
            <a:grpFill/>
            <a:ln w="25400"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a:p>
          </p:txBody>
        </p:sp>
        <p:sp>
          <p:nvSpPr>
            <p:cNvPr id="19" name="Freeform: Shape 18">
              <a:extLst>
                <a:ext uri="{FF2B5EF4-FFF2-40B4-BE49-F238E27FC236}">
                  <a16:creationId xmlns:a16="http://schemas.microsoft.com/office/drawing/2014/main" id="{C86DD485-1B1F-B2FB-4DD3-F95E56DD5D65}"/>
                </a:ext>
              </a:extLst>
            </p:cNvPr>
            <p:cNvSpPr/>
            <p:nvPr/>
          </p:nvSpPr>
          <p:spPr>
            <a:xfrm rot="19485524">
              <a:off x="6143321" y="5426276"/>
              <a:ext cx="152394" cy="76197"/>
            </a:xfrm>
            <a:custGeom>
              <a:avLst/>
              <a:gdLst>
                <a:gd name="connsiteX0" fmla="*/ 152394 w 152394"/>
                <a:gd name="connsiteY0" fmla="*/ 38099 h 76197"/>
                <a:gd name="connsiteX1" fmla="*/ 76197 w 152394"/>
                <a:gd name="connsiteY1" fmla="*/ 76197 h 76197"/>
                <a:gd name="connsiteX2" fmla="*/ 0 w 152394"/>
                <a:gd name="connsiteY2" fmla="*/ 38099 h 76197"/>
                <a:gd name="connsiteX3" fmla="*/ 76197 w 152394"/>
                <a:gd name="connsiteY3" fmla="*/ 0 h 76197"/>
                <a:gd name="connsiteX4" fmla="*/ 152394 w 152394"/>
                <a:gd name="connsiteY4" fmla="*/ 38099 h 76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4" h="76197">
                  <a:moveTo>
                    <a:pt x="152394" y="38099"/>
                  </a:moveTo>
                  <a:cubicBezTo>
                    <a:pt x="152394" y="59140"/>
                    <a:pt x="118280" y="76197"/>
                    <a:pt x="76197" y="76197"/>
                  </a:cubicBezTo>
                  <a:cubicBezTo>
                    <a:pt x="34115" y="76197"/>
                    <a:pt x="0" y="59140"/>
                    <a:pt x="0" y="38099"/>
                  </a:cubicBezTo>
                  <a:cubicBezTo>
                    <a:pt x="0" y="17057"/>
                    <a:pt x="34115" y="0"/>
                    <a:pt x="76197" y="0"/>
                  </a:cubicBezTo>
                  <a:cubicBezTo>
                    <a:pt x="118280" y="0"/>
                    <a:pt x="152394" y="17057"/>
                    <a:pt x="152394" y="38099"/>
                  </a:cubicBezTo>
                  <a:close/>
                </a:path>
              </a:pathLst>
            </a:custGeom>
            <a:grpFill/>
            <a:ln w="25399"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a:p>
          </p:txBody>
        </p:sp>
        <p:sp>
          <p:nvSpPr>
            <p:cNvPr id="20" name="Freeform: Shape 19">
              <a:extLst>
                <a:ext uri="{FF2B5EF4-FFF2-40B4-BE49-F238E27FC236}">
                  <a16:creationId xmlns:a16="http://schemas.microsoft.com/office/drawing/2014/main" id="{5CD1851B-E144-F280-CD53-7C088A03344E}"/>
                </a:ext>
              </a:extLst>
            </p:cNvPr>
            <p:cNvSpPr/>
            <p:nvPr/>
          </p:nvSpPr>
          <p:spPr>
            <a:xfrm rot="17995737">
              <a:off x="6089166" y="5107876"/>
              <a:ext cx="152392" cy="76196"/>
            </a:xfrm>
            <a:custGeom>
              <a:avLst/>
              <a:gdLst>
                <a:gd name="connsiteX0" fmla="*/ 152392 w 152392"/>
                <a:gd name="connsiteY0" fmla="*/ 38098 h 76196"/>
                <a:gd name="connsiteX1" fmla="*/ 76196 w 152392"/>
                <a:gd name="connsiteY1" fmla="*/ 76196 h 76196"/>
                <a:gd name="connsiteX2" fmla="*/ 0 w 152392"/>
                <a:gd name="connsiteY2" fmla="*/ 38098 h 76196"/>
                <a:gd name="connsiteX3" fmla="*/ 76196 w 152392"/>
                <a:gd name="connsiteY3" fmla="*/ 0 h 76196"/>
                <a:gd name="connsiteX4" fmla="*/ 152392 w 152392"/>
                <a:gd name="connsiteY4" fmla="*/ 38098 h 76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2" h="76196">
                  <a:moveTo>
                    <a:pt x="152392" y="38098"/>
                  </a:moveTo>
                  <a:cubicBezTo>
                    <a:pt x="152392" y="59139"/>
                    <a:pt x="118278" y="76196"/>
                    <a:pt x="76196" y="76196"/>
                  </a:cubicBezTo>
                  <a:cubicBezTo>
                    <a:pt x="34114" y="76196"/>
                    <a:pt x="0" y="59139"/>
                    <a:pt x="0" y="38098"/>
                  </a:cubicBezTo>
                  <a:cubicBezTo>
                    <a:pt x="0" y="17057"/>
                    <a:pt x="34114" y="0"/>
                    <a:pt x="76196" y="0"/>
                  </a:cubicBezTo>
                  <a:cubicBezTo>
                    <a:pt x="118278" y="0"/>
                    <a:pt x="152392" y="17057"/>
                    <a:pt x="152392" y="38098"/>
                  </a:cubicBezTo>
                  <a:close/>
                </a:path>
              </a:pathLst>
            </a:custGeom>
            <a:grpFill/>
            <a:ln w="25399"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a:p>
          </p:txBody>
        </p:sp>
      </p:grpSp>
    </p:spTree>
    <p:extLst>
      <p:ext uri="{BB962C8B-B14F-4D97-AF65-F5344CB8AC3E}">
        <p14:creationId xmlns:p14="http://schemas.microsoft.com/office/powerpoint/2010/main" val="19322685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um" ma:contentTypeID="0x0101006ECBEBA42F1CBD48A34C85AF35FA8616" ma:contentTypeVersion="17" ma:contentTypeDescription="Új dokumentum létrehozása." ma:contentTypeScope="" ma:versionID="4cdfc15658f5a155ebe2e4b920e9a853">
  <xsd:schema xmlns:xsd="http://www.w3.org/2001/XMLSchema" xmlns:xs="http://www.w3.org/2001/XMLSchema" xmlns:p="http://schemas.microsoft.com/office/2006/metadata/properties" xmlns:ns2="a5ba430e-bca0-4211-b156-10f6297b6da3" xmlns:ns3="a1cf89ef-f0b4-455b-9f6b-70e19379c44a" targetNamespace="http://schemas.microsoft.com/office/2006/metadata/properties" ma:root="true" ma:fieldsID="2a8b8c0e29780191a2b9958e9cd05e4d" ns2:_="" ns3:_="">
    <xsd:import namespace="a5ba430e-bca0-4211-b156-10f6297b6da3"/>
    <xsd:import namespace="a1cf89ef-f0b4-455b-9f6b-70e19379c44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ba430e-bca0-4211-b156-10f6297b6d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Képcímkék" ma:readOnly="false" ma:fieldId="{5cf76f15-5ced-4ddc-b409-7134ff3c332f}" ma:taxonomyMulti="true" ma:sspId="59951ad8-fa53-4395-b2e0-9b93736b1c9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1cf89ef-f0b4-455b-9f6b-70e19379c44a" elementFormDefault="qualified">
    <xsd:import namespace="http://schemas.microsoft.com/office/2006/documentManagement/types"/>
    <xsd:import namespace="http://schemas.microsoft.com/office/infopath/2007/PartnerControls"/>
    <xsd:element name="SharedWithUsers" ma:index="10" nillable="true" ma:displayName="Résztvevők"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Megosztva részletekkel" ma:internalName="SharedWithDetails" ma:readOnly="true">
      <xsd:simpleType>
        <xsd:restriction base="dms:Note">
          <xsd:maxLength value="255"/>
        </xsd:restriction>
      </xsd:simpleType>
    </xsd:element>
    <xsd:element name="TaxCatchAll" ma:index="22" nillable="true" ma:displayName="Taxonomy Catch All Column" ma:hidden="true" ma:list="{fb1f1dec-07a9-4b7a-b497-5b7eae386f1e}" ma:internalName="TaxCatchAll" ma:showField="CatchAllData" ma:web="a1cf89ef-f0b4-455b-9f6b-70e19379c4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artalomtípus"/>
        <xsd:element ref="dc:title" minOccurs="0" maxOccurs="1" ma:index="4" ma:displayName="Cím"/>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5ba430e-bca0-4211-b156-10f6297b6da3">
      <Terms xmlns="http://schemas.microsoft.com/office/infopath/2007/PartnerControls"/>
    </lcf76f155ced4ddcb4097134ff3c332f>
    <TaxCatchAll xmlns="a1cf89ef-f0b4-455b-9f6b-70e19379c44a" xsi:nil="true"/>
  </documentManagement>
</p:properties>
</file>

<file path=customXml/itemProps1.xml><?xml version="1.0" encoding="utf-8"?>
<ds:datastoreItem xmlns:ds="http://schemas.openxmlformats.org/officeDocument/2006/customXml" ds:itemID="{B10A2256-D0C0-4236-9093-53BC1BF352A7}"/>
</file>

<file path=customXml/itemProps2.xml><?xml version="1.0" encoding="utf-8"?>
<ds:datastoreItem xmlns:ds="http://schemas.openxmlformats.org/officeDocument/2006/customXml" ds:itemID="{E7B03BBF-7D7E-441D-9580-832D9F059C22}"/>
</file>

<file path=customXml/itemProps3.xml><?xml version="1.0" encoding="utf-8"?>
<ds:datastoreItem xmlns:ds="http://schemas.openxmlformats.org/officeDocument/2006/customXml" ds:itemID="{E42D043D-B85C-42B2-811A-320E1B121300}"/>
</file>

<file path=docProps/app.xml><?xml version="1.0" encoding="utf-8"?>
<Properties xmlns="http://schemas.openxmlformats.org/officeDocument/2006/extended-properties" xmlns:vt="http://schemas.openxmlformats.org/officeDocument/2006/docPropsVTypes">
  <TotalTime>2725</TotalTime>
  <Words>1217</Words>
  <Application>Microsoft Office PowerPoint</Application>
  <PresentationFormat>Widescreen</PresentationFormat>
  <Paragraphs>193</Paragraphs>
  <Slides>33</Slides>
  <Notes>33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Aptos</vt:lpstr>
      <vt:lpstr>Arial</vt:lpstr>
      <vt:lpstr>Calibri</vt:lpstr>
      <vt:lpstr>DM Serif Display</vt:lpstr>
      <vt:lpstr>Atkinson Hyperlegible</vt:lpstr>
      <vt:lpstr>Aptos Display</vt:lpstr>
      <vt:lpstr>Office Theme</vt:lpstr>
      <vt:lpstr>PowerPoint Presentation</vt:lpstr>
      <vt:lpstr>Archiving, from 1999 to legal deposit</vt:lpstr>
      <vt:lpstr>Our first web collection...</vt:lpstr>
      <vt:lpstr>PowerPoint Presentation</vt:lpstr>
      <vt:lpstr>PowerPoint Presentation</vt:lpstr>
      <vt:lpstr>PowerPoint Presentation</vt:lpstr>
      <vt:lpstr>UK Web Archiving Consortium</vt:lpstr>
      <vt:lpstr>The web archive is legal deposit (2013- ) </vt:lpstr>
      <vt:lpstr>What do we collect?</vt:lpstr>
      <vt:lpstr>If there is a domain crawl, why bother?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we don’t collect</vt:lpstr>
      <vt:lpstr>Selections by address December 2023-May 2025</vt:lpstr>
      <vt:lpstr>Disruption to the web archive service</vt:lpstr>
      <vt:lpstr>Storage and access</vt:lpstr>
      <vt:lpstr>Archiving with Browsertrix</vt:lpstr>
      <vt:lpstr>Providing access to publications in an archived website</vt:lpstr>
      <vt:lpstr>What can a librarian aim for? (realistically)</vt:lpstr>
      <vt:lpstr>Collections – embracing complexity</vt:lpstr>
      <vt:lpstr>Collecting priorities</vt:lpstr>
      <vt:lpstr>Maintenance collections</vt:lpstr>
      <vt:lpstr>Metadata</vt:lpstr>
      <vt:lpstr>After curation: Datasheets</vt:lpstr>
      <vt:lpstr>Metadata: reuse and study</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MacGlone, Eilidh</dc:creator>
  <cp:lastModifiedBy>MacGlone, Eilidh</cp:lastModifiedBy>
  <cp:revision>3</cp:revision>
  <cp:lastPrinted>2025-11-06T15:33:28Z</cp:lastPrinted>
  <dcterms:created xsi:type="dcterms:W3CDTF">2025-10-01T11:11:27Z</dcterms:created>
  <dcterms:modified xsi:type="dcterms:W3CDTF">2025-11-10T17:43:10Z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0x0101006ECBEBA42F1CBD48A34C85AF35FA8616</vt:lpwstr>
  </property>
</Properties>
</file>