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61" r:id="rId7"/>
    <p:sldId id="276" r:id="rId8"/>
    <p:sldId id="279" r:id="rId9"/>
    <p:sldId id="280" r:id="rId10"/>
    <p:sldId id="281" r:id="rId11"/>
    <p:sldId id="277" r:id="rId12"/>
    <p:sldId id="265" r:id="rId13"/>
    <p:sldId id="266" r:id="rId14"/>
    <p:sldId id="268" r:id="rId15"/>
    <p:sldId id="269" r:id="rId16"/>
    <p:sldId id="282" r:id="rId17"/>
    <p:sldId id="270" r:id="rId18"/>
    <p:sldId id="283" r:id="rId19"/>
    <p:sldId id="271" r:id="rId20"/>
    <p:sldId id="284" r:id="rId21"/>
    <p:sldId id="285" r:id="rId22"/>
    <p:sldId id="267" r:id="rId23"/>
    <p:sldId id="286" r:id="rId24"/>
    <p:sldId id="272" r:id="rId25"/>
    <p:sldId id="273" r:id="rId26"/>
    <p:sldId id="258" r:id="rId27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D424F-C523-6492-8BDC-5CA1B5730265}" v="977" dt="2025-11-11T09:29:53.032"/>
    <p1510:client id="{ACDFCB18-5018-DE9C-D43E-C497D675CC5F}" v="3033" dt="2025-11-10T15:02:10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csó Gyula, dr." userId="S::kalcso.gyula@oszk.hu::a7f15326-fcec-454a-be13-15dd697f5939" providerId="AD" clId="Web-{ACDFCB18-5018-DE9C-D43E-C497D675CC5F}"/>
    <pc:docChg chg="addSld delSld modSld sldOrd">
      <pc:chgData name="Kalcsó Gyula, dr." userId="S::kalcso.gyula@oszk.hu::a7f15326-fcec-454a-be13-15dd697f5939" providerId="AD" clId="Web-{ACDFCB18-5018-DE9C-D43E-C497D675CC5F}" dt="2025-11-10T15:01:50.915" v="2868"/>
      <pc:docMkLst>
        <pc:docMk/>
      </pc:docMkLst>
      <pc:sldChg chg="modSp">
        <pc:chgData name="Kalcsó Gyula, dr." userId="S::kalcso.gyula@oszk.hu::a7f15326-fcec-454a-be13-15dd697f5939" providerId="AD" clId="Web-{ACDFCB18-5018-DE9C-D43E-C497D675CC5F}" dt="2025-11-10T13:00:55.043" v="1406" actId="1076"/>
        <pc:sldMkLst>
          <pc:docMk/>
          <pc:sldMk cId="2427730384" sldId="256"/>
        </pc:sldMkLst>
        <pc:spChg chg="mod">
          <ac:chgData name="Kalcsó Gyula, dr." userId="S::kalcso.gyula@oszk.hu::a7f15326-fcec-454a-be13-15dd697f5939" providerId="AD" clId="Web-{ACDFCB18-5018-DE9C-D43E-C497D675CC5F}" dt="2025-11-10T13:00:55.043" v="1406" actId="1076"/>
          <ac:spMkLst>
            <pc:docMk/>
            <pc:sldMk cId="2427730384" sldId="256"/>
            <ac:spMk id="2" creationId="{D5161EB5-3DAC-5F5B-EA56-AD061914BD0B}"/>
          </ac:spMkLst>
        </pc:spChg>
        <pc:spChg chg="mod">
          <ac:chgData name="Kalcsó Gyula, dr." userId="S::kalcso.gyula@oszk.hu::a7f15326-fcec-454a-be13-15dd697f5939" providerId="AD" clId="Web-{ACDFCB18-5018-DE9C-D43E-C497D675CC5F}" dt="2025-11-10T13:00:49.871" v="1405" actId="1076"/>
          <ac:spMkLst>
            <pc:docMk/>
            <pc:sldMk cId="2427730384" sldId="256"/>
            <ac:spMk id="3" creationId="{88445123-4C14-975B-0DA3-342BC5618F8D}"/>
          </ac:spMkLst>
        </pc:spChg>
      </pc:sldChg>
      <pc:sldChg chg="del">
        <pc:chgData name="Kalcsó Gyula, dr." userId="S::kalcso.gyula@oszk.hu::a7f15326-fcec-454a-be13-15dd697f5939" providerId="AD" clId="Web-{ACDFCB18-5018-DE9C-D43E-C497D675CC5F}" dt="2025-11-10T09:32:42.442" v="88"/>
        <pc:sldMkLst>
          <pc:docMk/>
          <pc:sldMk cId="2364981288" sldId="257"/>
        </pc:sldMkLst>
      </pc:sldChg>
      <pc:sldChg chg="del">
        <pc:chgData name="Kalcsó Gyula, dr." userId="S::kalcso.gyula@oszk.hu::a7f15326-fcec-454a-be13-15dd697f5939" providerId="AD" clId="Web-{ACDFCB18-5018-DE9C-D43E-C497D675CC5F}" dt="2025-11-10T09:32:42.442" v="86"/>
        <pc:sldMkLst>
          <pc:docMk/>
          <pc:sldMk cId="281394425" sldId="259"/>
        </pc:sldMkLst>
      </pc:sldChg>
      <pc:sldChg chg="del">
        <pc:chgData name="Kalcsó Gyula, dr." userId="S::kalcso.gyula@oszk.hu::a7f15326-fcec-454a-be13-15dd697f5939" providerId="AD" clId="Web-{ACDFCB18-5018-DE9C-D43E-C497D675CC5F}" dt="2025-11-10T09:32:42.442" v="87"/>
        <pc:sldMkLst>
          <pc:docMk/>
          <pc:sldMk cId="2012596619" sldId="260"/>
        </pc:sldMkLst>
      </pc:sldChg>
      <pc:sldChg chg="addSp delSp modSp">
        <pc:chgData name="Kalcsó Gyula, dr." userId="S::kalcso.gyula@oszk.hu::a7f15326-fcec-454a-be13-15dd697f5939" providerId="AD" clId="Web-{ACDFCB18-5018-DE9C-D43E-C497D675CC5F}" dt="2025-11-10T15:01:50.915" v="2868"/>
        <pc:sldMkLst>
          <pc:docMk/>
          <pc:sldMk cId="3756631256" sldId="261"/>
        </pc:sldMkLst>
        <pc:spChg chg="mod">
          <ac:chgData name="Kalcsó Gyula, dr." userId="S::kalcso.gyula@oszk.hu::a7f15326-fcec-454a-be13-15dd697f5939" providerId="AD" clId="Web-{ACDFCB18-5018-DE9C-D43E-C497D675CC5F}" dt="2025-11-10T11:59:26.859" v="603" actId="14100"/>
          <ac:spMkLst>
            <pc:docMk/>
            <pc:sldMk cId="3756631256" sldId="261"/>
            <ac:spMk id="2" creationId="{CF54D452-7B33-A177-3BA8-D356A3BCE7EC}"/>
          </ac:spMkLst>
        </pc:spChg>
        <pc:spChg chg="del mod">
          <ac:chgData name="Kalcsó Gyula, dr." userId="S::kalcso.gyula@oszk.hu::a7f15326-fcec-454a-be13-15dd697f5939" providerId="AD" clId="Web-{ACDFCB18-5018-DE9C-D43E-C497D675CC5F}" dt="2025-11-10T11:43:49.949" v="95"/>
          <ac:spMkLst>
            <pc:docMk/>
            <pc:sldMk cId="3756631256" sldId="261"/>
            <ac:spMk id="5" creationId="{00000000-0000-0000-0000-000000000000}"/>
          </ac:spMkLst>
        </pc:spChg>
        <pc:graphicFrameChg chg="add mod modGraphic">
          <ac:chgData name="Kalcsó Gyula, dr." userId="S::kalcso.gyula@oszk.hu::a7f15326-fcec-454a-be13-15dd697f5939" providerId="AD" clId="Web-{ACDFCB18-5018-DE9C-D43E-C497D675CC5F}" dt="2025-11-10T15:01:50.915" v="2868"/>
          <ac:graphicFrameMkLst>
            <pc:docMk/>
            <pc:sldMk cId="3756631256" sldId="261"/>
            <ac:graphicFrameMk id="4" creationId="{4F0D4287-BE8B-D82A-16A6-D26BDF8E5E7B}"/>
          </ac:graphicFrameMkLst>
        </pc:graphicFrameChg>
        <pc:picChg chg="add mod">
          <ac:chgData name="Kalcsó Gyula, dr." userId="S::kalcso.gyula@oszk.hu::a7f15326-fcec-454a-be13-15dd697f5939" providerId="AD" clId="Web-{ACDFCB18-5018-DE9C-D43E-C497D675CC5F}" dt="2025-11-10T15:00:44.038" v="2844" actId="14100"/>
          <ac:picMkLst>
            <pc:docMk/>
            <pc:sldMk cId="3756631256" sldId="261"/>
            <ac:picMk id="6" creationId="{38390F97-399C-74E0-00BF-A534787FBD42}"/>
          </ac:picMkLst>
        </pc:picChg>
        <pc:picChg chg="add del mod">
          <ac:chgData name="Kalcsó Gyula, dr." userId="S::kalcso.gyula@oszk.hu::a7f15326-fcec-454a-be13-15dd697f5939" providerId="AD" clId="Web-{ACDFCB18-5018-DE9C-D43E-C497D675CC5F}" dt="2025-11-10T14:59:47.458" v="2832"/>
          <ac:picMkLst>
            <pc:docMk/>
            <pc:sldMk cId="3756631256" sldId="261"/>
            <ac:picMk id="8" creationId="{1DD16EB8-2D83-5943-DB69-046E89E63024}"/>
          </ac:picMkLst>
        </pc:picChg>
        <pc:picChg chg="add mod">
          <ac:chgData name="Kalcsó Gyula, dr." userId="S::kalcso.gyula@oszk.hu::a7f15326-fcec-454a-be13-15dd697f5939" providerId="AD" clId="Web-{ACDFCB18-5018-DE9C-D43E-C497D675CC5F}" dt="2025-11-10T15:01:32.852" v="2858" actId="1076"/>
          <ac:picMkLst>
            <pc:docMk/>
            <pc:sldMk cId="3756631256" sldId="261"/>
            <ac:picMk id="9" creationId="{BA8482A4-1BCB-BBFC-ACFF-2B547E9BAD50}"/>
          </ac:picMkLst>
        </pc:picChg>
      </pc:sldChg>
      <pc:sldChg chg="addSp delSp modSp del mod ord modClrScheme chgLayout">
        <pc:chgData name="Kalcsó Gyula, dr." userId="S::kalcso.gyula@oszk.hu::a7f15326-fcec-454a-be13-15dd697f5939" providerId="AD" clId="Web-{ACDFCB18-5018-DE9C-D43E-C497D675CC5F}" dt="2025-11-10T12:15:13.910" v="976"/>
        <pc:sldMkLst>
          <pc:docMk/>
          <pc:sldMk cId="3040380058" sldId="262"/>
        </pc:sldMkLst>
        <pc:spChg chg="mod ord">
          <ac:chgData name="Kalcsó Gyula, dr." userId="S::kalcso.gyula@oszk.hu::a7f15326-fcec-454a-be13-15dd697f5939" providerId="AD" clId="Web-{ACDFCB18-5018-DE9C-D43E-C497D675CC5F}" dt="2025-11-10T12:11:20.240" v="948"/>
          <ac:spMkLst>
            <pc:docMk/>
            <pc:sldMk cId="3040380058" sldId="262"/>
            <ac:spMk id="2" creationId="{CF54D452-7B33-A177-3BA8-D356A3BCE7EC}"/>
          </ac:spMkLst>
        </pc:spChg>
        <pc:spChg chg="add del mod ord">
          <ac:chgData name="Kalcsó Gyula, dr." userId="S::kalcso.gyula@oszk.hu::a7f15326-fcec-454a-be13-15dd697f5939" providerId="AD" clId="Web-{ACDFCB18-5018-DE9C-D43E-C497D675CC5F}" dt="2025-11-10T12:11:20.240" v="948"/>
          <ac:spMkLst>
            <pc:docMk/>
            <pc:sldMk cId="3040380058" sldId="262"/>
            <ac:spMk id="3" creationId="{23367A32-172A-AF3B-4A13-542340384D8C}"/>
          </ac:spMkLst>
        </pc:spChg>
        <pc:spChg chg="mod">
          <ac:chgData name="Kalcsó Gyula, dr." userId="S::kalcso.gyula@oszk.hu::a7f15326-fcec-454a-be13-15dd697f5939" providerId="AD" clId="Web-{ACDFCB18-5018-DE9C-D43E-C497D675CC5F}" dt="2025-11-10T12:10:56.599" v="946" actId="14100"/>
          <ac:spMkLst>
            <pc:docMk/>
            <pc:sldMk cId="3040380058" sldId="262"/>
            <ac:spMk id="5" creationId="{00000000-0000-0000-0000-000000000000}"/>
          </ac:spMkLst>
        </pc:spChg>
        <pc:picChg chg="mod ord">
          <ac:chgData name="Kalcsó Gyula, dr." userId="S::kalcso.gyula@oszk.hu::a7f15326-fcec-454a-be13-15dd697f5939" providerId="AD" clId="Web-{ACDFCB18-5018-DE9C-D43E-C497D675CC5F}" dt="2025-11-10T12:11:20.240" v="948"/>
          <ac:picMkLst>
            <pc:docMk/>
            <pc:sldMk cId="3040380058" sldId="262"/>
            <ac:picMk id="7" creationId="{00000000-0000-0000-0000-000000000000}"/>
          </ac:picMkLst>
        </pc:picChg>
      </pc:sldChg>
      <pc:sldChg chg="addSp modSp ord">
        <pc:chgData name="Kalcsó Gyula, dr." userId="S::kalcso.gyula@oszk.hu::a7f15326-fcec-454a-be13-15dd697f5939" providerId="AD" clId="Web-{ACDFCB18-5018-DE9C-D43E-C497D675CC5F}" dt="2025-11-10T12:16:03.429" v="1063" actId="20577"/>
        <pc:sldMkLst>
          <pc:docMk/>
          <pc:sldMk cId="3371530083" sldId="263"/>
        </pc:sldMkLst>
        <pc:spChg chg="mod">
          <ac:chgData name="Kalcsó Gyula, dr." userId="S::kalcso.gyula@oszk.hu::a7f15326-fcec-454a-be13-15dd697f5939" providerId="AD" clId="Web-{ACDFCB18-5018-DE9C-D43E-C497D675CC5F}" dt="2025-11-10T12:14:50.642" v="975" actId="14100"/>
          <ac:spMkLst>
            <pc:docMk/>
            <pc:sldMk cId="3371530083" sldId="263"/>
            <ac:spMk id="2" creationId="{CF54D452-7B33-A177-3BA8-D356A3BCE7EC}"/>
          </ac:spMkLst>
        </pc:spChg>
        <pc:spChg chg="mod">
          <ac:chgData name="Kalcsó Gyula, dr." userId="S::kalcso.gyula@oszk.hu::a7f15326-fcec-454a-be13-15dd697f5939" providerId="AD" clId="Web-{ACDFCB18-5018-DE9C-D43E-C497D675CC5F}" dt="2025-11-10T12:16:03.429" v="1063" actId="20577"/>
          <ac:spMkLst>
            <pc:docMk/>
            <pc:sldMk cId="3371530083" sldId="263"/>
            <ac:spMk id="5" creationId="{00000000-0000-0000-0000-000000000000}"/>
          </ac:spMkLst>
        </pc:spChg>
        <pc:picChg chg="add mod">
          <ac:chgData name="Kalcsó Gyula, dr." userId="S::kalcso.gyula@oszk.hu::a7f15326-fcec-454a-be13-15dd697f5939" providerId="AD" clId="Web-{ACDFCB18-5018-DE9C-D43E-C497D675CC5F}" dt="2025-11-10T12:14:46.173" v="974" actId="14100"/>
          <ac:picMkLst>
            <pc:docMk/>
            <pc:sldMk cId="3371530083" sldId="263"/>
            <ac:picMk id="3" creationId="{F6E49DAF-F6C4-655C-06CB-1803D54CB5C4}"/>
          </ac:picMkLst>
        </pc:picChg>
      </pc:sldChg>
      <pc:sldChg chg="addSp delSp modSp del mod ord modClrScheme chgLayout">
        <pc:chgData name="Kalcsó Gyula, dr." userId="S::kalcso.gyula@oszk.hu::a7f15326-fcec-454a-be13-15dd697f5939" providerId="AD" clId="Web-{ACDFCB18-5018-DE9C-D43E-C497D675CC5F}" dt="2025-11-10T12:38:21.625" v="1084"/>
        <pc:sldMkLst>
          <pc:docMk/>
          <pc:sldMk cId="937231845" sldId="264"/>
        </pc:sldMkLst>
        <pc:spChg chg="mod ord">
          <ac:chgData name="Kalcsó Gyula, dr." userId="S::kalcso.gyula@oszk.hu::a7f15326-fcec-454a-be13-15dd697f5939" providerId="AD" clId="Web-{ACDFCB18-5018-DE9C-D43E-C497D675CC5F}" dt="2025-11-10T12:37:58.532" v="1081"/>
          <ac:spMkLst>
            <pc:docMk/>
            <pc:sldMk cId="937231845" sldId="264"/>
            <ac:spMk id="2" creationId="{CF54D452-7B33-A177-3BA8-D356A3BCE7EC}"/>
          </ac:spMkLst>
        </pc:spChg>
        <pc:picChg chg="add del mod">
          <ac:chgData name="Kalcsó Gyula, dr." userId="S::kalcso.gyula@oszk.hu::a7f15326-fcec-454a-be13-15dd697f5939" providerId="AD" clId="Web-{ACDFCB18-5018-DE9C-D43E-C497D675CC5F}" dt="2025-11-10T12:38:04.422" v="1083"/>
          <ac:picMkLst>
            <pc:docMk/>
            <pc:sldMk cId="937231845" sldId="264"/>
            <ac:picMk id="3" creationId="{BC6F5918-B9C8-0A0D-6B4E-FB85F51C505E}"/>
          </ac:picMkLst>
        </pc:picChg>
        <pc:picChg chg="mod ord">
          <ac:chgData name="Kalcsó Gyula, dr." userId="S::kalcso.gyula@oszk.hu::a7f15326-fcec-454a-be13-15dd697f5939" providerId="AD" clId="Web-{ACDFCB18-5018-DE9C-D43E-C497D675CC5F}" dt="2025-11-10T12:37:58.532" v="1081"/>
          <ac:picMkLst>
            <pc:docMk/>
            <pc:sldMk cId="937231845" sldId="264"/>
            <ac:picMk id="7" creationId="{00000000-0000-0000-0000-000000000000}"/>
          </ac:picMkLst>
        </pc:picChg>
      </pc:sldChg>
      <pc:sldChg chg="modSp ord">
        <pc:chgData name="Kalcsó Gyula, dr." userId="S::kalcso.gyula@oszk.hu::a7f15326-fcec-454a-be13-15dd697f5939" providerId="AD" clId="Web-{ACDFCB18-5018-DE9C-D43E-C497D675CC5F}" dt="2025-11-10T12:57:23.930" v="1382" actId="20577"/>
        <pc:sldMkLst>
          <pc:docMk/>
          <pc:sldMk cId="1506550047" sldId="265"/>
        </pc:sldMkLst>
        <pc:spChg chg="mod">
          <ac:chgData name="Kalcsó Gyula, dr." userId="S::kalcso.gyula@oszk.hu::a7f15326-fcec-454a-be13-15dd697f5939" providerId="AD" clId="Web-{ACDFCB18-5018-DE9C-D43E-C497D675CC5F}" dt="2025-11-10T12:45:54.162" v="1148" actId="20577"/>
          <ac:spMkLst>
            <pc:docMk/>
            <pc:sldMk cId="1506550047" sldId="265"/>
            <ac:spMk id="2" creationId="{CF54D452-7B33-A177-3BA8-D356A3BCE7EC}"/>
          </ac:spMkLst>
        </pc:spChg>
        <pc:spChg chg="mod">
          <ac:chgData name="Kalcsó Gyula, dr." userId="S::kalcso.gyula@oszk.hu::a7f15326-fcec-454a-be13-15dd697f5939" providerId="AD" clId="Web-{ACDFCB18-5018-DE9C-D43E-C497D675CC5F}" dt="2025-11-10T12:57:23.930" v="1382" actId="20577"/>
          <ac:spMkLst>
            <pc:docMk/>
            <pc:sldMk cId="1506550047" sldId="265"/>
            <ac:spMk id="5" creationId="{00000000-0000-0000-0000-000000000000}"/>
          </ac:spMkLst>
        </pc:spChg>
      </pc:sldChg>
      <pc:sldChg chg="modSp">
        <pc:chgData name="Kalcsó Gyula, dr." userId="S::kalcso.gyula@oszk.hu::a7f15326-fcec-454a-be13-15dd697f5939" providerId="AD" clId="Web-{ACDFCB18-5018-DE9C-D43E-C497D675CC5F}" dt="2025-11-10T14:54:18.205" v="2818" actId="20577"/>
        <pc:sldMkLst>
          <pc:docMk/>
          <pc:sldMk cId="3793717175" sldId="266"/>
        </pc:sldMkLst>
        <pc:spChg chg="mod">
          <ac:chgData name="Kalcsó Gyula, dr." userId="S::kalcso.gyula@oszk.hu::a7f15326-fcec-454a-be13-15dd697f5939" providerId="AD" clId="Web-{ACDFCB18-5018-DE9C-D43E-C497D675CC5F}" dt="2025-11-10T13:15:07.217" v="1471" actId="20577"/>
          <ac:spMkLst>
            <pc:docMk/>
            <pc:sldMk cId="3793717175" sldId="266"/>
            <ac:spMk id="2" creationId="{CF54D452-7B33-A177-3BA8-D356A3BCE7EC}"/>
          </ac:spMkLst>
        </pc:spChg>
        <pc:spChg chg="mod">
          <ac:chgData name="Kalcsó Gyula, dr." userId="S::kalcso.gyula@oszk.hu::a7f15326-fcec-454a-be13-15dd697f5939" providerId="AD" clId="Web-{ACDFCB18-5018-DE9C-D43E-C497D675CC5F}" dt="2025-11-10T14:54:18.205" v="2818" actId="20577"/>
          <ac:spMkLst>
            <pc:docMk/>
            <pc:sldMk cId="3793717175" sldId="266"/>
            <ac:spMk id="5" creationId="{00000000-0000-0000-0000-000000000000}"/>
          </ac:spMkLst>
        </pc:spChg>
      </pc:sldChg>
      <pc:sldChg chg="addSp modSp add del mod modClrScheme chgLayout">
        <pc:chgData name="Kalcsó Gyula, dr." userId="S::kalcso.gyula@oszk.hu::a7f15326-fcec-454a-be13-15dd697f5939" providerId="AD" clId="Web-{ACDFCB18-5018-DE9C-D43E-C497D675CC5F}" dt="2025-11-10T13:29:18.822" v="1810"/>
        <pc:sldMkLst>
          <pc:docMk/>
          <pc:sldMk cId="1751476889" sldId="267"/>
        </pc:sldMkLst>
        <pc:spChg chg="mod ord">
          <ac:chgData name="Kalcsó Gyula, dr." userId="S::kalcso.gyula@oszk.hu::a7f15326-fcec-454a-be13-15dd697f5939" providerId="AD" clId="Web-{ACDFCB18-5018-DE9C-D43E-C497D675CC5F}" dt="2025-11-10T13:28:29.410" v="1799"/>
          <ac:spMkLst>
            <pc:docMk/>
            <pc:sldMk cId="1751476889" sldId="267"/>
            <ac:spMk id="2" creationId="{CF54D452-7B33-A177-3BA8-D356A3BCE7EC}"/>
          </ac:spMkLst>
        </pc:spChg>
        <pc:spChg chg="add mod ord">
          <ac:chgData name="Kalcsó Gyula, dr." userId="S::kalcso.gyula@oszk.hu::a7f15326-fcec-454a-be13-15dd697f5939" providerId="AD" clId="Web-{ACDFCB18-5018-DE9C-D43E-C497D675CC5F}" dt="2025-11-10T13:28:29.410" v="1799"/>
          <ac:spMkLst>
            <pc:docMk/>
            <pc:sldMk cId="1751476889" sldId="267"/>
            <ac:spMk id="3" creationId="{DEF931AD-86F4-4B4F-4063-ECEE7F66142B}"/>
          </ac:spMkLst>
        </pc:spChg>
        <pc:picChg chg="mod ord">
          <ac:chgData name="Kalcsó Gyula, dr." userId="S::kalcso.gyula@oszk.hu::a7f15326-fcec-454a-be13-15dd697f5939" providerId="AD" clId="Web-{ACDFCB18-5018-DE9C-D43E-C497D675CC5F}" dt="2025-11-10T13:28:29.410" v="1799"/>
          <ac:picMkLst>
            <pc:docMk/>
            <pc:sldMk cId="1751476889" sldId="267"/>
            <ac:picMk id="7" creationId="{00000000-0000-0000-0000-000000000000}"/>
          </ac:picMkLst>
        </pc:picChg>
      </pc:sldChg>
      <pc:sldChg chg="add">
        <pc:chgData name="Kalcsó Gyula, dr." userId="S::kalcso.gyula@oszk.hu::a7f15326-fcec-454a-be13-15dd697f5939" providerId="AD" clId="Web-{ACDFCB18-5018-DE9C-D43E-C497D675CC5F}" dt="2025-11-10T14:36:11.644" v="2595"/>
        <pc:sldMkLst>
          <pc:docMk/>
          <pc:sldMk cId="2648503003" sldId="267"/>
        </pc:sldMkLst>
      </pc:sldChg>
      <pc:sldChg chg="addSp delSp modSp">
        <pc:chgData name="Kalcsó Gyula, dr." userId="S::kalcso.gyula@oszk.hu::a7f15326-fcec-454a-be13-15dd697f5939" providerId="AD" clId="Web-{ACDFCB18-5018-DE9C-D43E-C497D675CC5F}" dt="2025-11-10T13:35:26.554" v="1893" actId="1076"/>
        <pc:sldMkLst>
          <pc:docMk/>
          <pc:sldMk cId="360568133" sldId="268"/>
        </pc:sldMkLst>
        <pc:spChg chg="mod">
          <ac:chgData name="Kalcsó Gyula, dr." userId="S::kalcso.gyula@oszk.hu::a7f15326-fcec-454a-be13-15dd697f5939" providerId="AD" clId="Web-{ACDFCB18-5018-DE9C-D43E-C497D675CC5F}" dt="2025-11-10T13:34:26.194" v="1887" actId="20577"/>
          <ac:spMkLst>
            <pc:docMk/>
            <pc:sldMk cId="360568133" sldId="268"/>
            <ac:spMk id="2" creationId="{CF54D452-7B33-A177-3BA8-D356A3BCE7EC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3:29:12.821" v="1806"/>
          <ac:spMkLst>
            <pc:docMk/>
            <pc:sldMk cId="360568133" sldId="268"/>
            <ac:spMk id="3" creationId="{EFF585D3-AE58-F020-B6D2-425E139372BB}"/>
          </ac:spMkLst>
        </pc:spChg>
        <pc:spChg chg="add del mod">
          <ac:chgData name="Kalcsó Gyula, dr." userId="S::kalcso.gyula@oszk.hu::a7f15326-fcec-454a-be13-15dd697f5939" providerId="AD" clId="Web-{ACDFCB18-5018-DE9C-D43E-C497D675CC5F}" dt="2025-11-10T13:29:42.355" v="1819"/>
          <ac:spMkLst>
            <pc:docMk/>
            <pc:sldMk cId="360568133" sldId="268"/>
            <ac:spMk id="4" creationId="{111B0D41-D668-0C1E-818E-A1FA73353641}"/>
          </ac:spMkLst>
        </pc:spChg>
        <pc:spChg chg="add del mod">
          <ac:chgData name="Kalcsó Gyula, dr." userId="S::kalcso.gyula@oszk.hu::a7f15326-fcec-454a-be13-15dd697f5939" providerId="AD" clId="Web-{ACDFCB18-5018-DE9C-D43E-C497D675CC5F}" dt="2025-11-10T13:34:13.100" v="1881" actId="20577"/>
          <ac:spMkLst>
            <pc:docMk/>
            <pc:sldMk cId="360568133" sldId="268"/>
            <ac:spMk id="5" creationId="{00000000-0000-0000-0000-000000000000}"/>
          </ac:spMkLst>
        </pc:spChg>
        <pc:picChg chg="add mod">
          <ac:chgData name="Kalcsó Gyula, dr." userId="S::kalcso.gyula@oszk.hu::a7f15326-fcec-454a-be13-15dd697f5939" providerId="AD" clId="Web-{ACDFCB18-5018-DE9C-D43E-C497D675CC5F}" dt="2025-11-10T13:35:26.554" v="1893" actId="1076"/>
          <ac:picMkLst>
            <pc:docMk/>
            <pc:sldMk cId="360568133" sldId="268"/>
            <ac:picMk id="6" creationId="{7752B081-6FAE-F53F-D890-67E50AAE39EA}"/>
          </ac:picMkLst>
        </pc:picChg>
      </pc:sldChg>
      <pc:sldChg chg="addSp delSp modSp mod modClrScheme chgLayout">
        <pc:chgData name="Kalcsó Gyula, dr." userId="S::kalcso.gyula@oszk.hu::a7f15326-fcec-454a-be13-15dd697f5939" providerId="AD" clId="Web-{ACDFCB18-5018-DE9C-D43E-C497D675CC5F}" dt="2025-11-10T13:57:38.878" v="2112" actId="20577"/>
        <pc:sldMkLst>
          <pc:docMk/>
          <pc:sldMk cId="3576768457" sldId="269"/>
        </pc:sldMkLst>
        <pc:spChg chg="mod ord">
          <ac:chgData name="Kalcsó Gyula, dr." userId="S::kalcso.gyula@oszk.hu::a7f15326-fcec-454a-be13-15dd697f5939" providerId="AD" clId="Web-{ACDFCB18-5018-DE9C-D43E-C497D675CC5F}" dt="2025-11-10T13:42:00.604" v="1956"/>
          <ac:spMkLst>
            <pc:docMk/>
            <pc:sldMk cId="3576768457" sldId="269"/>
            <ac:spMk id="2" creationId="{CF54D452-7B33-A177-3BA8-D356A3BCE7EC}"/>
          </ac:spMkLst>
        </pc:spChg>
        <pc:spChg chg="add del mod ord">
          <ac:chgData name="Kalcsó Gyula, dr." userId="S::kalcso.gyula@oszk.hu::a7f15326-fcec-454a-be13-15dd697f5939" providerId="AD" clId="Web-{ACDFCB18-5018-DE9C-D43E-C497D675CC5F}" dt="2025-11-10T13:42:00.604" v="1956"/>
          <ac:spMkLst>
            <pc:docMk/>
            <pc:sldMk cId="3576768457" sldId="269"/>
            <ac:spMk id="3" creationId="{04B51698-CD0D-55CE-9277-BE17AE205982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3:43:41.387" v="1970"/>
          <ac:spMkLst>
            <pc:docMk/>
            <pc:sldMk cId="3576768457" sldId="269"/>
            <ac:spMk id="4" creationId="{6B62736B-91C6-5F33-A178-F812710CB458}"/>
          </ac:spMkLst>
        </pc:spChg>
        <pc:spChg chg="mod">
          <ac:chgData name="Kalcsó Gyula, dr." userId="S::kalcso.gyula@oszk.hu::a7f15326-fcec-454a-be13-15dd697f5939" providerId="AD" clId="Web-{ACDFCB18-5018-DE9C-D43E-C497D675CC5F}" dt="2025-11-10T13:57:38.878" v="2112" actId="20577"/>
          <ac:spMkLst>
            <pc:docMk/>
            <pc:sldMk cId="3576768457" sldId="269"/>
            <ac:spMk id="5" creationId="{00000000-0000-0000-0000-000000000000}"/>
          </ac:spMkLst>
        </pc:spChg>
        <pc:spChg chg="add mod">
          <ac:chgData name="Kalcsó Gyula, dr." userId="S::kalcso.gyula@oszk.hu::a7f15326-fcec-454a-be13-15dd697f5939" providerId="AD" clId="Web-{ACDFCB18-5018-DE9C-D43E-C497D675CC5F}" dt="2025-11-10T13:57:25.658" v="2110" actId="20577"/>
          <ac:spMkLst>
            <pc:docMk/>
            <pc:sldMk cId="3576768457" sldId="269"/>
            <ac:spMk id="6" creationId="{20AC056E-2B8F-81DD-94AF-F9A964ED9AB2}"/>
          </ac:spMkLst>
        </pc:spChg>
        <pc:picChg chg="mod ord">
          <ac:chgData name="Kalcsó Gyula, dr." userId="S::kalcso.gyula@oszk.hu::a7f15326-fcec-454a-be13-15dd697f5939" providerId="AD" clId="Web-{ACDFCB18-5018-DE9C-D43E-C497D675CC5F}" dt="2025-11-10T13:42:00.604" v="1956"/>
          <ac:picMkLst>
            <pc:docMk/>
            <pc:sldMk cId="3576768457" sldId="269"/>
            <ac:picMk id="7" creationId="{00000000-0000-0000-0000-000000000000}"/>
          </ac:picMkLst>
        </pc:picChg>
      </pc:sldChg>
      <pc:sldChg chg="addSp delSp modSp">
        <pc:chgData name="Kalcsó Gyula, dr." userId="S::kalcso.gyula@oszk.hu::a7f15326-fcec-454a-be13-15dd697f5939" providerId="AD" clId="Web-{ACDFCB18-5018-DE9C-D43E-C497D675CC5F}" dt="2025-11-10T14:25:52.863" v="2521" actId="20577"/>
        <pc:sldMkLst>
          <pc:docMk/>
          <pc:sldMk cId="4221123634" sldId="270"/>
        </pc:sldMkLst>
        <pc:spChg chg="mod">
          <ac:chgData name="Kalcsó Gyula, dr." userId="S::kalcso.gyula@oszk.hu::a7f15326-fcec-454a-be13-15dd697f5939" providerId="AD" clId="Web-{ACDFCB18-5018-DE9C-D43E-C497D675CC5F}" dt="2025-11-10T14:25:52.863" v="2521" actId="20577"/>
          <ac:spMkLst>
            <pc:docMk/>
            <pc:sldMk cId="4221123634" sldId="270"/>
            <ac:spMk id="2" creationId="{CF54D452-7B33-A177-3BA8-D356A3BCE7EC}"/>
          </ac:spMkLst>
        </pc:spChg>
        <pc:spChg chg="add del mod">
          <ac:chgData name="Kalcsó Gyula, dr." userId="S::kalcso.gyula@oszk.hu::a7f15326-fcec-454a-be13-15dd697f5939" providerId="AD" clId="Web-{ACDFCB18-5018-DE9C-D43E-C497D675CC5F}" dt="2025-11-10T14:24:51.517" v="2486"/>
          <ac:spMkLst>
            <pc:docMk/>
            <pc:sldMk cId="4221123634" sldId="270"/>
            <ac:spMk id="3" creationId="{ABF89DDD-8BF5-767E-F0BC-1F2949432614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4:25:21.815" v="2490"/>
          <ac:spMkLst>
            <pc:docMk/>
            <pc:sldMk cId="4221123634" sldId="270"/>
            <ac:spMk id="4" creationId="{9E6FAF52-4347-39E6-4923-5D071EC75592}"/>
          </ac:spMkLst>
        </pc:spChg>
        <pc:spChg chg="mod">
          <ac:chgData name="Kalcsó Gyula, dr." userId="S::kalcso.gyula@oszk.hu::a7f15326-fcec-454a-be13-15dd697f5939" providerId="AD" clId="Web-{ACDFCB18-5018-DE9C-D43E-C497D675CC5F}" dt="2025-11-10T14:24:54.954" v="2488" actId="20577"/>
          <ac:spMkLst>
            <pc:docMk/>
            <pc:sldMk cId="4221123634" sldId="270"/>
            <ac:spMk id="5" creationId="{00000000-0000-0000-0000-000000000000}"/>
          </ac:spMkLst>
        </pc:spChg>
      </pc:sldChg>
      <pc:sldChg chg="modSp">
        <pc:chgData name="Kalcsó Gyula, dr." userId="S::kalcso.gyula@oszk.hu::a7f15326-fcec-454a-be13-15dd697f5939" providerId="AD" clId="Web-{ACDFCB18-5018-DE9C-D43E-C497D675CC5F}" dt="2025-11-10T14:34:14.889" v="2592" actId="20577"/>
        <pc:sldMkLst>
          <pc:docMk/>
          <pc:sldMk cId="680183648" sldId="271"/>
        </pc:sldMkLst>
        <pc:spChg chg="mod">
          <ac:chgData name="Kalcsó Gyula, dr." userId="S::kalcso.gyula@oszk.hu::a7f15326-fcec-454a-be13-15dd697f5939" providerId="AD" clId="Web-{ACDFCB18-5018-DE9C-D43E-C497D675CC5F}" dt="2025-11-10T14:34:14.889" v="2592" actId="20577"/>
          <ac:spMkLst>
            <pc:docMk/>
            <pc:sldMk cId="680183648" sldId="271"/>
            <ac:spMk id="2" creationId="{CF54D452-7B33-A177-3BA8-D356A3BCE7EC}"/>
          </ac:spMkLst>
        </pc:spChg>
        <pc:spChg chg="mod">
          <ac:chgData name="Kalcsó Gyula, dr." userId="S::kalcso.gyula@oszk.hu::a7f15326-fcec-454a-be13-15dd697f5939" providerId="AD" clId="Web-{ACDFCB18-5018-DE9C-D43E-C497D675CC5F}" dt="2025-11-10T14:27:36.335" v="2555" actId="20577"/>
          <ac:spMkLst>
            <pc:docMk/>
            <pc:sldMk cId="680183648" sldId="271"/>
            <ac:spMk id="5" creationId="{00000000-0000-0000-0000-000000000000}"/>
          </ac:spMkLst>
        </pc:spChg>
      </pc:sldChg>
      <pc:sldChg chg="addSp delSp modSp">
        <pc:chgData name="Kalcsó Gyula, dr." userId="S::kalcso.gyula@oszk.hu::a7f15326-fcec-454a-be13-15dd697f5939" providerId="AD" clId="Web-{ACDFCB18-5018-DE9C-D43E-C497D675CC5F}" dt="2025-11-10T14:45:27.501" v="2713" actId="20577"/>
        <pc:sldMkLst>
          <pc:docMk/>
          <pc:sldMk cId="1392332741" sldId="272"/>
        </pc:sldMkLst>
        <pc:spChg chg="mod">
          <ac:chgData name="Kalcsó Gyula, dr." userId="S::kalcso.gyula@oszk.hu::a7f15326-fcec-454a-be13-15dd697f5939" providerId="AD" clId="Web-{ACDFCB18-5018-DE9C-D43E-C497D675CC5F}" dt="2025-11-10T14:45:27.501" v="2713" actId="20577"/>
          <ac:spMkLst>
            <pc:docMk/>
            <pc:sldMk cId="1392332741" sldId="272"/>
            <ac:spMk id="2" creationId="{CF54D452-7B33-A177-3BA8-D356A3BCE7EC}"/>
          </ac:spMkLst>
        </pc:spChg>
        <pc:spChg chg="add mod">
          <ac:chgData name="Kalcsó Gyula, dr." userId="S::kalcso.gyula@oszk.hu::a7f15326-fcec-454a-be13-15dd697f5939" providerId="AD" clId="Web-{ACDFCB18-5018-DE9C-D43E-C497D675CC5F}" dt="2025-11-10T14:41:57.933" v="2700" actId="20577"/>
          <ac:spMkLst>
            <pc:docMk/>
            <pc:sldMk cId="1392332741" sldId="272"/>
            <ac:spMk id="4" creationId="{3AAA00DB-B03E-9332-026C-3BC26DFF5E26}"/>
          </ac:spMkLst>
        </pc:spChg>
        <pc:spChg chg="del mod">
          <ac:chgData name="Kalcsó Gyula, dr." userId="S::kalcso.gyula@oszk.hu::a7f15326-fcec-454a-be13-15dd697f5939" providerId="AD" clId="Web-{ACDFCB18-5018-DE9C-D43E-C497D675CC5F}" dt="2025-11-10T14:39:32.317" v="2613"/>
          <ac:spMkLst>
            <pc:docMk/>
            <pc:sldMk cId="1392332741" sldId="272"/>
            <ac:spMk id="5" creationId="{00000000-0000-0000-0000-000000000000}"/>
          </ac:spMkLst>
        </pc:spChg>
        <pc:picChg chg="add mod">
          <ac:chgData name="Kalcsó Gyula, dr." userId="S::kalcso.gyula@oszk.hu::a7f15326-fcec-454a-be13-15dd697f5939" providerId="AD" clId="Web-{ACDFCB18-5018-DE9C-D43E-C497D675CC5F}" dt="2025-11-10T14:39:39.630" v="2616" actId="1076"/>
          <ac:picMkLst>
            <pc:docMk/>
            <pc:sldMk cId="1392332741" sldId="272"/>
            <ac:picMk id="3" creationId="{5612C12B-BACE-8119-14FA-620E5F9B4D89}"/>
          </ac:picMkLst>
        </pc:picChg>
      </pc:sldChg>
      <pc:sldChg chg="modSp">
        <pc:chgData name="Kalcsó Gyula, dr." userId="S::kalcso.gyula@oszk.hu::a7f15326-fcec-454a-be13-15dd697f5939" providerId="AD" clId="Web-{ACDFCB18-5018-DE9C-D43E-C497D675CC5F}" dt="2025-11-10T14:51:54.384" v="2810" actId="20577"/>
        <pc:sldMkLst>
          <pc:docMk/>
          <pc:sldMk cId="3579252109" sldId="273"/>
        </pc:sldMkLst>
        <pc:spChg chg="mod">
          <ac:chgData name="Kalcsó Gyula, dr." userId="S::kalcso.gyula@oszk.hu::a7f15326-fcec-454a-be13-15dd697f5939" providerId="AD" clId="Web-{ACDFCB18-5018-DE9C-D43E-C497D675CC5F}" dt="2025-11-10T14:49:39.599" v="2728" actId="20577"/>
          <ac:spMkLst>
            <pc:docMk/>
            <pc:sldMk cId="3579252109" sldId="273"/>
            <ac:spMk id="2" creationId="{CF54D452-7B33-A177-3BA8-D356A3BCE7EC}"/>
          </ac:spMkLst>
        </pc:spChg>
        <pc:spChg chg="mod">
          <ac:chgData name="Kalcsó Gyula, dr." userId="S::kalcso.gyula@oszk.hu::a7f15326-fcec-454a-be13-15dd697f5939" providerId="AD" clId="Web-{ACDFCB18-5018-DE9C-D43E-C497D675CC5F}" dt="2025-11-10T14:51:54.384" v="2810" actId="20577"/>
          <ac:spMkLst>
            <pc:docMk/>
            <pc:sldMk cId="3579252109" sldId="273"/>
            <ac:spMk id="5" creationId="{00000000-0000-0000-0000-000000000000}"/>
          </ac:spMkLst>
        </pc:spChg>
      </pc:sldChg>
      <pc:sldChg chg="del">
        <pc:chgData name="Kalcsó Gyula, dr." userId="S::kalcso.gyula@oszk.hu::a7f15326-fcec-454a-be13-15dd697f5939" providerId="AD" clId="Web-{ACDFCB18-5018-DE9C-D43E-C497D675CC5F}" dt="2025-11-10T14:49:42.458" v="2729"/>
        <pc:sldMkLst>
          <pc:docMk/>
          <pc:sldMk cId="1189446884" sldId="274"/>
        </pc:sldMkLst>
      </pc:sldChg>
      <pc:sldChg chg="add">
        <pc:chgData name="Kalcsó Gyula, dr." userId="S::kalcso.gyula@oszk.hu::a7f15326-fcec-454a-be13-15dd697f5939" providerId="AD" clId="Web-{ACDFCB18-5018-DE9C-D43E-C497D675CC5F}" dt="2025-11-10T09:34:33.164" v="89"/>
        <pc:sldMkLst>
          <pc:docMk/>
          <pc:sldMk cId="3961753309" sldId="276"/>
        </pc:sldMkLst>
      </pc:sldChg>
      <pc:sldChg chg="add">
        <pc:chgData name="Kalcsó Gyula, dr." userId="S::kalcso.gyula@oszk.hu::a7f15326-fcec-454a-be13-15dd697f5939" providerId="AD" clId="Web-{ACDFCB18-5018-DE9C-D43E-C497D675CC5F}" dt="2025-11-10T09:34:33.258" v="90"/>
        <pc:sldMkLst>
          <pc:docMk/>
          <pc:sldMk cId="3881765532" sldId="277"/>
        </pc:sldMkLst>
      </pc:sldChg>
      <pc:sldChg chg="add del">
        <pc:chgData name="Kalcsó Gyula, dr." userId="S::kalcso.gyula@oszk.hu::a7f15326-fcec-454a-be13-15dd697f5939" providerId="AD" clId="Web-{ACDFCB18-5018-DE9C-D43E-C497D675CC5F}" dt="2025-11-10T12:53:25.777" v="1356"/>
        <pc:sldMkLst>
          <pc:docMk/>
          <pc:sldMk cId="715871990" sldId="278"/>
        </pc:sldMkLst>
      </pc:sldChg>
      <pc:sldChg chg="addSp modSp new">
        <pc:chgData name="Kalcsó Gyula, dr." userId="S::kalcso.gyula@oszk.hu::a7f15326-fcec-454a-be13-15dd697f5939" providerId="AD" clId="Web-{ACDFCB18-5018-DE9C-D43E-C497D675CC5F}" dt="2025-11-10T12:38:43" v="1090" actId="1076"/>
        <pc:sldMkLst>
          <pc:docMk/>
          <pc:sldMk cId="3130509628" sldId="279"/>
        </pc:sldMkLst>
        <pc:picChg chg="add mod">
          <ac:chgData name="Kalcsó Gyula, dr." userId="S::kalcso.gyula@oszk.hu::a7f15326-fcec-454a-be13-15dd697f5939" providerId="AD" clId="Web-{ACDFCB18-5018-DE9C-D43E-C497D675CC5F}" dt="2025-11-10T12:38:43" v="1090" actId="1076"/>
          <ac:picMkLst>
            <pc:docMk/>
            <pc:sldMk cId="3130509628" sldId="279"/>
            <ac:picMk id="2" creationId="{23A011C8-96AB-CB89-E679-5BDF13C1C860}"/>
          </ac:picMkLst>
        </pc:picChg>
      </pc:sldChg>
      <pc:sldChg chg="addSp delSp modSp new mod setBg">
        <pc:chgData name="Kalcsó Gyula, dr." userId="S::kalcso.gyula@oszk.hu::a7f15326-fcec-454a-be13-15dd697f5939" providerId="AD" clId="Web-{ACDFCB18-5018-DE9C-D43E-C497D675CC5F}" dt="2025-11-10T12:43:26.285" v="1109"/>
        <pc:sldMkLst>
          <pc:docMk/>
          <pc:sldMk cId="245600579" sldId="280"/>
        </pc:sldMkLst>
        <pc:spChg chg="add del">
          <ac:chgData name="Kalcsó Gyula, dr." userId="S::kalcso.gyula@oszk.hu::a7f15326-fcec-454a-be13-15dd697f5939" providerId="AD" clId="Web-{ACDFCB18-5018-DE9C-D43E-C497D675CC5F}" dt="2025-11-10T12:42:48.582" v="1105"/>
          <ac:spMkLst>
            <pc:docMk/>
            <pc:sldMk cId="245600579" sldId="280"/>
            <ac:spMk id="7" creationId="{F3060C83-F051-4F0E-ABAD-AA0DFC48B218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2:42:48.582" v="1105"/>
          <ac:spMkLst>
            <pc:docMk/>
            <pc:sldMk cId="245600579" sldId="280"/>
            <ac:spMk id="9" creationId="{83C98ABE-055B-441F-B07E-44F97F083C39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2:42:48.582" v="1105"/>
          <ac:spMkLst>
            <pc:docMk/>
            <pc:sldMk cId="245600579" sldId="280"/>
            <ac:spMk id="11" creationId="{29FDB030-9B49-4CED-8CCD-4D99382388AC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2:42:48.582" v="1105"/>
          <ac:spMkLst>
            <pc:docMk/>
            <pc:sldMk cId="245600579" sldId="280"/>
            <ac:spMk id="13" creationId="{3783CA14-24A1-485C-8B30-D6A5D87987AD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2:42:48.582" v="1105"/>
          <ac:spMkLst>
            <pc:docMk/>
            <pc:sldMk cId="245600579" sldId="280"/>
            <ac:spMk id="15" creationId="{9A97C86A-04D6-40F7-AE84-31AB43E6A846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2:42:48.582" v="1105"/>
          <ac:spMkLst>
            <pc:docMk/>
            <pc:sldMk cId="245600579" sldId="280"/>
            <ac:spMk id="17" creationId="{FF9F2414-84E8-453E-B1F3-389FDE8192D9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2:42:48.582" v="1105"/>
          <ac:spMkLst>
            <pc:docMk/>
            <pc:sldMk cId="245600579" sldId="280"/>
            <ac:spMk id="19" creationId="{3ECA69A1-7536-43AC-85EF-C7106179F5ED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2:43:26.285" v="1109"/>
          <ac:spMkLst>
            <pc:docMk/>
            <pc:sldMk cId="245600579" sldId="280"/>
            <ac:spMk id="21" creationId="{42A4FC2C-047E-45A5-965D-8E1E3BF09BC6}"/>
          </ac:spMkLst>
        </pc:spChg>
        <pc:picChg chg="add mod">
          <ac:chgData name="Kalcsó Gyula, dr." userId="S::kalcso.gyula@oszk.hu::a7f15326-fcec-454a-be13-15dd697f5939" providerId="AD" clId="Web-{ACDFCB18-5018-DE9C-D43E-C497D675CC5F}" dt="2025-11-10T12:43:26.285" v="1109"/>
          <ac:picMkLst>
            <pc:docMk/>
            <pc:sldMk cId="245600579" sldId="280"/>
            <ac:picMk id="2" creationId="{86C3B84F-5159-C96F-04D3-E03F09156B2E}"/>
          </ac:picMkLst>
        </pc:picChg>
      </pc:sldChg>
      <pc:sldChg chg="addSp delSp modSp new mod setBg">
        <pc:chgData name="Kalcsó Gyula, dr." userId="S::kalcso.gyula@oszk.hu::a7f15326-fcec-454a-be13-15dd697f5939" providerId="AD" clId="Web-{ACDFCB18-5018-DE9C-D43E-C497D675CC5F}" dt="2025-11-10T12:44:01.270" v="1114" actId="1076"/>
        <pc:sldMkLst>
          <pc:docMk/>
          <pc:sldMk cId="3349252471" sldId="281"/>
        </pc:sldMkLst>
        <pc:spChg chg="add del">
          <ac:chgData name="Kalcsó Gyula, dr." userId="S::kalcso.gyula@oszk.hu::a7f15326-fcec-454a-be13-15dd697f5939" providerId="AD" clId="Web-{ACDFCB18-5018-DE9C-D43E-C497D675CC5F}" dt="2025-11-10T12:43:25.535" v="1108"/>
          <ac:spMkLst>
            <pc:docMk/>
            <pc:sldMk cId="3349252471" sldId="281"/>
            <ac:spMk id="7" creationId="{42A4FC2C-047E-45A5-965D-8E1E3BF09BC6}"/>
          </ac:spMkLst>
        </pc:spChg>
        <pc:picChg chg="add mod">
          <ac:chgData name="Kalcsó Gyula, dr." userId="S::kalcso.gyula@oszk.hu::a7f15326-fcec-454a-be13-15dd697f5939" providerId="AD" clId="Web-{ACDFCB18-5018-DE9C-D43E-C497D675CC5F}" dt="2025-11-10T12:44:01.270" v="1114" actId="1076"/>
          <ac:picMkLst>
            <pc:docMk/>
            <pc:sldMk cId="3349252471" sldId="281"/>
            <ac:picMk id="2" creationId="{6E465307-2895-9019-0C38-504F78F66E0B}"/>
          </ac:picMkLst>
        </pc:picChg>
      </pc:sldChg>
      <pc:sldChg chg="addSp delSp modSp new mod modShow">
        <pc:chgData name="Kalcsó Gyula, dr." userId="S::kalcso.gyula@oszk.hu::a7f15326-fcec-454a-be13-15dd697f5939" providerId="AD" clId="Web-{ACDFCB18-5018-DE9C-D43E-C497D675CC5F}" dt="2025-11-10T14:03:48.017" v="2141" actId="14100"/>
        <pc:sldMkLst>
          <pc:docMk/>
          <pc:sldMk cId="1128573992" sldId="282"/>
        </pc:sldMkLst>
        <pc:spChg chg="del">
          <ac:chgData name="Kalcsó Gyula, dr." userId="S::kalcso.gyula@oszk.hu::a7f15326-fcec-454a-be13-15dd697f5939" providerId="AD" clId="Web-{ACDFCB18-5018-DE9C-D43E-C497D675CC5F}" dt="2025-11-10T14:02:53.765" v="2136"/>
          <ac:spMkLst>
            <pc:docMk/>
            <pc:sldMk cId="1128573992" sldId="282"/>
            <ac:spMk id="2" creationId="{EF7C987D-9C80-1450-357C-E8E10D70249A}"/>
          </ac:spMkLst>
        </pc:spChg>
        <pc:spChg chg="del">
          <ac:chgData name="Kalcsó Gyula, dr." userId="S::kalcso.gyula@oszk.hu::a7f15326-fcec-454a-be13-15dd697f5939" providerId="AD" clId="Web-{ACDFCB18-5018-DE9C-D43E-C497D675CC5F}" dt="2025-11-10T14:02:49.311" v="2135"/>
          <ac:spMkLst>
            <pc:docMk/>
            <pc:sldMk cId="1128573992" sldId="282"/>
            <ac:spMk id="3" creationId="{C8E02A9F-78B7-41A3-9E34-8A5B4728F516}"/>
          </ac:spMkLst>
        </pc:spChg>
        <pc:picChg chg="add del mod">
          <ac:chgData name="Kalcsó Gyula, dr." userId="S::kalcso.gyula@oszk.hu::a7f15326-fcec-454a-be13-15dd697f5939" providerId="AD" clId="Web-{ACDFCB18-5018-DE9C-D43E-C497D675CC5F}" dt="2025-11-10T14:03:05.875" v="2138"/>
          <ac:picMkLst>
            <pc:docMk/>
            <pc:sldMk cId="1128573992" sldId="282"/>
            <ac:picMk id="4" creationId="{E607647E-86B8-4702-06FE-E0540A3BB7A1}"/>
          </ac:picMkLst>
        </pc:picChg>
        <pc:picChg chg="add mod">
          <ac:chgData name="Kalcsó Gyula, dr." userId="S::kalcso.gyula@oszk.hu::a7f15326-fcec-454a-be13-15dd697f5939" providerId="AD" clId="Web-{ACDFCB18-5018-DE9C-D43E-C497D675CC5F}" dt="2025-11-10T14:03:48.017" v="2141" actId="14100"/>
          <ac:picMkLst>
            <pc:docMk/>
            <pc:sldMk cId="1128573992" sldId="282"/>
            <ac:picMk id="5" creationId="{287E6FD2-5EC1-6687-4FDC-990AD2AB096A}"/>
          </ac:picMkLst>
        </pc:picChg>
      </pc:sldChg>
      <pc:sldChg chg="addSp delSp modSp new mod setBg">
        <pc:chgData name="Kalcsó Gyula, dr." userId="S::kalcso.gyula@oszk.hu::a7f15326-fcec-454a-be13-15dd697f5939" providerId="AD" clId="Web-{ACDFCB18-5018-DE9C-D43E-C497D675CC5F}" dt="2025-11-10T14:33:37.435" v="2563"/>
        <pc:sldMkLst>
          <pc:docMk/>
          <pc:sldMk cId="3732339322" sldId="283"/>
        </pc:sldMkLst>
        <pc:spChg chg="del">
          <ac:chgData name="Kalcsó Gyula, dr." userId="S::kalcso.gyula@oszk.hu::a7f15326-fcec-454a-be13-15dd697f5939" providerId="AD" clId="Web-{ACDFCB18-5018-DE9C-D43E-C497D675CC5F}" dt="2025-11-10T14:33:26.482" v="2558"/>
          <ac:spMkLst>
            <pc:docMk/>
            <pc:sldMk cId="3732339322" sldId="283"/>
            <ac:spMk id="2" creationId="{7FF504E3-2B05-01CA-DAE5-8C267F1A1C4C}"/>
          </ac:spMkLst>
        </pc:spChg>
        <pc:spChg chg="del">
          <ac:chgData name="Kalcsó Gyula, dr." userId="S::kalcso.gyula@oszk.hu::a7f15326-fcec-454a-be13-15dd697f5939" providerId="AD" clId="Web-{ACDFCB18-5018-DE9C-D43E-C497D675CC5F}" dt="2025-11-10T14:33:25.623" v="2557"/>
          <ac:spMkLst>
            <pc:docMk/>
            <pc:sldMk cId="3732339322" sldId="283"/>
            <ac:spMk id="3" creationId="{8A78D1C4-DB79-DC01-36F9-4517A725FA38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4:33:37.435" v="2562"/>
          <ac:spMkLst>
            <pc:docMk/>
            <pc:sldMk cId="3732339322" sldId="283"/>
            <ac:spMk id="9" creationId="{AB8C311F-7253-4AED-9701-7FC0708C41C7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4:33:37.435" v="2562"/>
          <ac:spMkLst>
            <pc:docMk/>
            <pc:sldMk cId="3732339322" sldId="283"/>
            <ac:spMk id="11" creationId="{E2384209-CB15-4CDF-9D31-C44FD9A3F20D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4:33:37.435" v="2562"/>
          <ac:spMkLst>
            <pc:docMk/>
            <pc:sldMk cId="3732339322" sldId="283"/>
            <ac:spMk id="13" creationId="{2633B3B5-CC90-43F0-8714-D31D1F3F0209}"/>
          </ac:spMkLst>
        </pc:spChg>
        <pc:spChg chg="add del">
          <ac:chgData name="Kalcsó Gyula, dr." userId="S::kalcso.gyula@oszk.hu::a7f15326-fcec-454a-be13-15dd697f5939" providerId="AD" clId="Web-{ACDFCB18-5018-DE9C-D43E-C497D675CC5F}" dt="2025-11-10T14:33:37.435" v="2562"/>
          <ac:spMkLst>
            <pc:docMk/>
            <pc:sldMk cId="3732339322" sldId="283"/>
            <ac:spMk id="15" creationId="{A8D57A06-A426-446D-B02C-A2DC6B62E45E}"/>
          </ac:spMkLst>
        </pc:spChg>
        <pc:spChg chg="add">
          <ac:chgData name="Kalcsó Gyula, dr." userId="S::kalcso.gyula@oszk.hu::a7f15326-fcec-454a-be13-15dd697f5939" providerId="AD" clId="Web-{ACDFCB18-5018-DE9C-D43E-C497D675CC5F}" dt="2025-11-10T14:33:37.435" v="2563"/>
          <ac:spMkLst>
            <pc:docMk/>
            <pc:sldMk cId="3732339322" sldId="283"/>
            <ac:spMk id="17" creationId="{42A4FC2C-047E-45A5-965D-8E1E3BF09BC6}"/>
          </ac:spMkLst>
        </pc:spChg>
        <pc:picChg chg="add mod">
          <ac:chgData name="Kalcsó Gyula, dr." userId="S::kalcso.gyula@oszk.hu::a7f15326-fcec-454a-be13-15dd697f5939" providerId="AD" clId="Web-{ACDFCB18-5018-DE9C-D43E-C497D675CC5F}" dt="2025-11-10T14:33:37.435" v="2563"/>
          <ac:picMkLst>
            <pc:docMk/>
            <pc:sldMk cId="3732339322" sldId="283"/>
            <ac:picMk id="4" creationId="{AB0ACFC2-DB75-C613-C980-1D4D61980350}"/>
          </ac:picMkLst>
        </pc:picChg>
      </pc:sldChg>
      <pc:sldChg chg="add">
        <pc:chgData name="Kalcsó Gyula, dr." userId="S::kalcso.gyula@oszk.hu::a7f15326-fcec-454a-be13-15dd697f5939" providerId="AD" clId="Web-{ACDFCB18-5018-DE9C-D43E-C497D675CC5F}" dt="2025-11-10T14:36:11.331" v="2593"/>
        <pc:sldMkLst>
          <pc:docMk/>
          <pc:sldMk cId="2882752230" sldId="284"/>
        </pc:sldMkLst>
      </pc:sldChg>
      <pc:sldChg chg="add">
        <pc:chgData name="Kalcsó Gyula, dr." userId="S::kalcso.gyula@oszk.hu::a7f15326-fcec-454a-be13-15dd697f5939" providerId="AD" clId="Web-{ACDFCB18-5018-DE9C-D43E-C497D675CC5F}" dt="2025-11-10T14:36:11.488" v="2594"/>
        <pc:sldMkLst>
          <pc:docMk/>
          <pc:sldMk cId="3840789482" sldId="285"/>
        </pc:sldMkLst>
      </pc:sldChg>
      <pc:sldChg chg="add">
        <pc:chgData name="Kalcsó Gyula, dr." userId="S::kalcso.gyula@oszk.hu::a7f15326-fcec-454a-be13-15dd697f5939" providerId="AD" clId="Web-{ACDFCB18-5018-DE9C-D43E-C497D675CC5F}" dt="2025-11-10T14:36:11.769" v="2596"/>
        <pc:sldMkLst>
          <pc:docMk/>
          <pc:sldMk cId="2402512849" sldId="286"/>
        </pc:sldMkLst>
      </pc:sldChg>
      <pc:sldChg chg="add del replId">
        <pc:chgData name="Kalcsó Gyula, dr." userId="S::kalcso.gyula@oszk.hu::a7f15326-fcec-454a-be13-15dd697f5939" providerId="AD" clId="Web-{ACDFCB18-5018-DE9C-D43E-C497D675CC5F}" dt="2025-11-10T14:45:52.861" v="2714"/>
        <pc:sldMkLst>
          <pc:docMk/>
          <pc:sldMk cId="2060325067" sldId="287"/>
        </pc:sldMkLst>
      </pc:sldChg>
    </pc:docChg>
  </pc:docChgLst>
  <pc:docChgLst>
    <pc:chgData name="Kalcsó Gyula, dr." userId="S::kalcso.gyula@oszk.hu::a7f15326-fcec-454a-be13-15dd697f5939" providerId="AD" clId="Web-{17FD424F-C523-6492-8BDC-5CA1B5730265}"/>
    <pc:docChg chg="delSld modSld">
      <pc:chgData name="Kalcsó Gyula, dr." userId="S::kalcso.gyula@oszk.hu::a7f15326-fcec-454a-be13-15dd697f5939" providerId="AD" clId="Web-{17FD424F-C523-6492-8BDC-5CA1B5730265}" dt="2025-11-11T09:29:53.032" v="958" actId="20577"/>
      <pc:docMkLst>
        <pc:docMk/>
      </pc:docMkLst>
      <pc:sldChg chg="modSp">
        <pc:chgData name="Kalcsó Gyula, dr." userId="S::kalcso.gyula@oszk.hu::a7f15326-fcec-454a-be13-15dd697f5939" providerId="AD" clId="Web-{17FD424F-C523-6492-8BDC-5CA1B5730265}" dt="2025-11-11T07:55:00.275" v="141"/>
        <pc:sldMkLst>
          <pc:docMk/>
          <pc:sldMk cId="3756631256" sldId="261"/>
        </pc:sldMkLst>
        <pc:graphicFrameChg chg="mod modGraphic">
          <ac:chgData name="Kalcsó Gyula, dr." userId="S::kalcso.gyula@oszk.hu::a7f15326-fcec-454a-be13-15dd697f5939" providerId="AD" clId="Web-{17FD424F-C523-6492-8BDC-5CA1B5730265}" dt="2025-11-11T07:55:00.275" v="141"/>
          <ac:graphicFrameMkLst>
            <pc:docMk/>
            <pc:sldMk cId="3756631256" sldId="261"/>
            <ac:graphicFrameMk id="4" creationId="{4F0D4287-BE8B-D82A-16A6-D26BDF8E5E7B}"/>
          </ac:graphicFrameMkLst>
        </pc:graphicFrameChg>
      </pc:sldChg>
      <pc:sldChg chg="modSp">
        <pc:chgData name="Kalcsó Gyula, dr." userId="S::kalcso.gyula@oszk.hu::a7f15326-fcec-454a-be13-15dd697f5939" providerId="AD" clId="Web-{17FD424F-C523-6492-8BDC-5CA1B5730265}" dt="2025-11-11T08:19:00.597" v="800" actId="20577"/>
        <pc:sldMkLst>
          <pc:docMk/>
          <pc:sldMk cId="3371530083" sldId="263"/>
        </pc:sldMkLst>
        <pc:spChg chg="mod">
          <ac:chgData name="Kalcsó Gyula, dr." userId="S::kalcso.gyula@oszk.hu::a7f15326-fcec-454a-be13-15dd697f5939" providerId="AD" clId="Web-{17FD424F-C523-6492-8BDC-5CA1B5730265}" dt="2025-11-11T08:19:00.597" v="800" actId="20577"/>
          <ac:spMkLst>
            <pc:docMk/>
            <pc:sldMk cId="3371530083" sldId="263"/>
            <ac:spMk id="5" creationId="{00000000-0000-0000-0000-000000000000}"/>
          </ac:spMkLst>
        </pc:spChg>
      </pc:sldChg>
      <pc:sldChg chg="modSp">
        <pc:chgData name="Kalcsó Gyula, dr." userId="S::kalcso.gyula@oszk.hu::a7f15326-fcec-454a-be13-15dd697f5939" providerId="AD" clId="Web-{17FD424F-C523-6492-8BDC-5CA1B5730265}" dt="2025-11-11T09:29:53.032" v="958" actId="20577"/>
        <pc:sldMkLst>
          <pc:docMk/>
          <pc:sldMk cId="3793717175" sldId="266"/>
        </pc:sldMkLst>
        <pc:spChg chg="mod">
          <ac:chgData name="Kalcsó Gyula, dr." userId="S::kalcso.gyula@oszk.hu::a7f15326-fcec-454a-be13-15dd697f5939" providerId="AD" clId="Web-{17FD424F-C523-6492-8BDC-5CA1B5730265}" dt="2025-11-11T09:29:53.032" v="958" actId="20577"/>
          <ac:spMkLst>
            <pc:docMk/>
            <pc:sldMk cId="3793717175" sldId="266"/>
            <ac:spMk id="5" creationId="{00000000-0000-0000-0000-000000000000}"/>
          </ac:spMkLst>
        </pc:spChg>
      </pc:sldChg>
      <pc:sldChg chg="modSp">
        <pc:chgData name="Kalcsó Gyula, dr." userId="S::kalcso.gyula@oszk.hu::a7f15326-fcec-454a-be13-15dd697f5939" providerId="AD" clId="Web-{17FD424F-C523-6492-8BDC-5CA1B5730265}" dt="2025-11-11T09:27:03.101" v="887" actId="20577"/>
        <pc:sldMkLst>
          <pc:docMk/>
          <pc:sldMk cId="3579252109" sldId="273"/>
        </pc:sldMkLst>
        <pc:spChg chg="mod">
          <ac:chgData name="Kalcsó Gyula, dr." userId="S::kalcso.gyula@oszk.hu::a7f15326-fcec-454a-be13-15dd697f5939" providerId="AD" clId="Web-{17FD424F-C523-6492-8BDC-5CA1B5730265}" dt="2025-11-11T09:27:03.101" v="887" actId="20577"/>
          <ac:spMkLst>
            <pc:docMk/>
            <pc:sldMk cId="3579252109" sldId="273"/>
            <ac:spMk id="5" creationId="{00000000-0000-0000-0000-000000000000}"/>
          </ac:spMkLst>
        </pc:spChg>
      </pc:sldChg>
      <pc:sldChg chg="del">
        <pc:chgData name="Kalcsó Gyula, dr." userId="S::kalcso.gyula@oszk.hu::a7f15326-fcec-454a-be13-15dd697f5939" providerId="AD" clId="Web-{17FD424F-C523-6492-8BDC-5CA1B5730265}" dt="2025-11-11T08:18:18.313" v="796"/>
        <pc:sldMkLst>
          <pc:docMk/>
          <pc:sldMk cId="1400509519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9404-468F-E9A6-C4E6-848877C1F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EB62A-A484-6B1F-C74B-6851ECE11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9EDDF-9249-78C3-26EA-8FD9FA0B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CFA4-1D9D-040A-8415-5F56D9C3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EF162-D9BA-ECAB-3F3A-95BAC214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8602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FBBE-0EDF-44E5-7C3D-466E71C6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F64CE-3E32-7735-6C15-A9D521248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73615-17DD-6012-CC92-BD0BA011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DA71F-00FB-981D-967C-BAB58B14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C3EBC-E02D-4DBA-400B-A6D066E7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7201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ECF51-4A4B-7085-DD7D-102555C37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03BA0-47FA-1F64-9B0C-EAB964641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34B7E-98E4-A1B8-6C2F-739A2939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C6B2-EB63-EF20-F135-873CF796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DA8F-13F9-B883-4A70-4DA8889D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5565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E9932-29FF-4F29-9133-8132D48D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550DC-7504-A1A5-AD16-BAD709811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B2497-9E6C-CB2C-9387-22E5F2B1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08A1-897F-9085-344A-2D0732C8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632A-7C08-F494-9EB7-80859173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2425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9C0D-FD80-D9DE-CD76-18F2858C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1C015-81B2-2A33-B2EC-31D481CC0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17B7-1159-F67D-B7EB-C511921D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782B3-1923-6B94-8707-85E66767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6E8ED-E3CB-3EF8-AC64-FEFCB040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047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BD17-DFBA-58FD-3604-13B675BF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0B5ED-CA72-5CBF-7C29-D6EEF665D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E1066-2713-D9BF-C475-8DF35E420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59C0A-B980-59C7-6687-508D7452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E142C-95B0-D392-E04A-0F164809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F1613-DE42-6602-18F0-8B5955E8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4117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063-559B-37A1-9237-99341AD4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C108B-AF29-658C-6592-6CE782089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DA861-20D1-DAB7-F52C-517A36671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E5E65-CF8E-DBC9-BDF4-BB874D7CD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6041-44BD-DE38-BF78-D62B0A68D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F6C0B-AF5D-516A-B5C7-FD95EAD5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87C6E-52F2-AA82-E33C-21EB57B9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811D22-759E-3AFE-B475-EB491136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1824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DF6B-4538-79A2-874B-4145FC95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16934-3A77-B375-24F7-A6B6A58C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89DD6-5093-C9BF-D835-0D9DDEF8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E45E3-C1F2-589A-3D4B-D4C82686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2485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2B40C-36AE-E1EB-3D8A-CBD4CA96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2FC3B-18A7-23AF-EC95-00895089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1189C-C4BF-DF8F-31DB-50246B1C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8412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3314-35E9-9A86-8794-B6D22E63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9354-49E5-1C52-9792-DF2D8610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A4238-1F97-754B-9CB3-38FC89DA6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1FB98-9575-3332-7A0E-77DC592D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9C233-E7AB-89EE-4A83-6726AFEE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817DD-DBD4-53B3-5911-A7991090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6728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BF25-ACE9-E9ED-C926-9B98780F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906D6-840F-D8E7-ED77-7220CE56A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90684-420D-E307-B44E-61BF8D225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DCA3D-52D3-388B-D063-B7F69896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42F1D-8DBF-7B2C-2E13-E70D34E2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A734E-5466-A645-3675-73FC5A88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3141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A7E55-ABB6-482A-0B74-D1FAE1D9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68DDB-9793-7988-6FBD-78BAFCE1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16545-8AC5-940B-C476-0719B6328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991592-2762-804D-844D-05D8BEA96907}" type="datetimeFigureOut">
              <a:rPr lang="en-HU" smtClean="0"/>
              <a:t>11/11/2025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52974-5F8B-AB9B-A24A-BF09CF656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1162F-7D57-C721-96DF-0739F78D3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70360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1EB5-3DAC-5F5B-EA56-AD061914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4053" y="1977895"/>
            <a:ext cx="8765058" cy="1447096"/>
          </a:xfrm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rgbClr val="F9AB5A"/>
                </a:solidFill>
                <a:ea typeface="+mj-lt"/>
                <a:cs typeface="+mj-lt"/>
              </a:rPr>
              <a:t>Hírportálok napi mentése</a:t>
            </a:r>
            <a:br>
              <a:rPr lang="hu-HU" sz="4400" b="1" dirty="0">
                <a:ea typeface="+mj-lt"/>
                <a:cs typeface="+mj-lt"/>
              </a:rPr>
            </a:br>
            <a:r>
              <a:rPr lang="hu-HU" sz="4400" b="1" err="1">
                <a:solidFill>
                  <a:srgbClr val="F9AB5A"/>
                </a:solidFill>
                <a:ea typeface="+mj-lt"/>
                <a:cs typeface="+mj-lt"/>
              </a:rPr>
              <a:t>Browsertrix</a:t>
            </a:r>
            <a:r>
              <a:rPr lang="hu-HU" sz="4400" b="1" dirty="0">
                <a:solidFill>
                  <a:srgbClr val="F9AB5A"/>
                </a:solidFill>
                <a:ea typeface="+mj-lt"/>
                <a:cs typeface="+mj-lt"/>
              </a:rPr>
              <a:t> </a:t>
            </a:r>
            <a:r>
              <a:rPr lang="hu-HU" sz="4400" b="1" err="1">
                <a:solidFill>
                  <a:srgbClr val="F9AB5A"/>
                </a:solidFill>
                <a:ea typeface="+mj-lt"/>
                <a:cs typeface="+mj-lt"/>
              </a:rPr>
              <a:t>crawlerrel</a:t>
            </a:r>
            <a:endParaRPr lang="hu-HU" sz="4400" b="1">
              <a:solidFill>
                <a:srgbClr val="F9AB5A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45123-4C14-975B-0DA3-342BC5618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648" y="3959520"/>
            <a:ext cx="10759426" cy="18815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 err="1">
                <a:latin typeface="Open Sans"/>
                <a:ea typeface="Open Sans"/>
                <a:cs typeface="Open Sans"/>
              </a:rPr>
              <a:t>Kalcsó</a:t>
            </a:r>
            <a:r>
              <a:rPr lang="hu-HU" dirty="0">
                <a:latin typeface="Open Sans"/>
                <a:ea typeface="Open Sans"/>
                <a:cs typeface="Open Sans"/>
              </a:rPr>
              <a:t> Gyula</a:t>
            </a:r>
          </a:p>
          <a:p>
            <a:r>
              <a:rPr lang="hu-HU" sz="2000" dirty="0">
                <a:latin typeface="Open Sans"/>
                <a:ea typeface="Open Sans"/>
                <a:cs typeface="Open Sans"/>
              </a:rPr>
              <a:t>MNMKK OSZK Digitális Bölcsészeti Központ Digitális Filológiai és Webarchiválási Osztály</a:t>
            </a:r>
          </a:p>
          <a:p>
            <a:r>
              <a:rPr lang="hu-HU" b="1" dirty="0">
                <a:latin typeface="Open Sans"/>
                <a:ea typeface="Open Sans"/>
                <a:cs typeface="Open Sans"/>
              </a:rPr>
              <a:t>404 </a:t>
            </a:r>
            <a:r>
              <a:rPr lang="hu-HU" b="1" err="1">
                <a:latin typeface="Open Sans"/>
                <a:ea typeface="Open Sans"/>
                <a:cs typeface="Open Sans"/>
              </a:rPr>
              <a:t>Not</a:t>
            </a:r>
            <a:r>
              <a:rPr lang="hu-HU" b="1" dirty="0">
                <a:latin typeface="Open Sans"/>
                <a:ea typeface="Open Sans"/>
                <a:cs typeface="Open Sans"/>
              </a:rPr>
              <a:t> </a:t>
            </a:r>
            <a:r>
              <a:rPr lang="hu-HU" b="1" err="1">
                <a:latin typeface="Open Sans"/>
                <a:ea typeface="Open Sans"/>
                <a:cs typeface="Open Sans"/>
              </a:rPr>
              <a:t>Found</a:t>
            </a:r>
            <a:r>
              <a:rPr lang="hu-HU" b="1" dirty="0">
                <a:latin typeface="Open Sans"/>
                <a:ea typeface="Open Sans"/>
                <a:cs typeface="Open Sans"/>
              </a:rPr>
              <a:t> – Ki őrzi meg az internetet? konferencia és workshop</a:t>
            </a:r>
            <a:endParaRPr lang="en-HU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dirty="0">
                <a:latin typeface="Open Sans"/>
                <a:ea typeface="Open Sans"/>
                <a:cs typeface="Open Sans"/>
              </a:rPr>
              <a:t>2025. november 12.</a:t>
            </a:r>
            <a:endParaRPr lang="en-HU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66482" y="188259"/>
            <a:ext cx="5042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189" y="545244"/>
            <a:ext cx="8068624" cy="11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>
                <a:solidFill>
                  <a:srgbClr val="F9AB5A"/>
                </a:solidFill>
              </a:rPr>
              <a:t>A hírportálok napi mentése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10515600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a typeface="+mn-lt"/>
                <a:cs typeface="+mn-lt"/>
              </a:rPr>
              <a:t> Minden este, éjfél előtt, a hírportál főoldaláról készítünk egy mentést és egy képernyőképet. A </a:t>
            </a:r>
            <a:r>
              <a:rPr lang="hu-HU" sz="1400" err="1">
                <a:ea typeface="+mn-lt"/>
                <a:cs typeface="+mn-lt"/>
              </a:rPr>
              <a:t>crawl</a:t>
            </a:r>
            <a:r>
              <a:rPr lang="hu-HU" sz="1400" dirty="0">
                <a:ea typeface="+mn-lt"/>
                <a:cs typeface="+mn-lt"/>
              </a:rPr>
              <a:t> csak a kezdőoldalt menti, és célja az adott oldal kinézetének a rögzítése, megpróbáljuk megőrizni a kontextust is (pl. az oldalon megjelenő hirdetéseket).</a:t>
            </a:r>
            <a:endParaRPr lang="hu-HU" sz="1400"/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a typeface="+mn-lt"/>
                <a:cs typeface="+mn-lt"/>
              </a:rPr>
              <a:t> Időzítetten és ütemezetten, éjfél után az előző napi tartalmat a maga teljességében mentjük (ez biztosítja, hogy az adott nap összes híre bekerüljön).</a:t>
            </a:r>
            <a:endParaRPr lang="hu-HU" sz="1400" dirty="0"/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a typeface="+mn-lt"/>
                <a:cs typeface="+mn-lt"/>
              </a:rPr>
              <a:t> Minden oldalhoz össze kell állítanunk egy listát azokról az URL-</a:t>
            </a:r>
            <a:r>
              <a:rPr lang="hu-HU" sz="1400" dirty="0" err="1">
                <a:ea typeface="+mn-lt"/>
                <a:cs typeface="+mn-lt"/>
              </a:rPr>
              <a:t>ekről</a:t>
            </a:r>
            <a:r>
              <a:rPr lang="hu-HU" sz="1400" dirty="0">
                <a:ea typeface="+mn-lt"/>
                <a:cs typeface="+mn-lt"/>
              </a:rPr>
              <a:t>, ahol a </a:t>
            </a:r>
            <a:r>
              <a:rPr lang="hu-HU" sz="1400" dirty="0" err="1">
                <a:ea typeface="+mn-lt"/>
                <a:cs typeface="+mn-lt"/>
              </a:rPr>
              <a:t>crawler</a:t>
            </a:r>
            <a:r>
              <a:rPr lang="hu-HU" sz="1400" dirty="0">
                <a:ea typeface="+mn-lt"/>
                <a:cs typeface="+mn-lt"/>
              </a:rPr>
              <a:t> megtalálja a tegnapi tartalmat. A hírportálok általában tartalmaznak hírfolyamokat, de nagy különbségek vannak közöttük abban, hogy hogyan lehet megtalálni bennük az előző napi tartalmat. Az RSS-</a:t>
            </a:r>
            <a:r>
              <a:rPr lang="hu-HU" sz="1400" dirty="0" err="1">
                <a:ea typeface="+mn-lt"/>
                <a:cs typeface="+mn-lt"/>
              </a:rPr>
              <a:t>feedek</a:t>
            </a:r>
            <a:r>
              <a:rPr lang="hu-HU" sz="1400" dirty="0">
                <a:ea typeface="+mn-lt"/>
                <a:cs typeface="+mn-lt"/>
              </a:rPr>
              <a:t> felhasználása erre a célra nem igazán jó, mert azok általában csak a legfrissebb hírek egy részét tartalmazzák.</a:t>
            </a:r>
            <a:endParaRPr lang="hu-HU" sz="1400" dirty="0"/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a typeface="+mn-lt"/>
                <a:cs typeface="+mn-lt"/>
              </a:rPr>
              <a:t> A legtöbb esetben szimulálnunk kell a felhasználói navigációt a böngészőben, pl. addig kell görgetnünk a listát, amíg el nem érjük az előző napi híreket (lásd később a 444.hu példáját), vagy lapoznunk kell.</a:t>
            </a:r>
            <a:endParaRPr lang="hu-HU" sz="1400" dirty="0"/>
          </a:p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ea typeface="+mn-lt"/>
                <a:cs typeface="+mn-lt"/>
              </a:rPr>
              <a:t> Megpróbáljuk az egyes hírek tartalmát teljes egészében menteni, ezért törekszünk az összes beágyazott tartalom (galériák, videók, közösségi média) elérésére is.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79371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 dirty="0">
                <a:solidFill>
                  <a:srgbClr val="F9AB5A"/>
                </a:solidFill>
              </a:rPr>
              <a:t>24.hu </a:t>
            </a:r>
            <a:r>
              <a:rPr lang="en-HU" b="1">
                <a:solidFill>
                  <a:srgbClr val="F9AB5A"/>
                </a:solidFill>
              </a:rPr>
              <a:t>nyitóoldal</a:t>
            </a:r>
            <a:endParaRPr lang="en-HU" b="1" dirty="0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5263979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indent="-914400"/>
            <a:r>
              <a:rPr lang="hu-HU" err="1">
                <a:latin typeface="Consolas"/>
              </a:rPr>
              <a:t>url</a:t>
            </a:r>
            <a:r>
              <a:rPr lang="hu-HU" dirty="0">
                <a:latin typeface="Consolas"/>
              </a:rPr>
              <a:t>: https://24.hu</a:t>
            </a:r>
            <a:endParaRPr lang="hu-HU"/>
          </a:p>
          <a:p>
            <a:pPr indent="-914400"/>
            <a:r>
              <a:rPr lang="hu-HU" err="1">
                <a:latin typeface="Consolas"/>
              </a:rPr>
              <a:t>scopeType</a:t>
            </a:r>
            <a:r>
              <a:rPr lang="hu-HU" dirty="0">
                <a:latin typeface="Consolas"/>
              </a:rPr>
              <a:t>: "</a:t>
            </a:r>
            <a:r>
              <a:rPr lang="hu-HU" err="1">
                <a:latin typeface="Consolas"/>
              </a:rPr>
              <a:t>page</a:t>
            </a:r>
            <a:r>
              <a:rPr lang="hu-HU" dirty="0">
                <a:latin typeface="Consolas"/>
              </a:rPr>
              <a:t>"</a:t>
            </a:r>
          </a:p>
          <a:p>
            <a:pPr indent="-914400"/>
            <a:r>
              <a:rPr lang="hu-HU" err="1">
                <a:latin typeface="Consolas"/>
              </a:rPr>
              <a:t>behaviors</a:t>
            </a:r>
            <a:r>
              <a:rPr lang="hu-HU" dirty="0">
                <a:latin typeface="Consolas"/>
              </a:rPr>
              <a:t>: "</a:t>
            </a:r>
            <a:r>
              <a:rPr lang="hu-HU" err="1">
                <a:latin typeface="Consolas"/>
              </a:rPr>
              <a:t>autoscroll,siteSpecific</a:t>
            </a:r>
            <a:r>
              <a:rPr lang="hu-HU" dirty="0">
                <a:latin typeface="Consolas"/>
              </a:rPr>
              <a:t>"</a:t>
            </a:r>
          </a:p>
          <a:p>
            <a:pPr indent="-914400"/>
            <a:r>
              <a:rPr lang="hu-HU" err="1">
                <a:latin typeface="Consolas"/>
              </a:rPr>
              <a:t>screenshot</a:t>
            </a:r>
            <a:r>
              <a:rPr lang="hu-HU" dirty="0">
                <a:latin typeface="Consolas"/>
              </a:rPr>
              <a:t>: "</a:t>
            </a:r>
            <a:r>
              <a:rPr lang="hu-HU" err="1">
                <a:latin typeface="Consolas"/>
              </a:rPr>
              <a:t>fullPageFinal</a:t>
            </a:r>
            <a:r>
              <a:rPr lang="hu-HU" dirty="0">
                <a:latin typeface="Consolas"/>
              </a:rPr>
              <a:t>"</a:t>
            </a:r>
          </a:p>
          <a:p>
            <a:pPr indent="-914400"/>
            <a:r>
              <a:rPr lang="hu-HU" err="1">
                <a:latin typeface="Consolas"/>
              </a:rPr>
              <a:t>collection</a:t>
            </a:r>
            <a:r>
              <a:rPr lang="hu-HU" dirty="0">
                <a:latin typeface="Consolas"/>
              </a:rPr>
              <a:t>: "24"</a:t>
            </a:r>
          </a:p>
          <a:p>
            <a:pPr indent="-914400"/>
            <a:r>
              <a:rPr lang="hu-HU" err="1">
                <a:latin typeface="Consolas"/>
              </a:rPr>
              <a:t>warcPrefix</a:t>
            </a:r>
            <a:r>
              <a:rPr lang="hu-HU" dirty="0">
                <a:latin typeface="Consolas"/>
              </a:rPr>
              <a:t>: "HIROLDAL_24"</a:t>
            </a:r>
          </a:p>
          <a:p>
            <a:pPr indent="-914400"/>
            <a:r>
              <a:rPr lang="hu-HU" err="1">
                <a:latin typeface="Consolas"/>
              </a:rPr>
              <a:t>userAgent</a:t>
            </a:r>
            <a:r>
              <a:rPr lang="hu-HU" dirty="0">
                <a:latin typeface="Consolas"/>
              </a:rPr>
              <a:t>: "Mozilla/5.0 (Windows NT 10.0; Win64; x64) </a:t>
            </a:r>
            <a:r>
              <a:rPr lang="hu-HU" err="1">
                <a:latin typeface="Consolas"/>
              </a:rPr>
              <a:t>AppleWebKit</a:t>
            </a:r>
            <a:r>
              <a:rPr lang="hu-HU" dirty="0">
                <a:latin typeface="Consolas"/>
              </a:rPr>
              <a:t>/537.36 (KHTML, like </a:t>
            </a:r>
            <a:r>
              <a:rPr lang="hu-HU" err="1">
                <a:latin typeface="Consolas"/>
              </a:rPr>
              <a:t>Gecko</a:t>
            </a:r>
            <a:r>
              <a:rPr lang="hu-HU" dirty="0">
                <a:latin typeface="Consolas"/>
              </a:rPr>
              <a:t>) Chrome/124.0.0.0 </a:t>
            </a:r>
            <a:r>
              <a:rPr lang="hu-HU" err="1">
                <a:latin typeface="Consolas"/>
              </a:rPr>
              <a:t>Safari</a:t>
            </a:r>
            <a:r>
              <a:rPr lang="hu-HU" dirty="0">
                <a:latin typeface="Consolas"/>
              </a:rPr>
              <a:t>/537.36"</a:t>
            </a:r>
          </a:p>
          <a:p>
            <a:pPr indent="-914400"/>
            <a:r>
              <a:rPr lang="hu-HU" err="1">
                <a:latin typeface="Consolas"/>
              </a:rPr>
              <a:t>blockRules</a:t>
            </a:r>
            <a:r>
              <a:rPr lang="hu-HU" dirty="0">
                <a:latin typeface="Consolas"/>
              </a:rPr>
              <a:t>:</a:t>
            </a:r>
          </a:p>
          <a:p>
            <a:pPr indent="-914400"/>
            <a:r>
              <a:rPr lang="hu-HU" dirty="0">
                <a:latin typeface="Consolas"/>
              </a:rPr>
              <a:t>   - </a:t>
            </a:r>
            <a:r>
              <a:rPr lang="hu-HU" err="1">
                <a:latin typeface="Consolas"/>
              </a:rPr>
              <a:t>url</a:t>
            </a:r>
            <a:r>
              <a:rPr lang="hu-HU" dirty="0">
                <a:latin typeface="Consolas"/>
              </a:rPr>
              <a:t>: https://24.hu/cmpSync.html</a:t>
            </a:r>
          </a:p>
        </p:txBody>
      </p:sp>
      <p:pic>
        <p:nvPicPr>
          <p:cNvPr id="6" name="Kép 5" descr="A képen szöveg, Emberi arc, ruházat, képernyőkép látható&#10;&#10;Lehet, hogy az AI által létrehozott tartalom helytelen.">
            <a:extLst>
              <a:ext uri="{FF2B5EF4-FFF2-40B4-BE49-F238E27FC236}">
                <a16:creationId xmlns:a16="http://schemas.microsoft.com/office/drawing/2014/main" id="{7752B081-6FAE-F53F-D890-67E50AAE3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797" y="1132703"/>
            <a:ext cx="5979971" cy="42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>
                <a:solidFill>
                  <a:srgbClr val="F9AB5A"/>
                </a:solidFill>
              </a:rPr>
              <a:t>24.hu hírfolyam</a:t>
            </a:r>
            <a:endParaRPr lang="en-HU" b="1" dirty="0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5263979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hu-HU" dirty="0"/>
              <a:t>A konfigurációs fájlt előállító script:</a:t>
            </a:r>
            <a:br>
              <a:rPr lang="hu-HU" dirty="0"/>
            </a:br>
            <a:endParaRPr lang="hu-HU">
              <a:latin typeface="Aptos"/>
              <a:ea typeface="+mn-lt"/>
              <a:cs typeface="+mn-lt"/>
            </a:endParaRPr>
          </a:p>
          <a:p>
            <a:r>
              <a:rPr lang="hu-HU" sz="1600" dirty="0">
                <a:latin typeface="Consolas"/>
                <a:ea typeface="+mn-lt"/>
                <a:cs typeface="+mn-lt"/>
              </a:rPr>
              <a:t>#!/bin/bash</a:t>
            </a:r>
            <a:endParaRPr lang="hu-HU" sz="1600">
              <a:latin typeface="Consolas"/>
            </a:endParaRPr>
          </a:p>
          <a:p>
            <a:r>
              <a:rPr lang="hu-HU" sz="1600" dirty="0">
                <a:highlight>
                  <a:srgbClr val="00FF00"/>
                </a:highlight>
                <a:latin typeface="Consolas"/>
                <a:ea typeface="+mn-lt"/>
                <a:cs typeface="+mn-lt"/>
              </a:rPr>
              <a:t>YESTERDAY</a:t>
            </a:r>
            <a:r>
              <a:rPr lang="hu-HU" sz="1600" dirty="0">
                <a:latin typeface="Consolas"/>
                <a:ea typeface="+mn-lt"/>
                <a:cs typeface="+mn-lt"/>
              </a:rPr>
              <a:t>=$(</a:t>
            </a:r>
            <a:r>
              <a:rPr lang="hu-HU" sz="1600" err="1">
                <a:latin typeface="Consolas"/>
                <a:ea typeface="+mn-lt"/>
                <a:cs typeface="+mn-lt"/>
              </a:rPr>
              <a:t>date</a:t>
            </a:r>
            <a:r>
              <a:rPr lang="hu-HU" sz="1600" dirty="0">
                <a:latin typeface="Consolas"/>
                <a:ea typeface="+mn-lt"/>
                <a:cs typeface="+mn-lt"/>
              </a:rPr>
              <a:t> -d "</a:t>
            </a:r>
            <a:r>
              <a:rPr lang="hu-HU" sz="1600" err="1">
                <a:latin typeface="Consolas"/>
                <a:ea typeface="+mn-lt"/>
                <a:cs typeface="+mn-lt"/>
              </a:rPr>
              <a:t>yesterday</a:t>
            </a:r>
            <a:r>
              <a:rPr lang="hu-HU" sz="1600" dirty="0">
                <a:latin typeface="Consolas"/>
                <a:ea typeface="+mn-lt"/>
                <a:cs typeface="+mn-lt"/>
              </a:rPr>
              <a:t>" +%Y/%m/%d)</a:t>
            </a:r>
            <a:endParaRPr lang="hu-HU" sz="1600">
              <a:latin typeface="Consolas"/>
            </a:endParaRPr>
          </a:p>
          <a:p>
            <a:r>
              <a:rPr lang="hu-HU" sz="1600" err="1">
                <a:latin typeface="Consolas"/>
                <a:ea typeface="+mn-lt"/>
                <a:cs typeface="+mn-lt"/>
              </a:rPr>
              <a:t>sed</a:t>
            </a:r>
            <a:r>
              <a:rPr lang="hu-HU" sz="1600" dirty="0">
                <a:latin typeface="Consolas"/>
                <a:ea typeface="+mn-lt"/>
                <a:cs typeface="+mn-lt"/>
              </a:rPr>
              <a:t> "</a:t>
            </a:r>
            <a:r>
              <a:rPr lang="hu-HU" sz="1600" err="1">
                <a:latin typeface="Consolas"/>
                <a:ea typeface="+mn-lt"/>
                <a:cs typeface="+mn-lt"/>
              </a:rPr>
              <a:t>s#__DATE</a:t>
            </a:r>
            <a:r>
              <a:rPr lang="hu-HU" sz="1600" dirty="0">
                <a:latin typeface="Consolas"/>
                <a:ea typeface="+mn-lt"/>
                <a:cs typeface="+mn-lt"/>
              </a:rPr>
              <a:t>__#$YESTERDAY#" /</a:t>
            </a:r>
            <a:r>
              <a:rPr lang="hu-HU" sz="1600" err="1">
                <a:latin typeface="Consolas"/>
                <a:ea typeface="+mn-lt"/>
                <a:cs typeface="+mn-lt"/>
              </a:rPr>
              <a:t>mnt</a:t>
            </a:r>
            <a:r>
              <a:rPr lang="hu-HU" sz="1600" dirty="0">
                <a:latin typeface="Consolas"/>
                <a:ea typeface="+mn-lt"/>
                <a:cs typeface="+mn-lt"/>
              </a:rPr>
              <a:t>/5TB/</a:t>
            </a:r>
            <a:r>
              <a:rPr lang="hu-HU" sz="1600" err="1">
                <a:latin typeface="Consolas"/>
                <a:ea typeface="+mn-lt"/>
                <a:cs typeface="+mn-lt"/>
              </a:rPr>
              <a:t>browsertrix</a:t>
            </a:r>
            <a:r>
              <a:rPr lang="hu-HU" sz="1600" dirty="0">
                <a:latin typeface="Consolas"/>
                <a:ea typeface="+mn-lt"/>
                <a:cs typeface="+mn-lt"/>
              </a:rPr>
              <a:t>/</a:t>
            </a:r>
            <a:r>
              <a:rPr lang="hu-HU" sz="1600" err="1">
                <a:latin typeface="Consolas"/>
                <a:ea typeface="+mn-lt"/>
                <a:cs typeface="+mn-lt"/>
              </a:rPr>
              <a:t>browsertrix-crawler</a:t>
            </a:r>
            <a:r>
              <a:rPr lang="hu-HU" sz="1600" dirty="0">
                <a:latin typeface="Consolas"/>
                <a:ea typeface="+mn-lt"/>
                <a:cs typeface="+mn-lt"/>
              </a:rPr>
              <a:t>/</a:t>
            </a:r>
            <a:r>
              <a:rPr lang="hu-HU" sz="1600" err="1">
                <a:latin typeface="Consolas"/>
                <a:ea typeface="+mn-lt"/>
                <a:cs typeface="+mn-lt"/>
              </a:rPr>
              <a:t>crawls</a:t>
            </a:r>
            <a:r>
              <a:rPr lang="hu-HU" sz="1600" dirty="0">
                <a:latin typeface="Consolas"/>
                <a:ea typeface="+mn-lt"/>
                <a:cs typeface="+mn-lt"/>
              </a:rPr>
              <a:t>/</a:t>
            </a:r>
            <a:r>
              <a:rPr lang="hu-HU" sz="1600" err="1">
                <a:latin typeface="Consolas"/>
                <a:ea typeface="+mn-lt"/>
                <a:cs typeface="+mn-lt"/>
              </a:rPr>
              <a:t>collections</a:t>
            </a:r>
            <a:r>
              <a:rPr lang="hu-HU" sz="1600" dirty="0">
                <a:latin typeface="Consolas"/>
                <a:ea typeface="+mn-lt"/>
                <a:cs typeface="+mn-lt"/>
              </a:rPr>
              <a:t>/24/template-24-hirfolyam-crawl-config.yaml &gt; /</a:t>
            </a:r>
            <a:r>
              <a:rPr lang="hu-HU" sz="1600" err="1">
                <a:latin typeface="Consolas"/>
                <a:ea typeface="+mn-lt"/>
                <a:cs typeface="+mn-lt"/>
              </a:rPr>
              <a:t>mnt</a:t>
            </a:r>
            <a:r>
              <a:rPr lang="hu-HU" sz="1600" dirty="0">
                <a:latin typeface="Consolas"/>
                <a:ea typeface="+mn-lt"/>
                <a:cs typeface="+mn-lt"/>
              </a:rPr>
              <a:t>/5TB/</a:t>
            </a:r>
            <a:r>
              <a:rPr lang="hu-HU" sz="1600" err="1">
                <a:latin typeface="Consolas"/>
                <a:ea typeface="+mn-lt"/>
                <a:cs typeface="+mn-lt"/>
              </a:rPr>
              <a:t>browsertrix</a:t>
            </a:r>
            <a:r>
              <a:rPr lang="hu-HU" sz="1600" dirty="0">
                <a:latin typeface="Consolas"/>
                <a:ea typeface="+mn-lt"/>
                <a:cs typeface="+mn-lt"/>
              </a:rPr>
              <a:t>/</a:t>
            </a:r>
            <a:r>
              <a:rPr lang="hu-HU" sz="1600" err="1">
                <a:latin typeface="Consolas"/>
                <a:ea typeface="+mn-lt"/>
                <a:cs typeface="+mn-lt"/>
              </a:rPr>
              <a:t>browsertrix-crawler</a:t>
            </a:r>
            <a:r>
              <a:rPr lang="hu-HU" sz="1600" dirty="0">
                <a:latin typeface="Consolas"/>
                <a:ea typeface="+mn-lt"/>
                <a:cs typeface="+mn-lt"/>
              </a:rPr>
              <a:t>/</a:t>
            </a:r>
            <a:r>
              <a:rPr lang="hu-HU" sz="1600" err="1">
                <a:latin typeface="Consolas"/>
                <a:ea typeface="+mn-lt"/>
                <a:cs typeface="+mn-lt"/>
              </a:rPr>
              <a:t>crawls</a:t>
            </a:r>
            <a:r>
              <a:rPr lang="hu-HU" sz="1600" dirty="0">
                <a:latin typeface="Consolas"/>
                <a:ea typeface="+mn-lt"/>
                <a:cs typeface="+mn-lt"/>
              </a:rPr>
              <a:t>/</a:t>
            </a:r>
            <a:r>
              <a:rPr lang="hu-HU" sz="1600" err="1">
                <a:latin typeface="Consolas"/>
                <a:ea typeface="+mn-lt"/>
                <a:cs typeface="+mn-lt"/>
              </a:rPr>
              <a:t>collections</a:t>
            </a:r>
            <a:r>
              <a:rPr lang="hu-HU" sz="1600" dirty="0">
                <a:latin typeface="Consolas"/>
                <a:ea typeface="+mn-lt"/>
                <a:cs typeface="+mn-lt"/>
              </a:rPr>
              <a:t>/24/24-hirfolyam-crawl-config.yaml</a:t>
            </a:r>
            <a:endParaRPr lang="hu-HU" sz="1600">
              <a:latin typeface="Consolas"/>
            </a:endParaRPr>
          </a:p>
          <a:p>
            <a:r>
              <a:rPr lang="hu-HU" sz="1600" dirty="0">
                <a:latin typeface="Consolas"/>
                <a:ea typeface="+mn-lt"/>
                <a:cs typeface="+mn-lt"/>
              </a:rPr>
              <a:t>[indítás]</a:t>
            </a:r>
          </a:p>
          <a:p>
            <a:endParaRPr lang="hu-HU" sz="1600" dirty="0">
              <a:latin typeface="Consolas"/>
            </a:endParaRPr>
          </a:p>
          <a:p>
            <a:r>
              <a:rPr lang="hu-HU" dirty="0">
                <a:latin typeface="Aptos Display"/>
                <a:ea typeface="Calibri"/>
                <a:cs typeface="Calibri"/>
              </a:rPr>
              <a:t>Ez kicseréli a </a:t>
            </a:r>
            <a:r>
              <a:rPr lang="hu-HU" err="1">
                <a:latin typeface="Aptos Display"/>
                <a:ea typeface="Calibri"/>
                <a:cs typeface="Calibri"/>
              </a:rPr>
              <a:t>template</a:t>
            </a:r>
            <a:r>
              <a:rPr lang="hu-HU" dirty="0">
                <a:latin typeface="Aptos Display"/>
                <a:ea typeface="Calibri"/>
                <a:cs typeface="Calibri"/>
              </a:rPr>
              <a:t>-ben a __DATE__ részt a tegnapi dátumra, mert a 24.hu minden cikkének az URL-</a:t>
            </a:r>
            <a:r>
              <a:rPr lang="hu-HU" err="1">
                <a:latin typeface="Aptos Display"/>
                <a:ea typeface="Calibri"/>
                <a:cs typeface="Calibri"/>
              </a:rPr>
              <a:t>jében</a:t>
            </a:r>
            <a:r>
              <a:rPr lang="hu-HU" dirty="0">
                <a:latin typeface="Aptos Display"/>
                <a:ea typeface="Calibri"/>
                <a:cs typeface="Calibri"/>
              </a:rPr>
              <a:t> benne van, pl.: </a:t>
            </a:r>
            <a:r>
              <a:rPr lang="hu-HU" dirty="0">
                <a:ea typeface="+mn-lt"/>
                <a:cs typeface="+mn-lt"/>
              </a:rPr>
              <a:t>https://24.hu/belfold/</a:t>
            </a:r>
            <a:r>
              <a:rPr lang="hu-HU" dirty="0">
                <a:highlight>
                  <a:srgbClr val="00FF00"/>
                </a:highlight>
                <a:ea typeface="+mn-lt"/>
                <a:cs typeface="+mn-lt"/>
              </a:rPr>
              <a:t>2025/11/10</a:t>
            </a:r>
            <a:r>
              <a:rPr lang="hu-HU" dirty="0">
                <a:ea typeface="+mn-lt"/>
                <a:cs typeface="+mn-lt"/>
              </a:rPr>
              <a:t>/forint-csucs-euro-arfolyam/</a:t>
            </a:r>
            <a:endParaRPr lang="hu-HU" sz="1600">
              <a:latin typeface="Aptos Display"/>
              <a:ea typeface="Calibri"/>
              <a:cs typeface="Calibri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0AC056E-2B8F-81DD-94AF-F9A964ED9AB2}"/>
              </a:ext>
            </a:extLst>
          </p:cNvPr>
          <p:cNvSpPr txBox="1"/>
          <p:nvPr/>
        </p:nvSpPr>
        <p:spPr>
          <a:xfrm>
            <a:off x="6347254" y="1690688"/>
            <a:ext cx="5263979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hu-HU" dirty="0"/>
              <a:t>A </a:t>
            </a:r>
            <a:r>
              <a:rPr lang="hu-HU" dirty="0" err="1"/>
              <a:t>template</a:t>
            </a:r>
            <a:r>
              <a:rPr lang="hu-HU" dirty="0"/>
              <a:t> YAML:</a:t>
            </a:r>
            <a:endParaRPr lang="hu-HU"/>
          </a:p>
          <a:p>
            <a:endParaRPr lang="hu-HU" dirty="0">
              <a:latin typeface="Consolas"/>
              <a:ea typeface="+mn-lt"/>
              <a:cs typeface="+mn-lt"/>
            </a:endParaRPr>
          </a:p>
          <a:p>
            <a:r>
              <a:rPr lang="hu-HU" sz="1600" dirty="0" err="1">
                <a:latin typeface="Consolas"/>
                <a:ea typeface="+mn-lt"/>
                <a:cs typeface="+mn-lt"/>
              </a:rPr>
              <a:t>url</a:t>
            </a:r>
            <a:r>
              <a:rPr lang="hu-HU" sz="1600" dirty="0">
                <a:latin typeface="Consolas"/>
                <a:ea typeface="+mn-lt"/>
                <a:cs typeface="+mn-lt"/>
              </a:rPr>
              <a:t>: https://24.hu/hirfolyam/</a:t>
            </a:r>
            <a:endParaRPr lang="hu-HU" sz="1600">
              <a:latin typeface="Consolas"/>
            </a:endParaRPr>
          </a:p>
          <a:p>
            <a:r>
              <a:rPr lang="hu-HU" sz="1600" err="1">
                <a:latin typeface="Consolas"/>
                <a:ea typeface="+mn-lt"/>
                <a:cs typeface="+mn-lt"/>
              </a:rPr>
              <a:t>include</a:t>
            </a:r>
            <a:r>
              <a:rPr lang="hu-HU" sz="1600" dirty="0">
                <a:latin typeface="Consolas"/>
                <a:ea typeface="+mn-lt"/>
                <a:cs typeface="+mn-lt"/>
              </a:rPr>
              <a:t>: https?://(24.hu|24.p3k.hu|cts.24.hu|extra.24.hu|ng.24.hu|rangado.24.hu|sokszinuvidek.24.hu|sport24.24.hu)/.*</a:t>
            </a:r>
            <a:r>
              <a:rPr lang="hu-HU" sz="1600" dirty="0">
                <a:highlight>
                  <a:srgbClr val="00FF00"/>
                </a:highlight>
                <a:latin typeface="Consolas"/>
                <a:ea typeface="+mn-lt"/>
                <a:cs typeface="+mn-lt"/>
              </a:rPr>
              <a:t>__DATE__</a:t>
            </a:r>
            <a:r>
              <a:rPr lang="hu-HU" sz="1600" dirty="0">
                <a:latin typeface="Consolas"/>
                <a:ea typeface="+mn-lt"/>
                <a:cs typeface="+mn-lt"/>
              </a:rPr>
              <a:t>.*</a:t>
            </a:r>
            <a:endParaRPr lang="hu-HU" sz="1600">
              <a:latin typeface="Consolas"/>
            </a:endParaRPr>
          </a:p>
          <a:p>
            <a:r>
              <a:rPr lang="hu-HU" sz="1600" dirty="0" err="1">
                <a:latin typeface="Consolas"/>
                <a:ea typeface="+mn-lt"/>
                <a:cs typeface="+mn-lt"/>
              </a:rPr>
              <a:t>blockAds</a:t>
            </a:r>
            <a:r>
              <a:rPr lang="hu-HU" sz="1600" dirty="0">
                <a:latin typeface="Consolas"/>
                <a:ea typeface="+mn-lt"/>
                <a:cs typeface="+mn-lt"/>
              </a:rPr>
              <a:t>: "</a:t>
            </a:r>
            <a:r>
              <a:rPr lang="hu-HU" sz="1600" dirty="0" err="1">
                <a:latin typeface="Consolas"/>
                <a:ea typeface="+mn-lt"/>
                <a:cs typeface="+mn-lt"/>
              </a:rPr>
              <a:t>true</a:t>
            </a:r>
            <a:r>
              <a:rPr lang="hu-HU" sz="1600" dirty="0">
                <a:latin typeface="Consolas"/>
                <a:ea typeface="+mn-lt"/>
                <a:cs typeface="+mn-lt"/>
              </a:rPr>
              <a:t>"</a:t>
            </a:r>
            <a:endParaRPr lang="hu-HU" sz="1600">
              <a:latin typeface="Consolas"/>
            </a:endParaRPr>
          </a:p>
          <a:p>
            <a:r>
              <a:rPr lang="hu-HU" sz="1600" dirty="0" err="1">
                <a:latin typeface="Consolas"/>
                <a:ea typeface="+mn-lt"/>
                <a:cs typeface="+mn-lt"/>
              </a:rPr>
              <a:t>collection</a:t>
            </a:r>
            <a:r>
              <a:rPr lang="hu-HU" sz="1600" dirty="0">
                <a:latin typeface="Consolas"/>
                <a:ea typeface="+mn-lt"/>
                <a:cs typeface="+mn-lt"/>
              </a:rPr>
              <a:t>: "24"</a:t>
            </a:r>
            <a:endParaRPr lang="hu-HU" sz="1600">
              <a:latin typeface="Consolas"/>
            </a:endParaRPr>
          </a:p>
          <a:p>
            <a:r>
              <a:rPr lang="hu-HU" sz="1600" dirty="0" err="1">
                <a:latin typeface="Consolas"/>
                <a:ea typeface="+mn-lt"/>
                <a:cs typeface="+mn-lt"/>
              </a:rPr>
              <a:t>warcPrefix</a:t>
            </a:r>
            <a:r>
              <a:rPr lang="hu-HU" sz="1600" dirty="0">
                <a:latin typeface="Consolas"/>
                <a:ea typeface="+mn-lt"/>
                <a:cs typeface="+mn-lt"/>
              </a:rPr>
              <a:t>: "HIROLDAL_24"</a:t>
            </a:r>
            <a:endParaRPr lang="hu-HU" sz="1600">
              <a:latin typeface="Consolas"/>
            </a:endParaRPr>
          </a:p>
          <a:p>
            <a:r>
              <a:rPr lang="hu-HU" sz="1600" err="1">
                <a:latin typeface="Consolas"/>
                <a:ea typeface="+mn-lt"/>
                <a:cs typeface="+mn-lt"/>
              </a:rPr>
              <a:t>userAgent</a:t>
            </a:r>
            <a:r>
              <a:rPr lang="hu-HU" sz="1600" dirty="0">
                <a:latin typeface="Consolas"/>
                <a:ea typeface="+mn-lt"/>
                <a:cs typeface="+mn-lt"/>
              </a:rPr>
              <a:t>: "Mozilla/5.0 (Windows NT 10.0; Win64; x64) </a:t>
            </a:r>
            <a:r>
              <a:rPr lang="hu-HU" sz="1600" err="1">
                <a:latin typeface="Consolas"/>
                <a:ea typeface="+mn-lt"/>
                <a:cs typeface="+mn-lt"/>
              </a:rPr>
              <a:t>AppleWebKit</a:t>
            </a:r>
            <a:r>
              <a:rPr lang="hu-HU" sz="1600" dirty="0">
                <a:latin typeface="Consolas"/>
                <a:ea typeface="+mn-lt"/>
                <a:cs typeface="+mn-lt"/>
              </a:rPr>
              <a:t>/537.36 (KHTML, like </a:t>
            </a:r>
            <a:r>
              <a:rPr lang="hu-HU" sz="1600" err="1">
                <a:latin typeface="Consolas"/>
                <a:ea typeface="+mn-lt"/>
                <a:cs typeface="+mn-lt"/>
              </a:rPr>
              <a:t>Gecko</a:t>
            </a:r>
            <a:r>
              <a:rPr lang="hu-HU" sz="1600" dirty="0">
                <a:latin typeface="Consolas"/>
                <a:ea typeface="+mn-lt"/>
                <a:cs typeface="+mn-lt"/>
              </a:rPr>
              <a:t>) Chrome/124.0.0.0 </a:t>
            </a:r>
            <a:r>
              <a:rPr lang="hu-HU" sz="1600" err="1">
                <a:latin typeface="Consolas"/>
                <a:ea typeface="+mn-lt"/>
                <a:cs typeface="+mn-lt"/>
              </a:rPr>
              <a:t>Safari</a:t>
            </a:r>
            <a:r>
              <a:rPr lang="hu-HU" sz="1600" dirty="0">
                <a:latin typeface="Consolas"/>
                <a:ea typeface="+mn-lt"/>
                <a:cs typeface="+mn-lt"/>
              </a:rPr>
              <a:t>/537.36"</a:t>
            </a:r>
            <a:endParaRPr lang="hu-HU" sz="1600">
              <a:latin typeface="Consolas"/>
            </a:endParaRPr>
          </a:p>
          <a:p>
            <a:r>
              <a:rPr lang="hu-HU" sz="1600" dirty="0" err="1">
                <a:latin typeface="Consolas"/>
                <a:ea typeface="+mn-lt"/>
                <a:cs typeface="+mn-lt"/>
              </a:rPr>
              <a:t>rolloverSize</a:t>
            </a:r>
            <a:r>
              <a:rPr lang="hu-HU" sz="1600" dirty="0">
                <a:latin typeface="Consolas"/>
                <a:ea typeface="+mn-lt"/>
                <a:cs typeface="+mn-lt"/>
              </a:rPr>
              <a:t>: 3000000000</a:t>
            </a:r>
            <a:endParaRPr lang="hu-HU" sz="1600">
              <a:latin typeface="Consolas"/>
            </a:endParaRPr>
          </a:p>
          <a:p>
            <a:r>
              <a:rPr lang="hu-HU" sz="1600" dirty="0" err="1">
                <a:latin typeface="Consolas"/>
                <a:ea typeface="+mn-lt"/>
                <a:cs typeface="+mn-lt"/>
              </a:rPr>
              <a:t>blockRules</a:t>
            </a:r>
            <a:r>
              <a:rPr lang="hu-HU" sz="1600" dirty="0">
                <a:latin typeface="Consolas"/>
                <a:ea typeface="+mn-lt"/>
                <a:cs typeface="+mn-lt"/>
              </a:rPr>
              <a:t>:</a:t>
            </a:r>
            <a:endParaRPr lang="hu-HU" sz="1600">
              <a:latin typeface="Consolas"/>
            </a:endParaRPr>
          </a:p>
          <a:p>
            <a:r>
              <a:rPr lang="hu-HU" sz="1600" dirty="0">
                <a:latin typeface="Consolas"/>
                <a:ea typeface="+mn-lt"/>
                <a:cs typeface="+mn-lt"/>
              </a:rPr>
              <a:t>   - </a:t>
            </a:r>
            <a:r>
              <a:rPr lang="hu-HU" sz="1600" dirty="0" err="1">
                <a:latin typeface="Consolas"/>
                <a:ea typeface="+mn-lt"/>
                <a:cs typeface="+mn-lt"/>
              </a:rPr>
              <a:t>url</a:t>
            </a:r>
            <a:r>
              <a:rPr lang="hu-HU" sz="1600" dirty="0">
                <a:latin typeface="Consolas"/>
                <a:ea typeface="+mn-lt"/>
                <a:cs typeface="+mn-lt"/>
              </a:rPr>
              <a:t>: https://24.hu/cmpSync.html</a:t>
            </a:r>
            <a:endParaRPr lang="hu-HU" sz="160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7676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87E6FD2-5EC1-6687-4FDC-990AD2AB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3" y="0"/>
            <a:ext cx="12193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7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 dirty="0">
                <a:solidFill>
                  <a:srgbClr val="F9AB5A"/>
                </a:solidFill>
              </a:rPr>
              <a:t>hvg.hu </a:t>
            </a:r>
            <a:r>
              <a:rPr lang="en-HU" b="1" dirty="0" err="1">
                <a:solidFill>
                  <a:srgbClr val="F9AB5A"/>
                </a:solidFill>
              </a:rPr>
              <a:t>hírfolyam</a:t>
            </a:r>
            <a:r>
              <a:rPr lang="en-HU" b="1">
                <a:solidFill>
                  <a:srgbClr val="F9AB5A"/>
                </a:solidFill>
              </a:rPr>
              <a:t> (URL-scraping + crawl)</a:t>
            </a:r>
            <a:endParaRPr lang="en-HU" b="1" dirty="0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10515600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hu-HU" dirty="0"/>
              <a:t>A </a:t>
            </a:r>
            <a:r>
              <a:rPr lang="hu-HU" dirty="0" err="1"/>
              <a:t>template</a:t>
            </a:r>
            <a:r>
              <a:rPr lang="hu-HU" dirty="0"/>
              <a:t> YAML:</a:t>
            </a:r>
          </a:p>
          <a:p>
            <a:endParaRPr lang="hu-HU" dirty="0">
              <a:latin typeface="Consolas"/>
              <a:ea typeface="+mn-lt"/>
              <a:cs typeface="+mn-lt"/>
            </a:endParaRPr>
          </a:p>
          <a:p>
            <a:r>
              <a:rPr lang="hu-HU" dirty="0" err="1">
                <a:latin typeface="Consolas"/>
                <a:ea typeface="+mn-lt"/>
                <a:cs typeface="+mn-lt"/>
              </a:rPr>
              <a:t>seeds</a:t>
            </a:r>
            <a:r>
              <a:rPr lang="hu-HU" dirty="0">
                <a:latin typeface="Consolas"/>
                <a:ea typeface="+mn-lt"/>
                <a:cs typeface="+mn-lt"/>
              </a:rPr>
              <a:t>:</a:t>
            </a:r>
            <a:endParaRPr lang="hu-HU" dirty="0">
              <a:latin typeface="Consolas"/>
            </a:endParaRPr>
          </a:p>
          <a:p>
            <a:r>
              <a:rPr lang="hu-HU" dirty="0">
                <a:latin typeface="Consolas"/>
                <a:ea typeface="+mn-lt"/>
                <a:cs typeface="+mn-lt"/>
              </a:rPr>
              <a:t>  </a:t>
            </a:r>
            <a:r>
              <a:rPr lang="hu-HU" dirty="0">
                <a:highlight>
                  <a:srgbClr val="00FF00"/>
                </a:highlight>
                <a:latin typeface="Consolas"/>
                <a:ea typeface="+mn-lt"/>
                <a:cs typeface="+mn-lt"/>
              </a:rPr>
              <a:t>#SEEDS_PLACEHOLDER</a:t>
            </a:r>
            <a:endParaRPr lang="hu-HU">
              <a:highlight>
                <a:srgbClr val="00FF00"/>
              </a:highlight>
              <a:latin typeface="Consolas"/>
            </a:endParaRPr>
          </a:p>
          <a:p>
            <a:r>
              <a:rPr lang="hu-HU" dirty="0" err="1">
                <a:latin typeface="Consolas"/>
                <a:ea typeface="+mn-lt"/>
                <a:cs typeface="+mn-lt"/>
              </a:rPr>
              <a:t>include</a:t>
            </a:r>
            <a:r>
              <a:rPr lang="hu-HU" dirty="0">
                <a:latin typeface="Consolas"/>
                <a:ea typeface="+mn-lt"/>
                <a:cs typeface="+mn-lt"/>
              </a:rPr>
              <a:t>: https?://hvg.hu/.*__DATE__.*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blockAds</a:t>
            </a:r>
            <a:r>
              <a:rPr lang="hu-HU" dirty="0">
                <a:latin typeface="Consolas"/>
                <a:ea typeface="+mn-lt"/>
                <a:cs typeface="+mn-lt"/>
              </a:rPr>
              <a:t>: "</a:t>
            </a:r>
            <a:r>
              <a:rPr lang="hu-HU" err="1">
                <a:latin typeface="Consolas"/>
                <a:ea typeface="+mn-lt"/>
                <a:cs typeface="+mn-lt"/>
              </a:rPr>
              <a:t>true</a:t>
            </a:r>
            <a:r>
              <a:rPr lang="hu-HU" dirty="0">
                <a:latin typeface="Consolas"/>
                <a:ea typeface="+mn-lt"/>
                <a:cs typeface="+mn-lt"/>
              </a:rPr>
              <a:t>"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behaviors</a:t>
            </a:r>
            <a:r>
              <a:rPr lang="hu-HU" dirty="0">
                <a:latin typeface="Consolas"/>
                <a:ea typeface="+mn-lt"/>
                <a:cs typeface="+mn-lt"/>
              </a:rPr>
              <a:t>: "</a:t>
            </a:r>
            <a:r>
              <a:rPr lang="hu-HU" err="1">
                <a:latin typeface="Consolas"/>
                <a:ea typeface="+mn-lt"/>
                <a:cs typeface="+mn-lt"/>
              </a:rPr>
              <a:t>autoscroll,autoplay,autofetch,siteSpecific</a:t>
            </a:r>
            <a:r>
              <a:rPr lang="hu-HU" dirty="0">
                <a:latin typeface="Consolas"/>
                <a:ea typeface="+mn-lt"/>
                <a:cs typeface="+mn-lt"/>
              </a:rPr>
              <a:t>"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collection</a:t>
            </a:r>
            <a:r>
              <a:rPr lang="hu-HU" dirty="0">
                <a:latin typeface="Consolas"/>
                <a:ea typeface="+mn-lt"/>
                <a:cs typeface="+mn-lt"/>
              </a:rPr>
              <a:t>: "</a:t>
            </a:r>
            <a:r>
              <a:rPr lang="hu-HU" err="1">
                <a:latin typeface="Consolas"/>
                <a:ea typeface="+mn-lt"/>
                <a:cs typeface="+mn-lt"/>
              </a:rPr>
              <a:t>hvg</a:t>
            </a:r>
            <a:r>
              <a:rPr lang="hu-HU" dirty="0">
                <a:latin typeface="Consolas"/>
                <a:ea typeface="+mn-lt"/>
                <a:cs typeface="+mn-lt"/>
              </a:rPr>
              <a:t>"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warcPrefix</a:t>
            </a:r>
            <a:r>
              <a:rPr lang="hu-HU" dirty="0">
                <a:latin typeface="Consolas"/>
                <a:ea typeface="+mn-lt"/>
                <a:cs typeface="+mn-lt"/>
              </a:rPr>
              <a:t>: "</a:t>
            </a:r>
            <a:r>
              <a:rPr lang="hu-HU" err="1">
                <a:latin typeface="Consolas"/>
                <a:ea typeface="+mn-lt"/>
                <a:cs typeface="+mn-lt"/>
              </a:rPr>
              <a:t>HIROLDAL_hvg</a:t>
            </a:r>
            <a:r>
              <a:rPr lang="hu-HU" dirty="0">
                <a:latin typeface="Consolas"/>
                <a:ea typeface="+mn-lt"/>
                <a:cs typeface="+mn-lt"/>
              </a:rPr>
              <a:t>"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userAgent</a:t>
            </a:r>
            <a:r>
              <a:rPr lang="hu-HU" dirty="0">
                <a:latin typeface="Consolas"/>
                <a:ea typeface="+mn-lt"/>
                <a:cs typeface="+mn-lt"/>
              </a:rPr>
              <a:t>: "Mozilla/5.0 (Windows NT 10.0; Win64; x64) </a:t>
            </a:r>
            <a:r>
              <a:rPr lang="hu-HU" err="1">
                <a:latin typeface="Consolas"/>
                <a:ea typeface="+mn-lt"/>
                <a:cs typeface="+mn-lt"/>
              </a:rPr>
              <a:t>AppleWebKit</a:t>
            </a:r>
            <a:r>
              <a:rPr lang="hu-HU" dirty="0">
                <a:latin typeface="Consolas"/>
                <a:ea typeface="+mn-lt"/>
                <a:cs typeface="+mn-lt"/>
              </a:rPr>
              <a:t>/537.36 (KHTML, like </a:t>
            </a:r>
            <a:r>
              <a:rPr lang="hu-HU" err="1">
                <a:latin typeface="Consolas"/>
                <a:ea typeface="+mn-lt"/>
                <a:cs typeface="+mn-lt"/>
              </a:rPr>
              <a:t>Gecko</a:t>
            </a:r>
            <a:r>
              <a:rPr lang="hu-HU" dirty="0">
                <a:latin typeface="Consolas"/>
                <a:ea typeface="+mn-lt"/>
                <a:cs typeface="+mn-lt"/>
              </a:rPr>
              <a:t>) Chrome/124.0.0.0 </a:t>
            </a:r>
            <a:r>
              <a:rPr lang="hu-HU" err="1">
                <a:latin typeface="Consolas"/>
                <a:ea typeface="+mn-lt"/>
                <a:cs typeface="+mn-lt"/>
              </a:rPr>
              <a:t>Safari</a:t>
            </a:r>
            <a:r>
              <a:rPr lang="hu-HU" dirty="0">
                <a:latin typeface="Consolas"/>
                <a:ea typeface="+mn-lt"/>
                <a:cs typeface="+mn-lt"/>
              </a:rPr>
              <a:t>/537.36"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rolloverSize</a:t>
            </a:r>
            <a:r>
              <a:rPr lang="hu-HU" dirty="0">
                <a:latin typeface="Consolas"/>
                <a:ea typeface="+mn-lt"/>
                <a:cs typeface="+mn-lt"/>
              </a:rPr>
              <a:t>: 3000000000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blockRules</a:t>
            </a:r>
            <a:r>
              <a:rPr lang="hu-HU" dirty="0">
                <a:latin typeface="Consolas"/>
                <a:ea typeface="+mn-lt"/>
                <a:cs typeface="+mn-lt"/>
              </a:rPr>
              <a:t>:</a:t>
            </a:r>
            <a:endParaRPr lang="hu-HU" dirty="0">
              <a:latin typeface="Consolas"/>
            </a:endParaRPr>
          </a:p>
          <a:p>
            <a:r>
              <a:rPr lang="hu-HU" dirty="0">
                <a:latin typeface="Consolas"/>
                <a:ea typeface="+mn-lt"/>
                <a:cs typeface="+mn-lt"/>
              </a:rPr>
              <a:t>  - </a:t>
            </a:r>
            <a:r>
              <a:rPr lang="hu-HU" dirty="0" err="1">
                <a:latin typeface="Consolas"/>
                <a:ea typeface="+mn-lt"/>
                <a:cs typeface="+mn-lt"/>
              </a:rPr>
              <a:t>url</a:t>
            </a:r>
            <a:r>
              <a:rPr lang="hu-HU" dirty="0">
                <a:latin typeface="Consolas"/>
                <a:ea typeface="+mn-lt"/>
                <a:cs typeface="+mn-lt"/>
              </a:rPr>
              <a:t>: https://cmp.inmobi.com/.*</a:t>
            </a:r>
            <a:endParaRPr lang="hu-HU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22112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Kép 3" descr="A képen szöveg, elektronika, képernyőkép, Webhely látható&#10;&#10;Lehet, hogy az AI által létrehozott tartalom helytelen.">
            <a:extLst>
              <a:ext uri="{FF2B5EF4-FFF2-40B4-BE49-F238E27FC236}">
                <a16:creationId xmlns:a16="http://schemas.microsoft.com/office/drawing/2014/main" id="{AB0ACFC2-DB75-C613-C980-1D4D6198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83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3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 dirty="0">
                <a:solidFill>
                  <a:srgbClr val="F9AB5A"/>
                </a:solidFill>
              </a:rPr>
              <a:t>origo.hu hírfolyam (dátumszűrés + URL-</a:t>
            </a:r>
            <a:r>
              <a:rPr lang="en-HU" b="1" err="1">
                <a:solidFill>
                  <a:srgbClr val="F9AB5A"/>
                </a:solidFill>
              </a:rPr>
              <a:t>scraping</a:t>
            </a:r>
            <a:r>
              <a:rPr lang="en-HU" b="1">
                <a:solidFill>
                  <a:srgbClr val="F9AB5A"/>
                </a:solidFill>
              </a:rPr>
              <a:t> + crawl)</a:t>
            </a:r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10515600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hu-HU" dirty="0"/>
              <a:t>A </a:t>
            </a:r>
            <a:r>
              <a:rPr lang="hu-HU" dirty="0" err="1"/>
              <a:t>template</a:t>
            </a:r>
            <a:r>
              <a:rPr lang="hu-HU" dirty="0"/>
              <a:t> YAML:</a:t>
            </a:r>
          </a:p>
          <a:p>
            <a:endParaRPr lang="hu-HU" dirty="0"/>
          </a:p>
          <a:p>
            <a:r>
              <a:rPr lang="hu-HU" dirty="0" err="1">
                <a:latin typeface="Consolas"/>
                <a:ea typeface="+mn-lt"/>
                <a:cs typeface="+mn-lt"/>
              </a:rPr>
              <a:t>seeds</a:t>
            </a:r>
            <a:r>
              <a:rPr lang="hu-HU" dirty="0">
                <a:latin typeface="Consolas"/>
                <a:ea typeface="+mn-lt"/>
                <a:cs typeface="+mn-lt"/>
              </a:rPr>
              <a:t>:</a:t>
            </a:r>
            <a:endParaRPr lang="hu-HU" dirty="0">
              <a:latin typeface="Consolas"/>
            </a:endParaRPr>
          </a:p>
          <a:p>
            <a:r>
              <a:rPr lang="hu-HU" dirty="0">
                <a:latin typeface="Consolas"/>
                <a:ea typeface="+mn-lt"/>
                <a:cs typeface="+mn-lt"/>
              </a:rPr>
              <a:t>  - </a:t>
            </a:r>
            <a:r>
              <a:rPr lang="hu-HU" err="1">
                <a:latin typeface="Consolas"/>
                <a:ea typeface="+mn-lt"/>
                <a:cs typeface="+mn-lt"/>
              </a:rPr>
              <a:t>url</a:t>
            </a:r>
            <a:r>
              <a:rPr lang="hu-HU" dirty="0">
                <a:latin typeface="Consolas"/>
                <a:ea typeface="+mn-lt"/>
                <a:cs typeface="+mn-lt"/>
              </a:rPr>
              <a:t>: https://www.origo.hu/kereses?from_date=</a:t>
            </a:r>
            <a:r>
              <a:rPr lang="hu-HU" dirty="0">
                <a:highlight>
                  <a:srgbClr val="00FF00"/>
                </a:highlight>
                <a:latin typeface="Consolas"/>
                <a:ea typeface="+mn-lt"/>
                <a:cs typeface="+mn-lt"/>
              </a:rPr>
              <a:t>__DATE__</a:t>
            </a:r>
            <a:r>
              <a:rPr lang="hu-HU" dirty="0">
                <a:latin typeface="Consolas"/>
                <a:ea typeface="+mn-lt"/>
                <a:cs typeface="+mn-lt"/>
              </a:rPr>
              <a:t>&amp;to_date=</a:t>
            </a:r>
            <a:r>
              <a:rPr lang="hu-HU" dirty="0">
                <a:highlight>
                  <a:srgbClr val="00FF00"/>
                </a:highlight>
                <a:latin typeface="Consolas"/>
                <a:ea typeface="+mn-lt"/>
                <a:cs typeface="+mn-lt"/>
              </a:rPr>
              <a:t>__DATE__</a:t>
            </a:r>
            <a:r>
              <a:rPr lang="hu-HU" dirty="0">
                <a:latin typeface="Consolas"/>
                <a:ea typeface="+mn-lt"/>
                <a:cs typeface="+mn-lt"/>
              </a:rPr>
              <a:t> </a:t>
            </a:r>
          </a:p>
          <a:p>
            <a:r>
              <a:rPr lang="hu-HU" dirty="0">
                <a:latin typeface="Consolas"/>
                <a:ea typeface="+mn-lt"/>
                <a:cs typeface="+mn-lt"/>
              </a:rPr>
              <a:t>  - </a:t>
            </a:r>
            <a:r>
              <a:rPr lang="hu-HU" dirty="0">
                <a:highlight>
                  <a:srgbClr val="00FF00"/>
                </a:highlight>
                <a:latin typeface="Consolas"/>
                <a:ea typeface="+mn-lt"/>
                <a:cs typeface="+mn-lt"/>
              </a:rPr>
              <a:t>#PAGES#</a:t>
            </a:r>
            <a:endParaRPr lang="hu-HU">
              <a:highlight>
                <a:srgbClr val="00FF00"/>
              </a:highlight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include</a:t>
            </a:r>
            <a:r>
              <a:rPr lang="hu-HU" dirty="0">
                <a:latin typeface="Consolas"/>
                <a:ea typeface="+mn-lt"/>
                <a:cs typeface="+mn-lt"/>
              </a:rPr>
              <a:t>:</a:t>
            </a:r>
            <a:endParaRPr lang="hu-HU" dirty="0">
              <a:latin typeface="Consolas"/>
            </a:endParaRPr>
          </a:p>
          <a:p>
            <a:r>
              <a:rPr lang="hu-HU" dirty="0">
                <a:latin typeface="Consolas"/>
                <a:ea typeface="+mn-lt"/>
                <a:cs typeface="+mn-lt"/>
              </a:rPr>
              <a:t>  - https?://www.origo.hu/.*</a:t>
            </a:r>
            <a:r>
              <a:rPr lang="hu-HU" dirty="0">
                <a:highlight>
                  <a:srgbClr val="00FF00"/>
                </a:highlight>
                <a:latin typeface="Consolas"/>
                <a:ea typeface="+mn-lt"/>
                <a:cs typeface="+mn-lt"/>
              </a:rPr>
              <a:t>__YEARMONTH__</a:t>
            </a:r>
            <a:r>
              <a:rPr lang="hu-HU" dirty="0">
                <a:latin typeface="Consolas"/>
                <a:ea typeface="+mn-lt"/>
                <a:cs typeface="+mn-lt"/>
              </a:rPr>
              <a:t>.*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blockAds</a:t>
            </a:r>
            <a:r>
              <a:rPr lang="hu-HU" dirty="0">
                <a:latin typeface="Consolas"/>
                <a:ea typeface="+mn-lt"/>
                <a:cs typeface="+mn-lt"/>
              </a:rPr>
              <a:t>: "</a:t>
            </a:r>
            <a:r>
              <a:rPr lang="hu-HU" err="1">
                <a:latin typeface="Consolas"/>
                <a:ea typeface="+mn-lt"/>
                <a:cs typeface="+mn-lt"/>
              </a:rPr>
              <a:t>true</a:t>
            </a:r>
            <a:r>
              <a:rPr lang="hu-HU" dirty="0">
                <a:latin typeface="Consolas"/>
                <a:ea typeface="+mn-lt"/>
                <a:cs typeface="+mn-lt"/>
              </a:rPr>
              <a:t>"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collection</a:t>
            </a:r>
            <a:r>
              <a:rPr lang="hu-HU" dirty="0">
                <a:latin typeface="Consolas"/>
                <a:ea typeface="+mn-lt"/>
                <a:cs typeface="+mn-lt"/>
              </a:rPr>
              <a:t>: "</a:t>
            </a:r>
            <a:r>
              <a:rPr lang="hu-HU" err="1">
                <a:latin typeface="Consolas"/>
                <a:ea typeface="+mn-lt"/>
                <a:cs typeface="+mn-lt"/>
              </a:rPr>
              <a:t>origo</a:t>
            </a:r>
            <a:r>
              <a:rPr lang="hu-HU" dirty="0">
                <a:latin typeface="Consolas"/>
                <a:ea typeface="+mn-lt"/>
                <a:cs typeface="+mn-lt"/>
              </a:rPr>
              <a:t>"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warcPrefix</a:t>
            </a:r>
            <a:r>
              <a:rPr lang="hu-HU" dirty="0">
                <a:latin typeface="Consolas"/>
                <a:ea typeface="+mn-lt"/>
                <a:cs typeface="+mn-lt"/>
              </a:rPr>
              <a:t>: "</a:t>
            </a:r>
            <a:r>
              <a:rPr lang="hu-HU" err="1">
                <a:latin typeface="Consolas"/>
                <a:ea typeface="+mn-lt"/>
                <a:cs typeface="+mn-lt"/>
              </a:rPr>
              <a:t>HIROLDAL_origo</a:t>
            </a:r>
            <a:r>
              <a:rPr lang="hu-HU" dirty="0">
                <a:latin typeface="Consolas"/>
                <a:ea typeface="+mn-lt"/>
                <a:cs typeface="+mn-lt"/>
              </a:rPr>
              <a:t>"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userAgent</a:t>
            </a:r>
            <a:r>
              <a:rPr lang="hu-HU" dirty="0">
                <a:latin typeface="Consolas"/>
                <a:ea typeface="+mn-lt"/>
                <a:cs typeface="+mn-lt"/>
              </a:rPr>
              <a:t>: "Mozilla/5.0 (Windows NT 10.0; Win64; x64) </a:t>
            </a:r>
            <a:r>
              <a:rPr lang="hu-HU" err="1">
                <a:latin typeface="Consolas"/>
                <a:ea typeface="+mn-lt"/>
                <a:cs typeface="+mn-lt"/>
              </a:rPr>
              <a:t>AppleWebKit</a:t>
            </a:r>
            <a:r>
              <a:rPr lang="hu-HU" dirty="0">
                <a:latin typeface="Consolas"/>
                <a:ea typeface="+mn-lt"/>
                <a:cs typeface="+mn-lt"/>
              </a:rPr>
              <a:t>/537.36 (KHTML, like </a:t>
            </a:r>
            <a:r>
              <a:rPr lang="hu-HU" err="1">
                <a:latin typeface="Consolas"/>
                <a:ea typeface="+mn-lt"/>
                <a:cs typeface="+mn-lt"/>
              </a:rPr>
              <a:t>Gecko</a:t>
            </a:r>
            <a:r>
              <a:rPr lang="hu-HU" dirty="0">
                <a:latin typeface="Consolas"/>
                <a:ea typeface="+mn-lt"/>
                <a:cs typeface="+mn-lt"/>
              </a:rPr>
              <a:t>) Chrome/124.0.0.0 </a:t>
            </a:r>
            <a:r>
              <a:rPr lang="hu-HU" err="1">
                <a:latin typeface="Consolas"/>
                <a:ea typeface="+mn-lt"/>
                <a:cs typeface="+mn-lt"/>
              </a:rPr>
              <a:t>Safari</a:t>
            </a:r>
            <a:r>
              <a:rPr lang="hu-HU" dirty="0">
                <a:latin typeface="Consolas"/>
                <a:ea typeface="+mn-lt"/>
                <a:cs typeface="+mn-lt"/>
              </a:rPr>
              <a:t>/537.36"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rolloverSize</a:t>
            </a:r>
            <a:r>
              <a:rPr lang="hu-HU" dirty="0">
                <a:latin typeface="Consolas"/>
                <a:ea typeface="+mn-lt"/>
                <a:cs typeface="+mn-lt"/>
              </a:rPr>
              <a:t>: 3000000000</a:t>
            </a:r>
            <a:endParaRPr lang="hu-HU" dirty="0">
              <a:latin typeface="Consolas"/>
            </a:endParaRPr>
          </a:p>
          <a:p>
            <a:r>
              <a:rPr lang="hu-HU" err="1">
                <a:latin typeface="Consolas"/>
                <a:ea typeface="+mn-lt"/>
                <a:cs typeface="+mn-lt"/>
              </a:rPr>
              <a:t>blockRules</a:t>
            </a:r>
            <a:r>
              <a:rPr lang="hu-HU" dirty="0">
                <a:latin typeface="Consolas"/>
                <a:ea typeface="+mn-lt"/>
                <a:cs typeface="+mn-lt"/>
              </a:rPr>
              <a:t>:</a:t>
            </a:r>
            <a:endParaRPr lang="hu-HU" dirty="0">
              <a:latin typeface="Consolas"/>
            </a:endParaRPr>
          </a:p>
          <a:p>
            <a:r>
              <a:rPr lang="hu-HU" dirty="0">
                <a:latin typeface="Consolas"/>
                <a:ea typeface="+mn-lt"/>
                <a:cs typeface="+mn-lt"/>
              </a:rPr>
              <a:t>  - </a:t>
            </a:r>
            <a:r>
              <a:rPr lang="hu-HU" dirty="0" err="1">
                <a:latin typeface="Consolas"/>
                <a:ea typeface="+mn-lt"/>
                <a:cs typeface="+mn-lt"/>
              </a:rPr>
              <a:t>url</a:t>
            </a:r>
            <a:r>
              <a:rPr lang="hu-HU" dirty="0">
                <a:latin typeface="Consolas"/>
                <a:ea typeface="+mn-lt"/>
                <a:cs typeface="+mn-lt"/>
              </a:rPr>
              <a:t>: https://cmp.inmobi.com/.*</a:t>
            </a:r>
            <a:endParaRPr lang="hu-HU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8018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képernyőkép, szoftver, Multimédiás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B76B9E17-F19B-8C7E-F252-3A2B1E9C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075"/>
            <a:ext cx="12192000" cy="5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képernyőkép, szoftver, Multimédiás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8B8A2070-1231-0198-CEDE-98B73B17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075"/>
            <a:ext cx="12192000" cy="5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8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képernyőkép, szoftver, Multimédiás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B899861D-E4A3-D1F1-8975-0CFF6878B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325"/>
            <a:ext cx="12192000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0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6119" cy="13443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9AB5A"/>
                </a:solidFill>
              </a:rPr>
              <a:t>A </a:t>
            </a:r>
            <a:r>
              <a:rPr lang="en-US" b="1" dirty="0" err="1">
                <a:solidFill>
                  <a:srgbClr val="F9AB5A"/>
                </a:solidFill>
              </a:rPr>
              <a:t>hírportálok</a:t>
            </a:r>
            <a:r>
              <a:rPr lang="en-US" b="1" dirty="0">
                <a:solidFill>
                  <a:srgbClr val="F9AB5A"/>
                </a:solidFill>
              </a:rPr>
              <a:t> </a:t>
            </a:r>
            <a:r>
              <a:rPr lang="en-US" b="1" dirty="0" err="1">
                <a:solidFill>
                  <a:srgbClr val="F9AB5A"/>
                </a:solidFill>
              </a:rPr>
              <a:t>napi</a:t>
            </a:r>
            <a:r>
              <a:rPr lang="en-US" b="1" dirty="0">
                <a:solidFill>
                  <a:srgbClr val="F9AB5A"/>
                </a:solidFill>
              </a:rPr>
              <a:t> </a:t>
            </a:r>
            <a:r>
              <a:rPr lang="en-US" b="1" dirty="0" err="1">
                <a:solidFill>
                  <a:srgbClr val="F9AB5A"/>
                </a:solidFill>
              </a:rPr>
              <a:t>mentésének</a:t>
            </a:r>
            <a:r>
              <a:rPr lang="en-US" b="1" dirty="0">
                <a:solidFill>
                  <a:srgbClr val="F9AB5A"/>
                </a:solidFill>
              </a:rPr>
              <a:t> a </a:t>
            </a:r>
            <a:r>
              <a:rPr lang="en-US" b="1" dirty="0" err="1">
                <a:solidFill>
                  <a:srgbClr val="F9AB5A"/>
                </a:solidFill>
              </a:rPr>
              <a:t>célja</a:t>
            </a:r>
            <a:r>
              <a:rPr lang="en-US" b="1" dirty="0">
                <a:solidFill>
                  <a:srgbClr val="F9AB5A"/>
                </a:solidFill>
              </a:rPr>
              <a:t> </a:t>
            </a:r>
            <a:r>
              <a:rPr lang="en-US" b="1" dirty="0" err="1">
                <a:solidFill>
                  <a:srgbClr val="F9AB5A"/>
                </a:solidFill>
              </a:rPr>
              <a:t>és</a:t>
            </a:r>
            <a:r>
              <a:rPr lang="en-US" b="1" dirty="0">
                <a:solidFill>
                  <a:srgbClr val="F9AB5A"/>
                </a:solidFill>
              </a:rPr>
              <a:t> </a:t>
            </a:r>
            <a:r>
              <a:rPr lang="en-US" b="1" dirty="0" err="1">
                <a:solidFill>
                  <a:srgbClr val="F9AB5A"/>
                </a:solidFill>
              </a:rPr>
              <a:t>követelményei</a:t>
            </a:r>
            <a:endParaRPr lang="en-US" dirty="0" err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2104613"/>
            <a:ext cx="5350934" cy="35431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lnSpc>
                <a:spcPts val="1998"/>
              </a:lnSpc>
              <a:buFont typeface="Arial,Sans-Serif"/>
              <a:buChar char="•"/>
            </a:pPr>
            <a:r>
              <a:rPr lang="hu-HU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A hírportálokról készült mentések egy fontos </a:t>
            </a:r>
            <a:r>
              <a:rPr lang="hu-HU" dirty="0" err="1">
                <a:solidFill>
                  <a:srgbClr val="000000"/>
                </a:solidFill>
                <a:latin typeface="Aptos"/>
                <a:ea typeface="Arial"/>
                <a:cs typeface="Arial"/>
              </a:rPr>
              <a:t>különgyűjteményt</a:t>
            </a:r>
            <a:r>
              <a:rPr lang="hu-HU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 képeznek, amelynek számos felhasználási lehetősége van.</a:t>
            </a:r>
          </a:p>
          <a:p>
            <a:pPr marL="285750" indent="-285750">
              <a:lnSpc>
                <a:spcPts val="1998"/>
              </a:lnSpc>
              <a:buFont typeface="Arial,Sans-Serif"/>
              <a:buChar char="•"/>
            </a:pPr>
            <a:endParaRPr lang="hu-HU" dirty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marL="285750" indent="-285750">
              <a:lnSpc>
                <a:spcPts val="1998"/>
              </a:lnSpc>
              <a:buFont typeface="Arial,Sans-Serif"/>
              <a:buChar char="•"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A cél minden nap menteni </a:t>
            </a:r>
            <a:r>
              <a:rPr lang="hu-HU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 címlapot és híreket a lehető legjobb minőségben (lehetőleg minden működőképes legyen, a videók, képek, képgalériák, beágyazott közösségimédia-tartalmak, egyéb interaktív elemek használhatóak legyenek).</a:t>
            </a:r>
            <a:r>
              <a:rPr lang="hu-HU" sz="1800" b="0" i="0" dirty="0">
                <a:latin typeface="Aptos"/>
                <a:ea typeface="Arial"/>
                <a:cs typeface="Arial"/>
              </a:rPr>
              <a:t>​</a:t>
            </a:r>
            <a:endParaRPr lang="hu-HU"/>
          </a:p>
          <a:p>
            <a:pPr>
              <a:lnSpc>
                <a:spcPts val="1998"/>
              </a:lnSpc>
            </a:pPr>
            <a:endParaRPr lang="hu-HU" dirty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marL="285750" lvl="0" indent="-285750" algn="l" rtl="0">
              <a:lnSpc>
                <a:spcPts val="1998"/>
              </a:lnSpc>
              <a:buFont typeface="Arial,Sans-Serif"/>
              <a:buChar char="•"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Készüljön képernyőkép a nyitólapról.</a:t>
            </a:r>
            <a:r>
              <a:rPr lang="en-US" sz="1800" b="0" i="0" dirty="0">
                <a:latin typeface="Aptos"/>
                <a:ea typeface="Arial"/>
                <a:cs typeface="Arial"/>
              </a:rPr>
              <a:t>​</a:t>
            </a:r>
          </a:p>
          <a:p>
            <a:pPr marL="285750" indent="-285750">
              <a:lnSpc>
                <a:spcPts val="1998"/>
              </a:lnSpc>
              <a:buFont typeface="Arial,Sans-Serif"/>
              <a:buChar char="•"/>
            </a:pPr>
            <a:endParaRPr lang="hu-HU" dirty="0">
              <a:solidFill>
                <a:srgbClr val="000000"/>
              </a:solidFill>
              <a:latin typeface="Aptos"/>
              <a:ea typeface="Arial"/>
              <a:cs typeface="Arial"/>
            </a:endParaRPr>
          </a:p>
          <a:p>
            <a:pPr marL="285750" lvl="0" indent="-285750" algn="l">
              <a:lnSpc>
                <a:spcPts val="1998"/>
              </a:lnSpc>
              <a:buFont typeface="Arial,Sans-Serif"/>
              <a:buChar char="•"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Aptos"/>
                <a:ea typeface="Arial"/>
                <a:cs typeface="Arial"/>
              </a:rPr>
              <a:t>A napi hírekhez legyen egy navigációs felület.</a:t>
            </a:r>
            <a:r>
              <a:rPr lang="en-US" sz="1800" b="0" i="0" dirty="0">
                <a:latin typeface="Aptos"/>
                <a:ea typeface="Arial"/>
                <a:cs typeface="Arial"/>
              </a:rPr>
              <a:t>​</a:t>
            </a:r>
            <a:endParaRPr lang="en-US" dirty="0"/>
          </a:p>
        </p:txBody>
      </p:sp>
      <p:pic>
        <p:nvPicPr>
          <p:cNvPr id="3" name="Kép 2" descr="A képen szöveg, képernyőkép, ruházat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F6E49DAF-F6C4-655C-06CB-1803D54C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415" y="1712146"/>
            <a:ext cx="5501242" cy="43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képernyőkép, szoftver, Multimédiás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D2337219-C7CA-5AEC-BACE-541213F78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025"/>
            <a:ext cx="12192000" cy="51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12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05056" cy="1345355"/>
          </a:xfrm>
        </p:spPr>
        <p:txBody>
          <a:bodyPr>
            <a:normAutofit fontScale="90000"/>
          </a:bodyPr>
          <a:lstStyle/>
          <a:p>
            <a:r>
              <a:rPr lang="en-HU" b="1" dirty="0">
                <a:solidFill>
                  <a:srgbClr val="F9AB5A"/>
                </a:solidFill>
              </a:rPr>
              <a:t>444.hu </a:t>
            </a:r>
            <a:r>
              <a:rPr lang="en-HU" b="1" dirty="0" err="1">
                <a:solidFill>
                  <a:srgbClr val="F9AB5A"/>
                </a:solidFill>
              </a:rPr>
              <a:t>hírfolyam</a:t>
            </a:r>
            <a:r>
              <a:rPr lang="en-HU" b="1" dirty="0">
                <a:solidFill>
                  <a:srgbClr val="F9AB5A"/>
                </a:solidFill>
              </a:rPr>
              <a:t> (URL- </a:t>
            </a:r>
            <a:r>
              <a:rPr lang="en-HU" b="1" dirty="0" err="1">
                <a:solidFill>
                  <a:srgbClr val="F9AB5A"/>
                </a:solidFill>
              </a:rPr>
              <a:t>lekérdezés</a:t>
            </a:r>
            <a:r>
              <a:rPr lang="en-HU" b="1" dirty="0">
                <a:solidFill>
                  <a:srgbClr val="F9AB5A"/>
                </a:solidFill>
              </a:rPr>
              <a:t> API-n + </a:t>
            </a:r>
            <a:r>
              <a:rPr lang="en-HU" b="1">
                <a:solidFill>
                  <a:srgbClr val="F9AB5A"/>
                </a:solidFill>
              </a:rPr>
              <a:t>custom </a:t>
            </a:r>
            <a:r>
              <a:rPr lang="en-HU" b="1" dirty="0">
                <a:solidFill>
                  <a:srgbClr val="F9AB5A"/>
                </a:solidFill>
              </a:rPr>
              <a:t>behavior)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pic>
        <p:nvPicPr>
          <p:cNvPr id="3" name="Kép 2" descr="A képen szöveg, képernyőkép látható&#10;&#10;Lehet, hogy az AI által létrehozott tartalom helytelen.">
            <a:extLst>
              <a:ext uri="{FF2B5EF4-FFF2-40B4-BE49-F238E27FC236}">
                <a16:creationId xmlns:a16="http://schemas.microsoft.com/office/drawing/2014/main" id="{5612C12B-BACE-8119-14FA-620E5F9B4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69" y="-4577"/>
            <a:ext cx="5362575" cy="61150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AAA00DB-B03E-9332-026C-3BC26DFF5E26}"/>
              </a:ext>
            </a:extLst>
          </p:cNvPr>
          <p:cNvSpPr txBox="1"/>
          <p:nvPr/>
        </p:nvSpPr>
        <p:spPr>
          <a:xfrm>
            <a:off x="841169" y="1885208"/>
            <a:ext cx="505691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 template YAML:</a:t>
            </a:r>
          </a:p>
          <a:p>
            <a:endParaRPr lang="en-US" dirty="0"/>
          </a:p>
          <a:p>
            <a:r>
              <a:rPr lang="en-US" dirty="0">
                <a:latin typeface="Consolas"/>
              </a:rPr>
              <a:t>seeds:</a:t>
            </a:r>
            <a:endParaRPr lang="hu-HU">
              <a:latin typeface="Consolas"/>
            </a:endParaRPr>
          </a:p>
          <a:p>
            <a:r>
              <a:rPr lang="en-US" dirty="0">
                <a:latin typeface="Consolas"/>
              </a:rPr>
              <a:t>   - </a:t>
            </a:r>
            <a:r>
              <a:rPr lang="en-US" err="1">
                <a:latin typeface="Consolas"/>
              </a:rPr>
              <a:t>url</a:t>
            </a:r>
            <a:r>
              <a:rPr lang="en-US" dirty="0">
                <a:latin typeface="Consolas"/>
              </a:rPr>
              <a:t>: </a:t>
            </a:r>
            <a:r>
              <a:rPr lang="en-US" dirty="0">
                <a:latin typeface="Consolas"/>
                <a:ea typeface="+mn-lt"/>
                <a:cs typeface="+mn-lt"/>
              </a:rPr>
              <a:t>https://444.hu/archivum/</a:t>
            </a:r>
            <a:endParaRPr lang="en-US" dirty="0">
              <a:latin typeface="Consolas"/>
            </a:endParaRPr>
          </a:p>
          <a:p>
            <a:r>
              <a:rPr lang="en-US" dirty="0">
                <a:latin typeface="Consolas"/>
              </a:rPr>
              <a:t>   </a:t>
            </a:r>
            <a:r>
              <a:rPr lang="en-US" dirty="0">
                <a:highlight>
                  <a:srgbClr val="00FF00"/>
                </a:highlight>
                <a:latin typeface="Consolas"/>
              </a:rPr>
              <a:t>#SEED_URLS#</a:t>
            </a:r>
          </a:p>
          <a:p>
            <a:r>
              <a:rPr lang="en-US" err="1">
                <a:latin typeface="Consolas"/>
              </a:rPr>
              <a:t>blockAds</a:t>
            </a:r>
            <a:r>
              <a:rPr lang="en-US" dirty="0">
                <a:latin typeface="Consolas"/>
              </a:rPr>
              <a:t>: "true"</a:t>
            </a:r>
          </a:p>
          <a:p>
            <a:r>
              <a:rPr lang="en-US" dirty="0">
                <a:latin typeface="Consolas"/>
              </a:rPr>
              <a:t>collection: "444"</a:t>
            </a:r>
          </a:p>
          <a:p>
            <a:r>
              <a:rPr lang="en-US" err="1">
                <a:latin typeface="Consolas"/>
              </a:rPr>
              <a:t>warcPrefix</a:t>
            </a:r>
            <a:r>
              <a:rPr lang="en-US" dirty="0">
                <a:latin typeface="Consolas"/>
              </a:rPr>
              <a:t>: "HIROLDAL_444"</a:t>
            </a:r>
          </a:p>
          <a:p>
            <a:r>
              <a:rPr lang="en-US" err="1">
                <a:latin typeface="Consolas"/>
              </a:rPr>
              <a:t>userAgent</a:t>
            </a:r>
            <a:r>
              <a:rPr lang="en-US" dirty="0">
                <a:latin typeface="Consolas"/>
              </a:rPr>
              <a:t>: "Mozilla/5.0 (Windows NT 10.0; Win64; x64) </a:t>
            </a:r>
            <a:r>
              <a:rPr lang="en-US" err="1">
                <a:latin typeface="Consolas"/>
              </a:rPr>
              <a:t>AppleWebKit</a:t>
            </a:r>
            <a:r>
              <a:rPr lang="en-US" dirty="0">
                <a:latin typeface="Consolas"/>
              </a:rPr>
              <a:t>/537.36 (KHTML, like Gecko) Chrome/124.0.0.0 Safari/537.36"</a:t>
            </a:r>
          </a:p>
          <a:p>
            <a:r>
              <a:rPr lang="en-US" err="1">
                <a:latin typeface="Consolas"/>
              </a:rPr>
              <a:t>rolloverSize</a:t>
            </a:r>
            <a:r>
              <a:rPr lang="en-US" dirty="0">
                <a:latin typeface="Consolas"/>
              </a:rPr>
              <a:t>: 3000000000</a:t>
            </a:r>
          </a:p>
          <a:p>
            <a:r>
              <a:rPr lang="en-US" err="1">
                <a:latin typeface="Consolas"/>
              </a:rPr>
              <a:t>blockRules</a:t>
            </a:r>
            <a:r>
              <a:rPr lang="en-US" dirty="0">
                <a:latin typeface="Consolas"/>
              </a:rPr>
              <a:t>:</a:t>
            </a:r>
          </a:p>
          <a:p>
            <a:r>
              <a:rPr lang="en-US" dirty="0">
                <a:latin typeface="Consolas"/>
              </a:rPr>
              <a:t>   - </a:t>
            </a:r>
            <a:r>
              <a:rPr lang="en-US" err="1">
                <a:latin typeface="Consolas"/>
              </a:rPr>
              <a:t>url</a:t>
            </a:r>
            <a:r>
              <a:rPr lang="en-US" dirty="0">
                <a:latin typeface="Consolas"/>
              </a:rPr>
              <a:t>: https://cmp.inmobi.com/.*</a:t>
            </a:r>
            <a:endParaRPr lang="en-US">
              <a:latin typeface="Consolas"/>
            </a:endParaRPr>
          </a:p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33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 dirty="0" err="1">
                <a:solidFill>
                  <a:srgbClr val="F9AB5A"/>
                </a:solidFill>
              </a:rPr>
              <a:t>Összegzés</a:t>
            </a:r>
            <a:r>
              <a:rPr lang="en-HU" b="1" dirty="0">
                <a:solidFill>
                  <a:srgbClr val="F9AB5A"/>
                </a:solidFill>
              </a:rPr>
              <a:t>, </a:t>
            </a:r>
            <a:r>
              <a:rPr lang="en-HU" b="1" dirty="0" err="1">
                <a:solidFill>
                  <a:srgbClr val="F9AB5A"/>
                </a:solidFill>
              </a:rPr>
              <a:t>tanulságok</a:t>
            </a:r>
            <a:r>
              <a:rPr lang="en-HU" b="1">
                <a:solidFill>
                  <a:srgbClr val="F9AB5A"/>
                </a:solidFill>
              </a:rPr>
              <a:t>, tervek</a:t>
            </a:r>
            <a:endParaRPr lang="en-HU" b="1" dirty="0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10515600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Havonta kb. 200 GB tartalmat mentünk jelenleg a 6 legnagyobb hírportálról, a napi mentések portálonként átlagosan kb. 1 GB méretűek.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Tervezzük folyamatosan bővíteni a gyűjteményt, a legnagyobb problémát az informatikai erőforrások szűkössége jelenti (jelenleg sem tudunk sok </a:t>
            </a:r>
            <a:r>
              <a:rPr lang="hu-HU" dirty="0" err="1"/>
              <a:t>crawlt</a:t>
            </a:r>
            <a:r>
              <a:rPr lang="hu-HU" dirty="0"/>
              <a:t> futtatni párhuzamosan a processzor- és memóriaigény miatt, valamint kevés a tárhely). Szeretnénk a hírportálok fizetős tartalmát is menteni, ehhez szerződést kell kötnünk a tartalomszolgáltatókkal.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A bővítésben sokat segítene, ha a </a:t>
            </a:r>
            <a:r>
              <a:rPr lang="hu-HU" dirty="0" err="1"/>
              <a:t>Browsertrixben</a:t>
            </a:r>
            <a:r>
              <a:rPr lang="hu-HU" dirty="0"/>
              <a:t> lenne beépített </a:t>
            </a:r>
            <a:r>
              <a:rPr lang="hu-HU" dirty="0" err="1"/>
              <a:t>deduplikáció</a:t>
            </a:r>
            <a:r>
              <a:rPr lang="hu-HU" dirty="0"/>
              <a:t>, mert akkor nem feltétlenül lenne szükség portálonként csak a napi híreket tartalmazó oldalak felderítésére.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Ez utóbbi miatt a fenntarthatóság problémát jelent, hiszen az adott portálra szabott scriptek és konfigurációk csak addig működnek, amíg a hírfolyamok felépítése változatlan. Így folyamatosan </a:t>
            </a:r>
            <a:r>
              <a:rPr lang="hu-HU" dirty="0" err="1"/>
              <a:t>monitorozni</a:t>
            </a:r>
            <a:r>
              <a:rPr lang="hu-HU" dirty="0"/>
              <a:t> kell a portálok működését, a megszokottnál gyakrabban kell ellenőrizni a mentések minőségét.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Mindezek mellett nagy haszonnal kecsegtetnek a napi mentések, hiszen számos lehetőséget rejtenek a hasznosulásra (társadalomtudományi kutatások, nyelvimodell-építés).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9252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47365" y="1546412"/>
            <a:ext cx="7234517" cy="3785652"/>
          </a:xfrm>
          <a:prstGeom prst="rect">
            <a:avLst/>
          </a:prstGeom>
          <a:solidFill>
            <a:schemeClr val="bg1"/>
          </a:solidFill>
          <a:ln w="28575">
            <a:solidFill>
              <a:srgbClr val="F9AB5A"/>
            </a:solidFill>
          </a:ln>
        </p:spPr>
        <p:txBody>
          <a:bodyPr wrap="square" rtlCol="0">
            <a:spAutoFit/>
          </a:bodyPr>
          <a:lstStyle/>
          <a:p>
            <a:endParaRPr lang="hu-HU" sz="3600" b="1">
              <a:solidFill>
                <a:srgbClr val="F9AB5A"/>
              </a:solidFill>
              <a:latin typeface="+mj-lt"/>
            </a:endParaRPr>
          </a:p>
          <a:p>
            <a:pPr algn="ctr"/>
            <a:r>
              <a:rPr lang="hu-HU" sz="3600" b="1">
                <a:solidFill>
                  <a:srgbClr val="F9AB5A"/>
                </a:solidFill>
                <a:latin typeface="+mj-lt"/>
              </a:rPr>
              <a:t>Köszönöm a figyelmet!</a:t>
            </a:r>
          </a:p>
          <a:p>
            <a:pPr algn="ctr"/>
            <a:endParaRPr lang="hu-HU" sz="3600" b="1">
              <a:solidFill>
                <a:srgbClr val="F9AB5A"/>
              </a:solidFill>
              <a:latin typeface="+mj-lt"/>
            </a:endParaRPr>
          </a:p>
          <a:p>
            <a:pPr algn="ctr"/>
            <a:r>
              <a:rPr lang="hu-HU" sz="2400">
                <a:latin typeface="Open Sans"/>
              </a:rPr>
              <a:t>webarchivum.oszk.hu</a:t>
            </a:r>
          </a:p>
          <a:p>
            <a:pPr algn="ctr"/>
            <a:endParaRPr lang="hu-HU" sz="2400" b="1">
              <a:latin typeface="Open Sans"/>
            </a:endParaRPr>
          </a:p>
          <a:p>
            <a:pPr algn="ctr"/>
            <a:r>
              <a:rPr lang="hu-HU" sz="2400">
                <a:latin typeface="Open Sans"/>
              </a:rPr>
              <a:t>kalcso.gyula@oszk.hu</a:t>
            </a:r>
          </a:p>
          <a:p>
            <a:pPr algn="ctr"/>
            <a:r>
              <a:rPr lang="hu-HU" sz="2400">
                <a:latin typeface="Open Sans"/>
              </a:rPr>
              <a:t>webarchivum@oszk.hu</a:t>
            </a:r>
          </a:p>
          <a:p>
            <a:pPr algn="ctr"/>
            <a:endParaRPr lang="hu-HU" sz="3600" b="1">
              <a:solidFill>
                <a:srgbClr val="F9AB5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37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93" y="-1764"/>
            <a:ext cx="10515600" cy="1128007"/>
          </a:xfrm>
        </p:spPr>
        <p:txBody>
          <a:bodyPr/>
          <a:lstStyle/>
          <a:p>
            <a:r>
              <a:rPr lang="hu-HU" b="1" dirty="0" err="1">
                <a:solidFill>
                  <a:srgbClr val="F9AB5A"/>
                </a:solidFill>
              </a:rPr>
              <a:t>Heritrix</a:t>
            </a:r>
            <a:r>
              <a:rPr lang="hu-HU" b="1" dirty="0">
                <a:solidFill>
                  <a:srgbClr val="F9AB5A"/>
                </a:solidFill>
              </a:rPr>
              <a:t> </a:t>
            </a:r>
            <a:r>
              <a:rPr lang="hu-HU" b="1" dirty="0" err="1">
                <a:solidFill>
                  <a:srgbClr val="F9AB5A"/>
                </a:solidFill>
              </a:rPr>
              <a:t>vs</a:t>
            </a:r>
            <a:r>
              <a:rPr lang="hu-HU" b="1" dirty="0">
                <a:solidFill>
                  <a:srgbClr val="F9AB5A"/>
                </a:solidFill>
              </a:rPr>
              <a:t>. </a:t>
            </a:r>
            <a:r>
              <a:rPr lang="hu-HU" b="1" dirty="0" err="1">
                <a:solidFill>
                  <a:srgbClr val="F9AB5A"/>
                </a:solidFill>
              </a:rPr>
              <a:t>Browsertrix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4F0D4287-BE8B-D82A-16A6-D26BDF8E5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62667"/>
              </p:ext>
            </p:extLst>
          </p:nvPr>
        </p:nvGraphicFramePr>
        <p:xfrm>
          <a:off x="-2565" y="1128890"/>
          <a:ext cx="12191995" cy="497924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368377">
                  <a:extLst>
                    <a:ext uri="{9D8B030D-6E8A-4147-A177-3AD203B41FA5}">
                      <a16:colId xmlns:a16="http://schemas.microsoft.com/office/drawing/2014/main" val="1761899710"/>
                    </a:ext>
                  </a:extLst>
                </a:gridCol>
                <a:gridCol w="4911809">
                  <a:extLst>
                    <a:ext uri="{9D8B030D-6E8A-4147-A177-3AD203B41FA5}">
                      <a16:colId xmlns:a16="http://schemas.microsoft.com/office/drawing/2014/main" val="356065848"/>
                    </a:ext>
                  </a:extLst>
                </a:gridCol>
                <a:gridCol w="4911809">
                  <a:extLst>
                    <a:ext uri="{9D8B030D-6E8A-4147-A177-3AD203B41FA5}">
                      <a16:colId xmlns:a16="http://schemas.microsoft.com/office/drawing/2014/main" val="1189773861"/>
                    </a:ext>
                  </a:extLst>
                </a:gridCol>
              </a:tblGrid>
              <a:tr h="26225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hu-HU" sz="1200" dirty="0"/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600" b="1" dirty="0" err="1"/>
                        <a:t>Heritrix</a:t>
                      </a:r>
                      <a:endParaRPr lang="hu-HU" sz="1600" b="1" dirty="0"/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600" b="1" dirty="0" err="1"/>
                        <a:t>Browsertrix</a:t>
                      </a:r>
                    </a:p>
                  </a:txBody>
                  <a:tcPr anchor="ctr">
                    <a:lnT w="12700">
                      <a:solidFill>
                        <a:schemeClr val="tx1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1506496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/>
                        <a:t>Fejlesztő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Internet </a:t>
                      </a:r>
                      <a:r>
                        <a:rPr lang="hu-HU" sz="1200" dirty="0" err="1"/>
                        <a:t>Archive</a:t>
                      </a:r>
                      <a:r>
                        <a:rPr lang="hu-HU" sz="1200" dirty="0"/>
                        <a:t> (Java-alapú, 2003-tól)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 err="1"/>
                        <a:t>Webrecorder</a:t>
                      </a:r>
                      <a:r>
                        <a:rPr lang="hu-HU" sz="1200" dirty="0"/>
                        <a:t> (</a:t>
                      </a:r>
                      <a:r>
                        <a:rPr lang="hu-HU" sz="1200" dirty="0" err="1"/>
                        <a:t>TypeScript</a:t>
                      </a:r>
                      <a:r>
                        <a:rPr lang="hu-HU" sz="1200" dirty="0"/>
                        <a:t>/Python alapú, 2015-től)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584173"/>
                  </a:ext>
                </a:extLst>
              </a:tr>
              <a:tr h="2622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/>
                        <a:t>Technológia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HTTP-alapú </a:t>
                      </a:r>
                      <a:r>
                        <a:rPr lang="hu-HU" sz="1200" dirty="0" err="1"/>
                        <a:t>crawler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Böngészőalapú </a:t>
                      </a:r>
                      <a:r>
                        <a:rPr lang="hu-HU" sz="1200" dirty="0" err="1"/>
                        <a:t>crawler</a:t>
                      </a:r>
                      <a:endParaRPr lang="hu-H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715717"/>
                  </a:ext>
                </a:extLst>
              </a:tr>
              <a:tr h="2622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 err="1"/>
                        <a:t>Renderelés</a:t>
                      </a:r>
                      <a:endParaRPr lang="hu-H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Nem </a:t>
                      </a:r>
                      <a:r>
                        <a:rPr lang="hu-HU" sz="1200" err="1"/>
                        <a:t>renderel</a:t>
                      </a:r>
                      <a:r>
                        <a:rPr lang="hu-HU" sz="1200" dirty="0"/>
                        <a:t> JavaScriptet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Teljes </a:t>
                      </a:r>
                      <a:r>
                        <a:rPr lang="hu-HU" sz="1200" dirty="0" err="1"/>
                        <a:t>böngészőrenderelés</a:t>
                      </a:r>
                      <a:r>
                        <a:rPr lang="hu-HU" sz="1200" dirty="0"/>
                        <a:t> (</a:t>
                      </a:r>
                      <a:r>
                        <a:rPr lang="hu-HU" sz="1200" dirty="0" err="1"/>
                        <a:t>Brave</a:t>
                      </a:r>
                      <a:r>
                        <a:rPr lang="hu-HU" sz="1200" dirty="0"/>
                        <a:t>/</a:t>
                      </a:r>
                      <a:r>
                        <a:rPr lang="hu-HU" sz="1200" dirty="0" err="1"/>
                        <a:t>Puppeteer</a:t>
                      </a:r>
                      <a:r>
                        <a:rPr lang="hu-HU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29362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/>
                        <a:t>Mentett tartalom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HTTP-válaszokat (HTML, CSS, képek stb.)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A böngésző által látott teljes DOM-ot, hálózati forgalmat, médiaelemeket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000137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/>
                        <a:t>Célrendszer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Főként hagyományos, statikus weboldalak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A hagyományos HTML-alapú oldalakon túl dinamikus, JavaScript-alapú webalkalmazások (SPA, </a:t>
                      </a:r>
                      <a:r>
                        <a:rPr lang="hu-HU" sz="1200" dirty="0" err="1"/>
                        <a:t>React</a:t>
                      </a:r>
                      <a:r>
                        <a:rPr lang="hu-HU" sz="1200" dirty="0"/>
                        <a:t>, </a:t>
                      </a:r>
                      <a:r>
                        <a:rPr lang="hu-HU" sz="1200" dirty="0" err="1"/>
                        <a:t>Vue</a:t>
                      </a:r>
                      <a:r>
                        <a:rPr lang="hu-HU" sz="1200" dirty="0"/>
                        <a:t>, </a:t>
                      </a:r>
                      <a:r>
                        <a:rPr lang="hu-HU" sz="1200" dirty="0" err="1"/>
                        <a:t>Angular</a:t>
                      </a:r>
                      <a:r>
                        <a:rPr lang="hu-HU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305012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/>
                        <a:t>Kimenet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WARC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WARC, WACZ + CDX + metaadatok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062712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/>
                        <a:t>Sebesség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Gyors, kis erőforrásigényű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Lassabb, mert valódi böngészőt futtat minden oldalhoz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326448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/>
                        <a:t>Fókusz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Teljes </a:t>
                      </a:r>
                      <a:r>
                        <a:rPr lang="hu-HU" sz="1200" dirty="0" err="1"/>
                        <a:t>domainek</a:t>
                      </a:r>
                      <a:r>
                        <a:rPr lang="hu-HU" sz="1200" dirty="0"/>
                        <a:t>, nagy tömegű </a:t>
                      </a:r>
                      <a:r>
                        <a:rPr lang="hu-HU" sz="1200" dirty="0" err="1"/>
                        <a:t>crawl</a:t>
                      </a:r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Magas minőségű archiválás (a felhasználói élmény megőrzése)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242152"/>
                  </a:ext>
                </a:extLst>
              </a:tr>
              <a:tr h="2622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/>
                        <a:t>Robots.txt kezelése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Beépített, RFC 9309-kompatibilis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200" dirty="0"/>
                        <a:t>Fejlesztés alatt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928897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/>
                        <a:t>Átirányítások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HTTP </a:t>
                      </a:r>
                      <a:r>
                        <a:rPr lang="hu-HU" sz="1200" dirty="0" err="1"/>
                        <a:t>requesteket</a:t>
                      </a:r>
                      <a:r>
                        <a:rPr lang="hu-HU" sz="1200" dirty="0"/>
                        <a:t> követ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A böngésző látja a kliensoldali átirányításokat is (</a:t>
                      </a:r>
                      <a:r>
                        <a:rPr lang="hu-HU" sz="1200" err="1"/>
                        <a:t>meta-refresh</a:t>
                      </a:r>
                      <a:r>
                        <a:rPr lang="hu-HU" sz="1200" dirty="0"/>
                        <a:t>, JS </a:t>
                      </a:r>
                      <a:r>
                        <a:rPr lang="hu-HU" sz="1200" err="1"/>
                        <a:t>redirect</a:t>
                      </a:r>
                      <a:r>
                        <a:rPr lang="hu-HU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584333"/>
                  </a:ext>
                </a:extLst>
              </a:tr>
              <a:tr h="2622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/>
                        <a:t>Konfiguráció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XML, sok paraméter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YAML, egyszerűbb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852785"/>
                  </a:ext>
                </a:extLst>
              </a:tr>
              <a:tr h="2622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400" b="1" dirty="0"/>
                        <a:t>Használat</a:t>
                      </a:r>
                    </a:p>
                  </a:txBody>
                  <a:tcPr anchor="ctr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Tömeges archívumépítésre (pl. </a:t>
                      </a:r>
                      <a:r>
                        <a:rPr lang="hu-HU" sz="1200" dirty="0" err="1"/>
                        <a:t>domain</a:t>
                      </a:r>
                      <a:r>
                        <a:rPr lang="hu-HU" sz="1200" dirty="0"/>
                        <a:t> </a:t>
                      </a:r>
                      <a:r>
                        <a:rPr lang="hu-HU" sz="1200" dirty="0" err="1"/>
                        <a:t>crawl</a:t>
                      </a:r>
                      <a:r>
                        <a:rPr lang="hu-HU" sz="1200" dirty="0"/>
                        <a:t>), </a:t>
                      </a:r>
                      <a:r>
                        <a:rPr lang="hu-HU" sz="1200" dirty="0" err="1"/>
                        <a:t>deduplikációval</a:t>
                      </a:r>
                      <a:r>
                        <a:rPr lang="hu-HU" sz="1200" dirty="0"/>
                        <a:t> működik</a:t>
                      </a:r>
                    </a:p>
                  </a:txBody>
                  <a:tcPr anchor="ctr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u-HU" sz="1200" dirty="0"/>
                        <a:t>Jó minőségű mentések készítésére, </a:t>
                      </a:r>
                      <a:r>
                        <a:rPr lang="hu-HU" sz="1200" dirty="0" err="1"/>
                        <a:t>deduplikáció</a:t>
                      </a:r>
                      <a:r>
                        <a:rPr lang="hu-HU" sz="1200" dirty="0"/>
                        <a:t> csak </a:t>
                      </a:r>
                      <a:r>
                        <a:rPr lang="hu-HU" sz="1200" dirty="0" err="1"/>
                        <a:t>crawlonként</a:t>
                      </a:r>
                      <a:r>
                        <a:rPr lang="hu-HU" sz="1200" dirty="0"/>
                        <a:t> van</a:t>
                      </a:r>
                    </a:p>
                  </a:txBody>
                  <a:tcPr anchor="ctr"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602367"/>
                  </a:ext>
                </a:extLst>
              </a:tr>
            </a:tbl>
          </a:graphicData>
        </a:graphic>
      </p:graphicFrame>
      <p:pic>
        <p:nvPicPr>
          <p:cNvPr id="6" name="Kép 5">
            <a:extLst>
              <a:ext uri="{FF2B5EF4-FFF2-40B4-BE49-F238E27FC236}">
                <a16:creationId xmlns:a16="http://schemas.microsoft.com/office/drawing/2014/main" id="{38390F97-399C-74E0-00BF-A534787FB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938" y="1126609"/>
            <a:ext cx="1109477" cy="31976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A8482A4-1BCB-BBFC-ACFF-2B547E9BA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581" y="1132484"/>
            <a:ext cx="1784268" cy="3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3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képernyőkép, Operációs rendszer, tervezés látható&#10;&#10;Lehet, hogy az AI által létrehozott tartalom helytelen.">
            <a:extLst>
              <a:ext uri="{FF2B5EF4-FFF2-40B4-BE49-F238E27FC236}">
                <a16:creationId xmlns:a16="http://schemas.microsoft.com/office/drawing/2014/main" id="{C6D7912E-E758-29C7-063C-F8E03A4B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78" r="18809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5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webarchivum.oszk.hu/honlap/tanfolyam/browsertrix_cloud.png">
            <a:extLst>
              <a:ext uri="{FF2B5EF4-FFF2-40B4-BE49-F238E27FC236}">
                <a16:creationId xmlns:a16="http://schemas.microsoft.com/office/drawing/2014/main" id="{23A011C8-96AB-CB89-E679-5BDF13C1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65" y="117"/>
            <a:ext cx="10917062" cy="68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0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webarchivum.oszk.hu/honlap/tanfolyam/browsertrix_crawl.jpg">
            <a:extLst>
              <a:ext uri="{FF2B5EF4-FFF2-40B4-BE49-F238E27FC236}">
                <a16:creationId xmlns:a16="http://schemas.microsoft.com/office/drawing/2014/main" id="{86C3B84F-5159-C96F-04D3-E03F0915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35" y="1352"/>
            <a:ext cx="8557331" cy="68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webarchivum.oszk.hu/honlap/tanfolyam/browsertrix_config.jpg">
            <a:extLst>
              <a:ext uri="{FF2B5EF4-FFF2-40B4-BE49-F238E27FC236}">
                <a16:creationId xmlns:a16="http://schemas.microsoft.com/office/drawing/2014/main" id="{6E465307-2895-9019-0C38-504F78F6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71" y="-3732"/>
            <a:ext cx="8558857" cy="68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5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, elektronika, képernyőkép, Betűtípus látható&#10;&#10;Lehet, hogy az AI által létrehozott tartalom helytelen.">
            <a:extLst>
              <a:ext uri="{FF2B5EF4-FFF2-40B4-BE49-F238E27FC236}">
                <a16:creationId xmlns:a16="http://schemas.microsoft.com/office/drawing/2014/main" id="{1609B23D-D1C9-2EBD-5325-67E4A0BDD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79720"/>
            <a:ext cx="10905066" cy="38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6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 dirty="0">
                <a:solidFill>
                  <a:srgbClr val="F9AB5A"/>
                </a:solidFill>
              </a:rPr>
              <a:t>A </a:t>
            </a:r>
            <a:r>
              <a:rPr lang="en-HU" b="1" dirty="0" err="1">
                <a:solidFill>
                  <a:srgbClr val="F9AB5A"/>
                </a:solidFill>
              </a:rPr>
              <a:t>Browsertrix</a:t>
            </a:r>
            <a:r>
              <a:rPr lang="en-HU" b="1" dirty="0">
                <a:solidFill>
                  <a:srgbClr val="F9AB5A"/>
                </a:solidFill>
              </a:rPr>
              <a:t> crawler </a:t>
            </a:r>
            <a:r>
              <a:rPr lang="en-HU" b="1" dirty="0" err="1">
                <a:solidFill>
                  <a:srgbClr val="F9AB5A"/>
                </a:solidFill>
              </a:rPr>
              <a:t>fontosabb</a:t>
            </a:r>
            <a:r>
              <a:rPr lang="en-HU" b="1" dirty="0">
                <a:solidFill>
                  <a:srgbClr val="F9AB5A"/>
                </a:solidFill>
              </a:rPr>
              <a:t> </a:t>
            </a:r>
            <a:r>
              <a:rPr lang="en-HU" b="1">
                <a:solidFill>
                  <a:srgbClr val="F9AB5A"/>
                </a:solidFill>
              </a:rPr>
              <a:t>tulajdonságai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958417"/>
            <a:ext cx="10515600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ea typeface="+mn-lt"/>
                <a:cs typeface="+mn-lt"/>
              </a:rPr>
              <a:t> Konténerben indítható, böngészőalapú </a:t>
            </a:r>
            <a:r>
              <a:rPr lang="hu-HU" sz="1500" err="1">
                <a:ea typeface="+mn-lt"/>
                <a:cs typeface="+mn-lt"/>
              </a:rPr>
              <a:t>crawl</a:t>
            </a:r>
            <a:r>
              <a:rPr lang="hu-HU" sz="1500" dirty="0">
                <a:ea typeface="+mn-lt"/>
                <a:cs typeface="+mn-lt"/>
              </a:rPr>
              <a:t> </a:t>
            </a:r>
            <a:r>
              <a:rPr lang="hu-HU" sz="1500" err="1">
                <a:ea typeface="+mn-lt"/>
                <a:cs typeface="+mn-lt"/>
              </a:rPr>
              <a:t>headless</a:t>
            </a:r>
            <a:r>
              <a:rPr lang="hu-HU" sz="1500" dirty="0">
                <a:ea typeface="+mn-lt"/>
                <a:cs typeface="+mn-lt"/>
              </a:rPr>
              <a:t>/</a:t>
            </a:r>
            <a:r>
              <a:rPr lang="hu-HU" sz="1500" err="1">
                <a:ea typeface="+mn-lt"/>
                <a:cs typeface="+mn-lt"/>
              </a:rPr>
              <a:t>headful</a:t>
            </a:r>
            <a:r>
              <a:rPr lang="hu-HU" sz="1500" dirty="0">
                <a:ea typeface="+mn-lt"/>
                <a:cs typeface="+mn-lt"/>
              </a:rPr>
              <a:t> böngészővel, amely több ablakban futtatja az oldalakat.</a:t>
            </a:r>
            <a:endParaRPr lang="hu-HU" sz="1500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ea typeface="+mn-lt"/>
                <a:cs typeface="+mn-lt"/>
              </a:rPr>
              <a:t> Egyedi böngészőviselkedések támogatása a </a:t>
            </a:r>
            <a:r>
              <a:rPr lang="hu-HU" sz="1500" dirty="0" err="1">
                <a:ea typeface="+mn-lt"/>
                <a:cs typeface="+mn-lt"/>
              </a:rPr>
              <a:t>Browsertrix</a:t>
            </a:r>
            <a:r>
              <a:rPr lang="hu-HU" sz="1500" dirty="0">
                <a:ea typeface="+mn-lt"/>
                <a:cs typeface="+mn-lt"/>
              </a:rPr>
              <a:t> </a:t>
            </a:r>
            <a:r>
              <a:rPr lang="hu-HU" sz="1500" dirty="0" err="1">
                <a:ea typeface="+mn-lt"/>
                <a:cs typeface="+mn-lt"/>
              </a:rPr>
              <a:t>Behaviors</a:t>
            </a:r>
            <a:r>
              <a:rPr lang="hu-HU" sz="1500" dirty="0">
                <a:ea typeface="+mn-lt"/>
                <a:cs typeface="+mn-lt"/>
              </a:rPr>
              <a:t> segítségével, beleértve az automatikus görgetést, a videók automatikus lejátszását és a webhelyspecifikus viselkedéseket.</a:t>
            </a:r>
            <a:endParaRPr lang="hu-HU" sz="15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ea typeface="+mn-lt"/>
                <a:cs typeface="+mn-lt"/>
              </a:rPr>
              <a:t> YAML-alapú konfiguráció, fájlon vagy  parancssoron keresztül továbbítva.</a:t>
            </a:r>
            <a:endParaRPr lang="hu-HU" sz="1500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ea typeface="+mn-lt"/>
                <a:cs typeface="+mn-lt"/>
              </a:rPr>
              <a:t> </a:t>
            </a:r>
            <a:r>
              <a:rPr lang="hu-HU" sz="1500" err="1">
                <a:ea typeface="+mn-lt"/>
                <a:cs typeface="+mn-lt"/>
              </a:rPr>
              <a:t>Seedlisták</a:t>
            </a:r>
            <a:r>
              <a:rPr lang="hu-HU" sz="1500" dirty="0">
                <a:ea typeface="+mn-lt"/>
                <a:cs typeface="+mn-lt"/>
              </a:rPr>
              <a:t> és </a:t>
            </a:r>
            <a:r>
              <a:rPr lang="hu-HU" sz="1500" err="1">
                <a:ea typeface="+mn-lt"/>
                <a:cs typeface="+mn-lt"/>
              </a:rPr>
              <a:t>seedenkénti</a:t>
            </a:r>
            <a:r>
              <a:rPr lang="hu-HU" sz="1500" dirty="0">
                <a:ea typeface="+mn-lt"/>
                <a:cs typeface="+mn-lt"/>
              </a:rPr>
              <a:t> hatókörszabályok.</a:t>
            </a:r>
            <a:endParaRPr lang="hu-HU" sz="1500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ea typeface="+mn-lt"/>
                <a:cs typeface="+mn-lt"/>
              </a:rPr>
              <a:t> URL-blokkolási szabályok bizonyos URL-ek (beleértve az </a:t>
            </a:r>
            <a:r>
              <a:rPr lang="hu-HU" sz="1500" err="1">
                <a:ea typeface="+mn-lt"/>
                <a:cs typeface="+mn-lt"/>
              </a:rPr>
              <a:t>iframe</a:t>
            </a:r>
            <a:r>
              <a:rPr lang="hu-HU" sz="1500" dirty="0">
                <a:ea typeface="+mn-lt"/>
                <a:cs typeface="+mn-lt"/>
              </a:rPr>
              <a:t> URL-</a:t>
            </a:r>
            <a:r>
              <a:rPr lang="hu-HU" sz="1500" err="1">
                <a:ea typeface="+mn-lt"/>
                <a:cs typeface="+mn-lt"/>
              </a:rPr>
              <a:t>eket</a:t>
            </a:r>
            <a:r>
              <a:rPr lang="hu-HU" sz="1500" dirty="0">
                <a:ea typeface="+mn-lt"/>
                <a:cs typeface="+mn-lt"/>
              </a:rPr>
              <a:t> és/vagy az </a:t>
            </a:r>
            <a:r>
              <a:rPr lang="hu-HU" sz="1500" err="1">
                <a:ea typeface="+mn-lt"/>
                <a:cs typeface="+mn-lt"/>
              </a:rPr>
              <a:t>iframe</a:t>
            </a:r>
            <a:r>
              <a:rPr lang="hu-HU" sz="1500" dirty="0">
                <a:ea typeface="+mn-lt"/>
                <a:cs typeface="+mn-lt"/>
              </a:rPr>
              <a:t> tartalmakat) rögzítésének blokkolására.</a:t>
            </a:r>
            <a:endParaRPr lang="hu-HU" sz="1500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ea typeface="+mn-lt"/>
                <a:cs typeface="+mn-lt"/>
              </a:rPr>
              <a:t> </a:t>
            </a:r>
            <a:r>
              <a:rPr lang="hu-HU" sz="1500" dirty="0" err="1">
                <a:ea typeface="+mn-lt"/>
                <a:cs typeface="+mn-lt"/>
              </a:rPr>
              <a:t>Screencast</a:t>
            </a:r>
            <a:r>
              <a:rPr lang="hu-HU" sz="1500" dirty="0">
                <a:ea typeface="+mn-lt"/>
                <a:cs typeface="+mn-lt"/>
              </a:rPr>
              <a:t>: a </a:t>
            </a:r>
            <a:r>
              <a:rPr lang="hu-HU" sz="1500" dirty="0" err="1">
                <a:ea typeface="+mn-lt"/>
                <a:cs typeface="+mn-lt"/>
              </a:rPr>
              <a:t>crawl</a:t>
            </a:r>
            <a:r>
              <a:rPr lang="hu-HU" sz="1500" dirty="0">
                <a:ea typeface="+mn-lt"/>
                <a:cs typeface="+mn-lt"/>
              </a:rPr>
              <a:t> valós időben történő megtekintésének lehetősége. </a:t>
            </a:r>
            <a:endParaRPr lang="hu-HU" sz="1500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ea typeface="+mn-lt"/>
                <a:cs typeface="+mn-lt"/>
              </a:rPr>
              <a:t> Képernyőképek készítése: bélyegképek, teljes oldalas képernyőképek és/vagy a kezdeti oldalnézet készítésének a  lehetősége.</a:t>
            </a:r>
            <a:endParaRPr lang="hu-HU" sz="1500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ea typeface="+mn-lt"/>
                <a:cs typeface="+mn-lt"/>
              </a:rPr>
              <a:t> Böngészőprofilok interaktív vagy automatizált bejelentkezéssel történő létrehozásának és </a:t>
            </a:r>
            <a:r>
              <a:rPr lang="hu-HU" sz="1500" dirty="0" err="1">
                <a:ea typeface="+mn-lt"/>
                <a:cs typeface="+mn-lt"/>
              </a:rPr>
              <a:t>újrafelhasználásának</a:t>
            </a:r>
            <a:r>
              <a:rPr lang="hu-HU" sz="1500" dirty="0">
                <a:ea typeface="+mn-lt"/>
                <a:cs typeface="+mn-lt"/>
              </a:rPr>
              <a:t> lehetősége beágyazott böngésző használatával.</a:t>
            </a:r>
            <a:endParaRPr lang="hu-HU" sz="1500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1500" dirty="0">
                <a:ea typeface="+mn-lt"/>
                <a:cs typeface="+mn-lt"/>
              </a:rPr>
              <a:t> Minőségbiztosítási (QA) funkció: a meglévő mentések visszajátszásának elemzése és statisztikák készítése, összehasonlítható a böngésző által a mentett tartalom a </a:t>
            </a:r>
            <a:r>
              <a:rPr lang="hu-HU" sz="1500" err="1">
                <a:ea typeface="+mn-lt"/>
                <a:cs typeface="+mn-lt"/>
              </a:rPr>
              <a:t>visszajátszottal</a:t>
            </a:r>
            <a:r>
              <a:rPr lang="hu-HU" sz="1500" dirty="0">
                <a:ea typeface="+mn-lt"/>
                <a:cs typeface="+mn-lt"/>
              </a:rPr>
              <a:t>.</a:t>
            </a:r>
            <a:endParaRPr lang="hu-HU" sz="1500"/>
          </a:p>
        </p:txBody>
      </p:sp>
    </p:spTree>
    <p:extLst>
      <p:ext uri="{BB962C8B-B14F-4D97-AF65-F5344CB8AC3E}">
        <p14:creationId xmlns:p14="http://schemas.microsoft.com/office/powerpoint/2010/main" val="1506550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  <SharedWithUsers xmlns="a1cf89ef-f0b4-455b-9f6b-70e19379c44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7" ma:contentTypeDescription="Új dokumentum létrehozása." ma:contentTypeScope="" ma:versionID="4cdfc15658f5a155ebe2e4b920e9a853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2a8b8c0e29780191a2b9958e9cd05e4d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818E0E-0D5E-4A1B-9F96-016B388EE8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1A7AA1-6ABC-4CB2-9997-70626708DDDD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e005a41-a88f-4441-9026-a30c18d93dfc"/>
    <ds:schemaRef ds:uri="93b5c331-b593-45c8-bc88-1fbe7339d1d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01ACB42-DFBA-4106-A0C5-0698552D5DE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409</Words>
  <Application>Microsoft Office PowerPoint</Application>
  <PresentationFormat>Szélesvásznú</PresentationFormat>
  <Paragraphs>42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 Theme</vt:lpstr>
      <vt:lpstr>Hírportálok napi mentése Browsertrix crawlerrel</vt:lpstr>
      <vt:lpstr>A hírportálok napi mentésének a célja és követelményei</vt:lpstr>
      <vt:lpstr>Heritrix vs. Browsertrix</vt:lpstr>
      <vt:lpstr>PowerPoint-bemutató</vt:lpstr>
      <vt:lpstr>PowerPoint-bemutató</vt:lpstr>
      <vt:lpstr>PowerPoint-bemutató</vt:lpstr>
      <vt:lpstr>PowerPoint-bemutató</vt:lpstr>
      <vt:lpstr>PowerPoint-bemutató</vt:lpstr>
      <vt:lpstr>A Browsertrix crawler fontosabb tulajdonságai</vt:lpstr>
      <vt:lpstr>A hírportálok napi mentése</vt:lpstr>
      <vt:lpstr>24.hu nyitóoldal</vt:lpstr>
      <vt:lpstr>24.hu hírfolyam</vt:lpstr>
      <vt:lpstr>PowerPoint-bemutató</vt:lpstr>
      <vt:lpstr>hvg.hu hírfolyam (URL-scraping + crawl)</vt:lpstr>
      <vt:lpstr>PowerPoint-bemutató</vt:lpstr>
      <vt:lpstr>origo.hu hírfolyam (dátumszűrés + URL-scraping + crawl)</vt:lpstr>
      <vt:lpstr>PowerPoint-bemutató</vt:lpstr>
      <vt:lpstr>PowerPoint-bemutató</vt:lpstr>
      <vt:lpstr>PowerPoint-bemutató</vt:lpstr>
      <vt:lpstr>PowerPoint-bemutató</vt:lpstr>
      <vt:lpstr>444.hu hírfolyam (URL- lekérdezés API-n + custom behavior)</vt:lpstr>
      <vt:lpstr>Összegzés, tanulságok, tervek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Gergely Krizbai</dc:creator>
  <cp:lastModifiedBy>Kalcsó Gyula, dr.</cp:lastModifiedBy>
  <cp:revision>705</cp:revision>
  <dcterms:created xsi:type="dcterms:W3CDTF">2024-11-20T11:46:52Z</dcterms:created>
  <dcterms:modified xsi:type="dcterms:W3CDTF">2025-11-11T09:29:53Z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