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C66DF-ECF0-972B-DB77-E0A60149C399}" v="260" dt="2026-04-13T11:14:33.473"/>
    <p1510:client id="{FBF3CDE2-EF3B-2943-96BB-35262DB7B634}" v="344" dt="2026-04-13T14:07:09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csó Gyula " userId="a7f15326-fcec-454a-be13-15dd697f5939" providerId="ADAL" clId="{EB8CD080-24AB-4B35-8FEE-37ED79D25A66}"/>
    <pc:docChg chg="custSel addSld modSld">
      <pc:chgData name="Kalcsó Gyula " userId="a7f15326-fcec-454a-be13-15dd697f5939" providerId="ADAL" clId="{EB8CD080-24AB-4B35-8FEE-37ED79D25A66}" dt="2026-04-13T11:21:39.367" v="4"/>
      <pc:docMkLst>
        <pc:docMk/>
      </pc:docMkLst>
      <pc:sldChg chg="setBg">
        <pc:chgData name="Kalcsó Gyula " userId="a7f15326-fcec-454a-be13-15dd697f5939" providerId="ADAL" clId="{EB8CD080-24AB-4B35-8FEE-37ED79D25A66}" dt="2026-04-13T11:21:39.367" v="4"/>
        <pc:sldMkLst>
          <pc:docMk/>
          <pc:sldMk cId="4266748471" sldId="256"/>
        </pc:sldMkLst>
      </pc:sldChg>
      <pc:sldChg chg="delSp">
        <pc:chgData name="Kalcsó Gyula " userId="a7f15326-fcec-454a-be13-15dd697f5939" providerId="ADAL" clId="{EB8CD080-24AB-4B35-8FEE-37ED79D25A66}" dt="2026-04-13T11:21:13.776" v="0" actId="478"/>
        <pc:sldMkLst>
          <pc:docMk/>
          <pc:sldMk cId="480133506" sldId="258"/>
        </pc:sldMkLst>
        <pc:spChg chg="del">
          <ac:chgData name="Kalcsó Gyula " userId="a7f15326-fcec-454a-be13-15dd697f5939" providerId="ADAL" clId="{EB8CD080-24AB-4B35-8FEE-37ED79D25A66}" dt="2026-04-13T11:21:13.776" v="0" actId="478"/>
          <ac:spMkLst>
            <pc:docMk/>
            <pc:sldMk cId="480133506" sldId="258"/>
            <ac:spMk id="4" creationId="{56F6AD32-6924-383E-C5EF-54C43C01BFFF}"/>
          </ac:spMkLst>
        </pc:spChg>
      </pc:sldChg>
      <pc:sldChg chg="delSp modSp add">
        <pc:chgData name="Kalcsó Gyula " userId="a7f15326-fcec-454a-be13-15dd697f5939" providerId="ADAL" clId="{EB8CD080-24AB-4B35-8FEE-37ED79D25A66}" dt="2026-04-13T11:21:23.734" v="3" actId="478"/>
        <pc:sldMkLst>
          <pc:docMk/>
          <pc:sldMk cId="869420237" sldId="259"/>
        </pc:sldMkLst>
        <pc:spChg chg="del mod">
          <ac:chgData name="Kalcsó Gyula " userId="a7f15326-fcec-454a-be13-15dd697f5939" providerId="ADAL" clId="{EB8CD080-24AB-4B35-8FEE-37ED79D25A66}" dt="2026-04-13T11:21:23.734" v="3" actId="478"/>
          <ac:spMkLst>
            <pc:docMk/>
            <pc:sldMk cId="869420237" sldId="259"/>
            <ac:spMk id="4" creationId="{25D5AC9F-F863-4C9F-A2DE-9E47E6FFAC6A}"/>
          </ac:spMkLst>
        </pc:spChg>
      </pc:sldChg>
    </pc:docChg>
  </pc:docChgLst>
  <pc:docChgLst>
    <pc:chgData name="Kalcsó Gyula, dr." userId="S::kalcso.gyula@oszk.hu::a7f15326-fcec-454a-be13-15dd697f5939" providerId="AD" clId="Web-{997C66DF-ECF0-972B-DB77-E0A60149C399}"/>
    <pc:docChg chg="mod addSld modSld addMainMaster delMainMaster modMainMaster">
      <pc:chgData name="Kalcsó Gyula, dr." userId="S::kalcso.gyula@oszk.hu::a7f15326-fcec-454a-be13-15dd697f5939" providerId="AD" clId="Web-{997C66DF-ECF0-972B-DB77-E0A60149C399}" dt="2026-04-13T11:14:33.473" v="291"/>
      <pc:docMkLst>
        <pc:docMk/>
      </pc:docMkLst>
      <pc:sldChg chg="addSp delSp modSp mod setBg modClrScheme addAnim delAnim setClrOvrMap delDesignElem chgLayout">
        <pc:chgData name="Kalcsó Gyula, dr." userId="S::kalcso.gyula@oszk.hu::a7f15326-fcec-454a-be13-15dd697f5939" providerId="AD" clId="Web-{997C66DF-ECF0-972B-DB77-E0A60149C399}" dt="2026-04-13T10:28:54.471" v="139"/>
        <pc:sldMkLst>
          <pc:docMk/>
          <pc:sldMk cId="4266748471" sldId="256"/>
        </pc:sldMkLst>
        <pc:spChg chg="mod ord">
          <ac:chgData name="Kalcsó Gyula, dr." userId="S::kalcso.gyula@oszk.hu::a7f15326-fcec-454a-be13-15dd697f5939" providerId="AD" clId="Web-{997C66DF-ECF0-972B-DB77-E0A60149C399}" dt="2026-04-13T10:18:02.529" v="19" actId="20577"/>
          <ac:spMkLst>
            <pc:docMk/>
            <pc:sldMk cId="4266748471" sldId="256"/>
            <ac:spMk id="2" creationId="{00000000-0000-0000-0000-000000000000}"/>
          </ac:spMkLst>
        </pc:spChg>
        <pc:spChg chg="mod ord">
          <ac:chgData name="Kalcsó Gyula, dr." userId="S::kalcso.gyula@oszk.hu::a7f15326-fcec-454a-be13-15dd697f5939" providerId="AD" clId="Web-{997C66DF-ECF0-972B-DB77-E0A60149C399}" dt="2026-04-13T10:20:59.452" v="85" actId="20577"/>
          <ac:spMkLst>
            <pc:docMk/>
            <pc:sldMk cId="4266748471" sldId="256"/>
            <ac:spMk id="3" creationId="{00000000-0000-0000-0000-000000000000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5:57.057" v="4"/>
          <ac:spMkLst>
            <pc:docMk/>
            <pc:sldMk cId="4266748471" sldId="256"/>
            <ac:spMk id="9" creationId="{19F9BF86-FE94-4517-B97D-026C7515E589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5:57.057" v="4"/>
          <ac:spMkLst>
            <pc:docMk/>
            <pc:sldMk cId="4266748471" sldId="256"/>
            <ac:spMk id="11" creationId="{122AB34F-E75C-451A-8410-05B6C249E9D3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6:05.120" v="6"/>
          <ac:spMkLst>
            <pc:docMk/>
            <pc:sldMk cId="4266748471" sldId="256"/>
            <ac:spMk id="15" creationId="{33E93247-6229-44AB-A550-739E971E690B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6:05.120" v="6"/>
          <ac:spMkLst>
            <pc:docMk/>
            <pc:sldMk cId="4266748471" sldId="256"/>
            <ac:spMk id="17" creationId="{612349FF-7742-42ED-ADF3-238B5DDD176C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6:11.417" v="8"/>
          <ac:spMkLst>
            <pc:docMk/>
            <pc:sldMk cId="4266748471" sldId="256"/>
            <ac:spMk id="19" creationId="{80B98925-0550-1AFB-C1DC-02792400FB71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6:11.417" v="8"/>
          <ac:spMkLst>
            <pc:docMk/>
            <pc:sldMk cId="4266748471" sldId="256"/>
            <ac:spMk id="21" creationId="{0CCA9273-E74E-A306-1F74-BEF9EDA30500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6:51.245" v="11"/>
          <ac:spMkLst>
            <pc:docMk/>
            <pc:sldMk cId="4266748471" sldId="256"/>
            <ac:spMk id="23" creationId="{1E644DE9-8D09-43E2-BA69-F57482CFC93A}"/>
          </ac:spMkLst>
        </pc:spChg>
        <pc:spChg chg="add del">
          <ac:chgData name="Kalcsó Gyula, dr." userId="S::kalcso.gyula@oszk.hu::a7f15326-fcec-454a-be13-15dd697f5939" providerId="AD" clId="Web-{997C66DF-ECF0-972B-DB77-E0A60149C399}" dt="2026-04-13T10:16:51.245" v="11"/>
          <ac:spMkLst>
            <pc:docMk/>
            <pc:sldMk cId="4266748471" sldId="256"/>
            <ac:spMk id="24" creationId="{6C23C919-B32E-40FF-B3D8-631316E84E3E}"/>
          </ac:spMkLst>
        </pc:spChg>
        <pc:picChg chg="add del">
          <ac:chgData name="Kalcsó Gyula, dr." userId="S::kalcso.gyula@oszk.hu::a7f15326-fcec-454a-be13-15dd697f5939" providerId="AD" clId="Web-{997C66DF-ECF0-972B-DB77-E0A60149C399}" dt="2026-04-13T10:15:57.057" v="4"/>
          <ac:picMkLst>
            <pc:docMk/>
            <pc:sldMk cId="4266748471" sldId="256"/>
            <ac:picMk id="4" creationId="{EEA75669-41DE-6E89-1FE1-2EAFDC6D2317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0:24:40.667" v="93"/>
          <ac:picMkLst>
            <pc:docMk/>
            <pc:sldMk cId="4266748471" sldId="256"/>
            <ac:picMk id="5" creationId="{AB7CD630-1E87-49D9-4D01-7402196F2F0E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0:24:46.089" v="95"/>
          <ac:picMkLst>
            <pc:docMk/>
            <pc:sldMk cId="4266748471" sldId="256"/>
            <ac:picMk id="6" creationId="{0E19B050-B59D-1CCB-88AE-3ADCA527FCF0}"/>
          </ac:picMkLst>
        </pc:picChg>
        <pc:picChg chg="add mod">
          <ac:chgData name="Kalcsó Gyula, dr." userId="S::kalcso.gyula@oszk.hu::a7f15326-fcec-454a-be13-15dd697f5939" providerId="AD" clId="Web-{997C66DF-ECF0-972B-DB77-E0A60149C399}" dt="2026-04-13T10:25:18.481" v="98" actId="1076"/>
          <ac:picMkLst>
            <pc:docMk/>
            <pc:sldMk cId="4266748471" sldId="256"/>
            <ac:picMk id="7" creationId="{2A003D23-FDD1-E852-E751-E260A6D43627}"/>
          </ac:picMkLst>
        </pc:picChg>
        <pc:picChg chg="add del">
          <ac:chgData name="Kalcsó Gyula, dr." userId="S::kalcso.gyula@oszk.hu::a7f15326-fcec-454a-be13-15dd697f5939" providerId="AD" clId="Web-{997C66DF-ECF0-972B-DB77-E0A60149C399}" dt="2026-04-13T10:16:05.120" v="6"/>
          <ac:picMkLst>
            <pc:docMk/>
            <pc:sldMk cId="4266748471" sldId="256"/>
            <ac:picMk id="16" creationId="{F1F34330-BC2F-5CFB-AFDB-3D11DF3E1BCC}"/>
          </ac:picMkLst>
        </pc:picChg>
        <pc:picChg chg="add del">
          <ac:chgData name="Kalcsó Gyula, dr." userId="S::kalcso.gyula@oszk.hu::a7f15326-fcec-454a-be13-15dd697f5939" providerId="AD" clId="Web-{997C66DF-ECF0-972B-DB77-E0A60149C399}" dt="2026-04-13T10:16:11.417" v="8"/>
          <ac:picMkLst>
            <pc:docMk/>
            <pc:sldMk cId="4266748471" sldId="256"/>
            <ac:picMk id="20" creationId="{79BF0AD3-626B-1EF8-0A13-2728D2404FAE}"/>
          </ac:picMkLst>
        </pc:picChg>
        <pc:picChg chg="add">
          <ac:chgData name="Kalcsó Gyula, dr." userId="S::kalcso.gyula@oszk.hu::a7f15326-fcec-454a-be13-15dd697f5939" providerId="AD" clId="Web-{997C66DF-ECF0-972B-DB77-E0A60149C399}" dt="2026-04-13T10:16:11.479" v="9"/>
          <ac:picMkLst>
            <pc:docMk/>
            <pc:sldMk cId="4266748471" sldId="256"/>
            <ac:picMk id="25" creationId="{ECCCDBD0-FD64-7D71-98A2-048F1C1E39DB}"/>
          </ac:picMkLst>
        </pc:picChg>
        <pc:cxnChg chg="add del">
          <ac:chgData name="Kalcsó Gyula, dr." userId="S::kalcso.gyula@oszk.hu::a7f15326-fcec-454a-be13-15dd697f5939" providerId="AD" clId="Web-{997C66DF-ECF0-972B-DB77-E0A60149C399}" dt="2026-04-13T10:15:57.057" v="4"/>
          <ac:cxnSpMkLst>
            <pc:docMk/>
            <pc:sldMk cId="4266748471" sldId="256"/>
            <ac:cxnSpMk id="13" creationId="{97CC2FE6-3AD0-4131-B4BC-1F4D65E25E13}"/>
          </ac:cxnSpMkLst>
        </pc:cxnChg>
      </pc:sldChg>
      <pc:sldChg chg="addSp delSp modSp new mod modClrScheme addAnim delAnim modAnim chgLayout">
        <pc:chgData name="Kalcsó Gyula, dr." userId="S::kalcso.gyula@oszk.hu::a7f15326-fcec-454a-be13-15dd697f5939" providerId="AD" clId="Web-{997C66DF-ECF0-972B-DB77-E0A60149C399}" dt="2026-04-13T11:05:34.383" v="221"/>
        <pc:sldMkLst>
          <pc:docMk/>
          <pc:sldMk cId="2189555891" sldId="257"/>
        </pc:sldMkLst>
        <pc:spChg chg="mod ord">
          <ac:chgData name="Kalcsó Gyula, dr." userId="S::kalcso.gyula@oszk.hu::a7f15326-fcec-454a-be13-15dd697f5939" providerId="AD" clId="Web-{997C66DF-ECF0-972B-DB77-E0A60149C399}" dt="2026-04-13T10:26:40.546" v="104" actId="20577"/>
          <ac:spMkLst>
            <pc:docMk/>
            <pc:sldMk cId="2189555891" sldId="257"/>
            <ac:spMk id="2" creationId="{0809B6B6-94C7-1021-93CB-5925B7BA8D5A}"/>
          </ac:spMkLst>
        </pc:spChg>
        <pc:spChg chg="mod ord">
          <ac:chgData name="Kalcsó Gyula, dr." userId="S::kalcso.gyula@oszk.hu::a7f15326-fcec-454a-be13-15dd697f5939" providerId="AD" clId="Web-{997C66DF-ECF0-972B-DB77-E0A60149C399}" dt="2026-04-13T10:27:48.313" v="137" actId="20577"/>
          <ac:spMkLst>
            <pc:docMk/>
            <pc:sldMk cId="2189555891" sldId="257"/>
            <ac:spMk id="3" creationId="{2F48F5D7-DCA8-1981-7EC1-50E99CF23C37}"/>
          </ac:spMkLst>
        </pc:spChg>
        <pc:picChg chg="add del mod">
          <ac:chgData name="Kalcsó Gyula, dr." userId="S::kalcso.gyula@oszk.hu::a7f15326-fcec-454a-be13-15dd697f5939" providerId="AD" clId="Web-{997C66DF-ECF0-972B-DB77-E0A60149C399}" dt="2026-04-13T10:54:17.313" v="159"/>
          <ac:picMkLst>
            <pc:docMk/>
            <pc:sldMk cId="2189555891" sldId="257"/>
            <ac:picMk id="4" creationId="{64A97B65-DD57-71C7-44C3-492BEBE8555F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0:54:17.313" v="158"/>
          <ac:picMkLst>
            <pc:docMk/>
            <pc:sldMk cId="2189555891" sldId="257"/>
            <ac:picMk id="5" creationId="{869CBB5C-AA52-2EAC-CA25-A3EEE2A03CC9}"/>
          </ac:picMkLst>
        </pc:picChg>
        <pc:picChg chg="add mod">
          <ac:chgData name="Kalcsó Gyula, dr." userId="S::kalcso.gyula@oszk.hu::a7f15326-fcec-454a-be13-15dd697f5939" providerId="AD" clId="Web-{997C66DF-ECF0-972B-DB77-E0A60149C399}" dt="2026-04-13T10:54:34.189" v="162" actId="1076"/>
          <ac:picMkLst>
            <pc:docMk/>
            <pc:sldMk cId="2189555891" sldId="257"/>
            <ac:picMk id="6" creationId="{BE6B016F-C42F-8254-6566-6B9027D42D37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0:58:31.943" v="173"/>
          <ac:picMkLst>
            <pc:docMk/>
            <pc:sldMk cId="2189555891" sldId="257"/>
            <ac:picMk id="7" creationId="{230E7DC9-5257-7F8E-76E2-17992EFA00C5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1:02:07.287" v="183"/>
          <ac:picMkLst>
            <pc:docMk/>
            <pc:sldMk cId="2189555891" sldId="257"/>
            <ac:picMk id="8" creationId="{4914A37E-3FFD-9395-3E64-87F31DEEF48C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1:02:07.287" v="182"/>
          <ac:picMkLst>
            <pc:docMk/>
            <pc:sldMk cId="2189555891" sldId="257"/>
            <ac:picMk id="9" creationId="{57C020C0-FED3-18E0-AA85-2229F96C2288}"/>
          </ac:picMkLst>
        </pc:picChg>
        <pc:picChg chg="add mod">
          <ac:chgData name="Kalcsó Gyula, dr." userId="S::kalcso.gyula@oszk.hu::a7f15326-fcec-454a-be13-15dd697f5939" providerId="AD" clId="Web-{997C66DF-ECF0-972B-DB77-E0A60149C399}" dt="2026-04-13T11:02:59.366" v="192" actId="1076"/>
          <ac:picMkLst>
            <pc:docMk/>
            <pc:sldMk cId="2189555891" sldId="257"/>
            <ac:picMk id="10" creationId="{03EB4B59-B992-4008-8F8A-28967CF34947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1:02:53.506" v="191"/>
          <ac:picMkLst>
            <pc:docMk/>
            <pc:sldMk cId="2189555891" sldId="257"/>
            <ac:picMk id="11" creationId="{07EBAE71-8FC5-0C91-C5C2-68934034AAE2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1:04:50.882" v="213" actId="1076"/>
          <ac:picMkLst>
            <pc:docMk/>
            <pc:sldMk cId="2189555891" sldId="257"/>
            <ac:picMk id="12" creationId="{6838F542-D1D5-1086-63C6-B1D583EDF7D6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1:04:17.506" v="208"/>
          <ac:picMkLst>
            <pc:docMk/>
            <pc:sldMk cId="2189555891" sldId="257"/>
            <ac:picMk id="13" creationId="{F0C73C8D-7AA7-CCBB-F6BC-247017352A1B}"/>
          </ac:picMkLst>
        </pc:picChg>
        <pc:picChg chg="add mod">
          <ac:chgData name="Kalcsó Gyula, dr." userId="S::kalcso.gyula@oszk.hu::a7f15326-fcec-454a-be13-15dd697f5939" providerId="AD" clId="Web-{997C66DF-ECF0-972B-DB77-E0A60149C399}" dt="2026-04-13T11:05:25.711" v="219" actId="1076"/>
          <ac:picMkLst>
            <pc:docMk/>
            <pc:sldMk cId="2189555891" sldId="257"/>
            <ac:picMk id="14" creationId="{04EE2F3F-9C4E-03EA-C1FF-80855CC77D26}"/>
          </ac:picMkLst>
        </pc:picChg>
        <pc:picChg chg="add del mod">
          <ac:chgData name="Kalcsó Gyula, dr." userId="S::kalcso.gyula@oszk.hu::a7f15326-fcec-454a-be13-15dd697f5939" providerId="AD" clId="Web-{997C66DF-ECF0-972B-DB77-E0A60149C399}" dt="2026-04-13T11:05:19.789" v="218"/>
          <ac:picMkLst>
            <pc:docMk/>
            <pc:sldMk cId="2189555891" sldId="257"/>
            <ac:picMk id="15" creationId="{7DCC04F2-5617-7508-6BB2-9CEFD82D64B3}"/>
          </ac:picMkLst>
        </pc:picChg>
      </pc:sldChg>
      <pc:sldChg chg="delSp modSp new addAnim delAnim modAnim">
        <pc:chgData name="Kalcsó Gyula, dr." userId="S::kalcso.gyula@oszk.hu::a7f15326-fcec-454a-be13-15dd697f5939" providerId="AD" clId="Web-{997C66DF-ECF0-972B-DB77-E0A60149C399}" dt="2026-04-13T11:14:31.114" v="290"/>
        <pc:sldMkLst>
          <pc:docMk/>
          <pc:sldMk cId="480133506" sldId="258"/>
        </pc:sldMkLst>
        <pc:spChg chg="mod">
          <ac:chgData name="Kalcsó Gyula, dr." userId="S::kalcso.gyula@oszk.hu::a7f15326-fcec-454a-be13-15dd697f5939" providerId="AD" clId="Web-{997C66DF-ECF0-972B-DB77-E0A60149C399}" dt="2026-04-13T10:31:19.020" v="150" actId="20577"/>
          <ac:spMkLst>
            <pc:docMk/>
            <pc:sldMk cId="480133506" sldId="258"/>
            <ac:spMk id="2" creationId="{46DF8676-619A-FBD2-533C-5EDB1D1AD648}"/>
          </ac:spMkLst>
        </pc:spChg>
        <pc:spChg chg="mod">
          <ac:chgData name="Kalcsó Gyula, dr." userId="S::kalcso.gyula@oszk.hu::a7f15326-fcec-454a-be13-15dd697f5939" providerId="AD" clId="Web-{997C66DF-ECF0-972B-DB77-E0A60149C399}" dt="2026-04-13T11:10:48.042" v="281" actId="20577"/>
          <ac:spMkLst>
            <pc:docMk/>
            <pc:sldMk cId="480133506" sldId="258"/>
            <ac:spMk id="3" creationId="{3A94337D-B6A3-6384-ED1E-710DE66B5251}"/>
          </ac:spMkLst>
        </pc:spChg>
        <pc:spChg chg="del">
          <ac:chgData name="Kalcsó Gyula, dr." userId="S::kalcso.gyula@oszk.hu::a7f15326-fcec-454a-be13-15dd697f5939" providerId="AD" clId="Web-{997C66DF-ECF0-972B-DB77-E0A60149C399}" dt="2026-04-13T11:14:31.114" v="290"/>
          <ac:spMkLst>
            <pc:docMk/>
            <pc:sldMk cId="480133506" sldId="258"/>
            <ac:spMk id="5" creationId="{68BE8573-FFB6-D492-6A28-F318506EA216}"/>
          </ac:spMkLst>
        </pc:spChg>
        <pc:spChg chg="del">
          <ac:chgData name="Kalcsó Gyula, dr." userId="S::kalcso.gyula@oszk.hu::a7f15326-fcec-454a-be13-15dd697f5939" providerId="AD" clId="Web-{997C66DF-ECF0-972B-DB77-E0A60149C399}" dt="2026-04-13T11:11:00.902" v="282"/>
          <ac:spMkLst>
            <pc:docMk/>
            <pc:sldMk cId="480133506" sldId="258"/>
            <ac:spMk id="6" creationId="{D7E5A29D-2357-2781-7E8B-4D05192717A1}"/>
          </ac:spMkLst>
        </pc:spChg>
      </pc:sldChg>
      <pc:sldMasterChg chg="del delSldLayout">
        <pc:chgData name="Kalcsó Gyula, dr." userId="S::kalcso.gyula@oszk.hu::a7f15326-fcec-454a-be13-15dd697f5939" providerId="AD" clId="Web-{997C66DF-ECF0-972B-DB77-E0A60149C399}" dt="2026-04-13T10:15:29.885" v="2"/>
        <pc:sldMasterMkLst>
          <pc:docMk/>
          <pc:sldMasterMk cId="798062927" sldId="2147483648"/>
        </pc:sldMasterMkLst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1331746569" sldId="2147483649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3810502996" sldId="2147483650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1356358126" sldId="2147483651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324695496" sldId="2147483652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3429168541" sldId="2147483653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3997832783" sldId="2147483654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1078127673" sldId="2147483655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2903084306" sldId="2147483656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1883066043" sldId="2147483657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1663091269" sldId="2147483658"/>
          </pc:sldLayoutMkLst>
        </pc:sldLayoutChg>
        <pc:sldLayoutChg chg="del">
          <pc:chgData name="Kalcsó Gyula, dr." userId="S::kalcso.gyula@oszk.hu::a7f15326-fcec-454a-be13-15dd697f5939" providerId="AD" clId="Web-{997C66DF-ECF0-972B-DB77-E0A60149C399}" dt="2026-04-13T10:15:29.885" v="2"/>
          <pc:sldLayoutMkLst>
            <pc:docMk/>
            <pc:sldMasterMk cId="798062927" sldId="2147483648"/>
            <pc:sldLayoutMk cId="1772255771" sldId="2147483659"/>
          </pc:sldLayoutMkLst>
        </pc:sldLayoutChg>
      </pc:sldMasterChg>
      <pc:sldMasterChg chg="add del addSldLayout delSldLayout modSldLayout">
        <pc:chgData name="Kalcsó Gyula, dr." userId="S::kalcso.gyula@oszk.hu::a7f15326-fcec-454a-be13-15dd697f5939" providerId="AD" clId="Web-{997C66DF-ECF0-972B-DB77-E0A60149C399}" dt="2026-04-13T10:16:11.479" v="9"/>
        <pc:sldMasterMkLst>
          <pc:docMk/>
          <pc:sldMasterMk cId="1883486406" sldId="2147483660"/>
        </pc:sldMasterMkLst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7657348" sldId="2147483661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1973526956" sldId="2147483662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1627370528" sldId="2147483663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1080844597" sldId="2147483664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1101284366" sldId="2147483665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726805228" sldId="2147483666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3895695936" sldId="2147483667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2121323077" sldId="2147483668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1605411762" sldId="2147483669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1624459212" sldId="2147483670"/>
          </pc:sldLayoutMkLst>
        </pc:sldLayoutChg>
        <pc:sldLayoutChg chg="add del mod replId">
          <pc:chgData name="Kalcsó Gyula, dr." userId="S::kalcso.gyula@oszk.hu::a7f15326-fcec-454a-be13-15dd697f5939" providerId="AD" clId="Web-{997C66DF-ECF0-972B-DB77-E0A60149C399}" dt="2026-04-13T10:16:11.479" v="9"/>
          <pc:sldLayoutMkLst>
            <pc:docMk/>
            <pc:sldMasterMk cId="1883486406" sldId="2147483660"/>
            <pc:sldLayoutMk cId="2133178379" sldId="2147483671"/>
          </pc:sldLayoutMkLst>
        </pc:sldLayoutChg>
      </pc:sldMasterChg>
      <pc:sldMasterChg chg="add del replId addSldLayout delSldLayout">
        <pc:chgData name="Kalcsó Gyula, dr." userId="S::kalcso.gyula@oszk.hu::a7f15326-fcec-454a-be13-15dd697f5939" providerId="AD" clId="Web-{997C66DF-ECF0-972B-DB77-E0A60149C399}" dt="2026-04-13T10:16:05.120" v="6"/>
        <pc:sldMasterMkLst>
          <pc:docMk/>
          <pc:sldMasterMk cId="742489134" sldId="2147483672"/>
        </pc:sldMasterMkLst>
        <pc:sldLayoutChg chg="add del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154510636" sldId="2147483673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2416533415" sldId="2147483674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866200962" sldId="2147483675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895362697" sldId="2147483676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276046455" sldId="2147483677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2924002031" sldId="2147483678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4021204804" sldId="2147483679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297958997" sldId="2147483680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1616210045" sldId="2147483681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1420143004" sldId="2147483682"/>
          </pc:sldLayoutMkLst>
        </pc:sldLayoutChg>
        <pc:sldLayoutChg chg="add del replId">
          <pc:chgData name="Kalcsó Gyula, dr." userId="S::kalcso.gyula@oszk.hu::a7f15326-fcec-454a-be13-15dd697f5939" providerId="AD" clId="Web-{997C66DF-ECF0-972B-DB77-E0A60149C399}" dt="2026-04-13T10:16:05.120" v="6"/>
          <pc:sldLayoutMkLst>
            <pc:docMk/>
            <pc:sldMasterMk cId="742489134" sldId="2147483672"/>
            <pc:sldLayoutMk cId="2562146465" sldId="2147483683"/>
          </pc:sldLayoutMkLst>
        </pc:sldLayoutChg>
      </pc:sldMasterChg>
      <pc:sldMasterChg chg="add del addSldLayout delSldLayout">
        <pc:chgData name="Kalcsó Gyula, dr." userId="S::kalcso.gyula@oszk.hu::a7f15326-fcec-454a-be13-15dd697f5939" providerId="AD" clId="Web-{997C66DF-ECF0-972B-DB77-E0A60149C399}" dt="2026-04-13T10:16:11.417" v="8"/>
        <pc:sldMasterMkLst>
          <pc:docMk/>
          <pc:sldMasterMk cId="3320061331" sldId="2147483685"/>
        </pc:sldMasterMkLst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2318001881" sldId="2147483674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521111398" sldId="2147483675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2186198592" sldId="2147483676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3785825808" sldId="2147483677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1050593905" sldId="2147483678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326907967" sldId="2147483679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3275218227" sldId="2147483680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3764374068" sldId="2147483681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3555529275" sldId="2147483682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2207251218" sldId="2147483683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11.417" v="8"/>
          <pc:sldLayoutMkLst>
            <pc:docMk/>
            <pc:sldMasterMk cId="3320061331" sldId="2147483685"/>
            <pc:sldLayoutMk cId="1100158169" sldId="2147483684"/>
          </pc:sldLayoutMkLst>
        </pc:sldLayoutChg>
      </pc:sldMasterChg>
      <pc:sldMasterChg chg="add del addSldLayout delSldLayout">
        <pc:chgData name="Kalcsó Gyula, dr." userId="S::kalcso.gyula@oszk.hu::a7f15326-fcec-454a-be13-15dd697f5939" providerId="AD" clId="Web-{997C66DF-ECF0-972B-DB77-E0A60149C399}" dt="2026-04-13T10:15:57.057" v="4"/>
        <pc:sldMasterMkLst>
          <pc:docMk/>
          <pc:sldMasterMk cId="3966479330" sldId="2147483711"/>
        </pc:sldMasterMkLst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3974856846" sldId="2147483700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2942173057" sldId="2147483701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4084117826" sldId="2147483702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877241925" sldId="2147483703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551992440" sldId="2147483704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725957816" sldId="2147483705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1371609045" sldId="2147483706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928524832" sldId="2147483707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2017003179" sldId="2147483708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1423098998" sldId="2147483709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5:57.057" v="4"/>
          <pc:sldLayoutMkLst>
            <pc:docMk/>
            <pc:sldMasterMk cId="3966479330" sldId="2147483711"/>
            <pc:sldLayoutMk cId="752698390" sldId="2147483710"/>
          </pc:sldLayoutMkLst>
        </pc:sldLayoutChg>
      </pc:sldMasterChg>
      <pc:sldMasterChg chg="add del addSldLayout delSldLayout">
        <pc:chgData name="Kalcsó Gyula, dr." userId="S::kalcso.gyula@oszk.hu::a7f15326-fcec-454a-be13-15dd697f5939" providerId="AD" clId="Web-{997C66DF-ECF0-972B-DB77-E0A60149C399}" dt="2026-04-13T10:16:51.245" v="11"/>
        <pc:sldMasterMkLst>
          <pc:docMk/>
          <pc:sldMasterMk cId="433833154" sldId="2147483750"/>
        </pc:sldMasterMkLst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3060298201" sldId="2147483739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1072901917" sldId="2147483740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2859815719" sldId="2147483741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1718378353" sldId="2147483742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3040768196" sldId="2147483743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1107756815" sldId="2147483744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417692040" sldId="2147483745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841391063" sldId="2147483746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3638231122" sldId="2147483747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2890061863" sldId="2147483748"/>
          </pc:sldLayoutMkLst>
        </pc:sldLayoutChg>
        <pc:sldLayoutChg chg="add del">
          <pc:chgData name="Kalcsó Gyula, dr." userId="S::kalcso.gyula@oszk.hu::a7f15326-fcec-454a-be13-15dd697f5939" providerId="AD" clId="Web-{997C66DF-ECF0-972B-DB77-E0A60149C399}" dt="2026-04-13T10:16:51.245" v="11"/>
          <pc:sldLayoutMkLst>
            <pc:docMk/>
            <pc:sldMasterMk cId="433833154" sldId="2147483750"/>
            <pc:sldLayoutMk cId="3176245165" sldId="2147483749"/>
          </pc:sldLayoutMkLst>
        </pc:sldLayoutChg>
      </pc:sldMasterChg>
      <pc:sldMasterChg chg="add mod addSldLayout modSldLayout">
        <pc:chgData name="Kalcsó Gyula, dr." userId="S::kalcso.gyula@oszk.hu::a7f15326-fcec-454a-be13-15dd697f5939" providerId="AD" clId="Web-{997C66DF-ECF0-972B-DB77-E0A60149C399}" dt="2026-04-13T11:14:33.473" v="291"/>
        <pc:sldMasterMkLst>
          <pc:docMk/>
          <pc:sldMasterMk cId="4229172138" sldId="2147483751"/>
        </pc:sldMasterMkLst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2154955028" sldId="2147483752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324140866" sldId="2147483753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41512258" sldId="2147483754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217516898" sldId="2147483755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2856181352" sldId="2147483756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1825642705" sldId="2147483757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2635354440" sldId="2147483758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1845622085" sldId="2147483759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999191313" sldId="2147483760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1653607918" sldId="2147483761"/>
          </pc:sldLayoutMkLst>
        </pc:sldLayoutChg>
        <pc:sldLayoutChg chg="add mod replId">
          <pc:chgData name="Kalcsó Gyula, dr." userId="S::kalcso.gyula@oszk.hu::a7f15326-fcec-454a-be13-15dd697f5939" providerId="AD" clId="Web-{997C66DF-ECF0-972B-DB77-E0A60149C399}" dt="2026-04-13T11:14:33.473" v="291"/>
          <pc:sldLayoutMkLst>
            <pc:docMk/>
            <pc:sldMasterMk cId="4229172138" sldId="2147483751"/>
            <pc:sldLayoutMk cId="3546388270" sldId="2147483762"/>
          </pc:sldLayoutMkLst>
        </pc:sldLayoutChg>
      </pc:sldMasterChg>
    </pc:docChg>
  </pc:docChgLst>
  <pc:docChgLst>
    <pc:chgData name="Kalcsó Gyula, dr." userId="S::kalcso.gyula@oszk.hu::a7f15326-fcec-454a-be13-15dd697f5939" providerId="AD" clId="Web-{FBF3CDE2-EF3B-2943-96BB-35262DB7B634}"/>
    <pc:docChg chg="addSld delSld modSld modMainMaster">
      <pc:chgData name="Kalcsó Gyula, dr." userId="S::kalcso.gyula@oszk.hu::a7f15326-fcec-454a-be13-15dd697f5939" providerId="AD" clId="Web-{FBF3CDE2-EF3B-2943-96BB-35262DB7B634}" dt="2026-04-13T14:07:09.644" v="363" actId="20577"/>
      <pc:docMkLst>
        <pc:docMk/>
      </pc:docMkLst>
      <pc:sldChg chg="modSp modTransition">
        <pc:chgData name="Kalcsó Gyula, dr." userId="S::kalcso.gyula@oszk.hu::a7f15326-fcec-454a-be13-15dd697f5939" providerId="AD" clId="Web-{FBF3CDE2-EF3B-2943-96BB-35262DB7B634}" dt="2026-04-13T12:31:16.185" v="359" actId="14100"/>
        <pc:sldMkLst>
          <pc:docMk/>
          <pc:sldMk cId="4266748471" sldId="256"/>
        </pc:sldMkLst>
        <pc:picChg chg="mod">
          <ac:chgData name="Kalcsó Gyula, dr." userId="S::kalcso.gyula@oszk.hu::a7f15326-fcec-454a-be13-15dd697f5939" providerId="AD" clId="Web-{FBF3CDE2-EF3B-2943-96BB-35262DB7B634}" dt="2026-04-13T12:31:16.185" v="359" actId="14100"/>
          <ac:picMkLst>
            <pc:docMk/>
            <pc:sldMk cId="4266748471" sldId="256"/>
            <ac:picMk id="7" creationId="{2A003D23-FDD1-E852-E751-E260A6D43627}"/>
          </ac:picMkLst>
        </pc:picChg>
      </pc:sldChg>
      <pc:sldChg chg="modTransition">
        <pc:chgData name="Kalcsó Gyula, dr." userId="S::kalcso.gyula@oszk.hu::a7f15326-fcec-454a-be13-15dd697f5939" providerId="AD" clId="Web-{FBF3CDE2-EF3B-2943-96BB-35262DB7B634}" dt="2026-04-13T11:51:43.832" v="83"/>
        <pc:sldMkLst>
          <pc:docMk/>
          <pc:sldMk cId="2189555891" sldId="257"/>
        </pc:sldMkLst>
      </pc:sldChg>
      <pc:sldChg chg="addSp delSp modSp modTransition addAnim modAnim">
        <pc:chgData name="Kalcsó Gyula, dr." userId="S::kalcso.gyula@oszk.hu::a7f15326-fcec-454a-be13-15dd697f5939" providerId="AD" clId="Web-{FBF3CDE2-EF3B-2943-96BB-35262DB7B634}" dt="2026-04-13T12:05:33.849" v="200" actId="20577"/>
        <pc:sldMkLst>
          <pc:docMk/>
          <pc:sldMk cId="480133506" sldId="258"/>
        </pc:sldMkLst>
        <pc:spChg chg="mod">
          <ac:chgData name="Kalcsó Gyula, dr." userId="S::kalcso.gyula@oszk.hu::a7f15326-fcec-454a-be13-15dd697f5939" providerId="AD" clId="Web-{FBF3CDE2-EF3B-2943-96BB-35262DB7B634}" dt="2026-04-13T12:05:33.849" v="200" actId="20577"/>
          <ac:spMkLst>
            <pc:docMk/>
            <pc:sldMk cId="480133506" sldId="258"/>
            <ac:spMk id="3" creationId="{3A94337D-B6A3-6384-ED1E-710DE66B5251}"/>
          </ac:spMkLst>
        </pc:spChg>
        <pc:picChg chg="add mod">
          <ac:chgData name="Kalcsó Gyula, dr." userId="S::kalcso.gyula@oszk.hu::a7f15326-fcec-454a-be13-15dd697f5939" providerId="AD" clId="Web-{FBF3CDE2-EF3B-2943-96BB-35262DB7B634}" dt="2026-04-13T11:59:14.011" v="190" actId="1076"/>
          <ac:picMkLst>
            <pc:docMk/>
            <pc:sldMk cId="480133506" sldId="258"/>
            <ac:picMk id="4" creationId="{74069773-C51C-6C72-B26F-4FE90CAF3B01}"/>
          </ac:picMkLst>
        </pc:picChg>
        <pc:picChg chg="add del mod">
          <ac:chgData name="Kalcsó Gyula, dr." userId="S::kalcso.gyula@oszk.hu::a7f15326-fcec-454a-be13-15dd697f5939" providerId="AD" clId="Web-{FBF3CDE2-EF3B-2943-96BB-35262DB7B634}" dt="2026-04-13T11:58:39.822" v="186"/>
          <ac:picMkLst>
            <pc:docMk/>
            <pc:sldMk cId="480133506" sldId="258"/>
            <ac:picMk id="5" creationId="{27C71FEC-AF0C-5A93-5C80-CAB7FBAECD11}"/>
          </ac:picMkLst>
        </pc:picChg>
      </pc:sldChg>
      <pc:sldChg chg="addSp delSp modSp modTransition addAnim modAnim">
        <pc:chgData name="Kalcsó Gyula, dr." userId="S::kalcso.gyula@oszk.hu::a7f15326-fcec-454a-be13-15dd697f5939" providerId="AD" clId="Web-{FBF3CDE2-EF3B-2943-96BB-35262DB7B634}" dt="2026-04-13T11:51:43.832" v="83"/>
        <pc:sldMkLst>
          <pc:docMk/>
          <pc:sldMk cId="869420237" sldId="259"/>
        </pc:sldMkLst>
        <pc:spChg chg="mod">
          <ac:chgData name="Kalcsó Gyula, dr." userId="S::kalcso.gyula@oszk.hu::a7f15326-fcec-454a-be13-15dd697f5939" providerId="AD" clId="Web-{FBF3CDE2-EF3B-2943-96BB-35262DB7B634}" dt="2026-04-13T11:26:57.285" v="14" actId="20577"/>
          <ac:spMkLst>
            <pc:docMk/>
            <pc:sldMk cId="869420237" sldId="259"/>
            <ac:spMk id="2" creationId="{4227CFA0-4183-4367-888D-E899D6D15C40}"/>
          </ac:spMkLst>
        </pc:spChg>
        <pc:spChg chg="mod">
          <ac:chgData name="Kalcsó Gyula, dr." userId="S::kalcso.gyula@oszk.hu::a7f15326-fcec-454a-be13-15dd697f5939" providerId="AD" clId="Web-{FBF3CDE2-EF3B-2943-96BB-35262DB7B634}" dt="2026-04-13T11:50:37.628" v="79" actId="20577"/>
          <ac:spMkLst>
            <pc:docMk/>
            <pc:sldMk cId="869420237" sldId="259"/>
            <ac:spMk id="3" creationId="{A83ABE1A-D1AE-4BDF-9247-E936CDB7CA61}"/>
          </ac:spMkLst>
        </pc:spChg>
        <pc:picChg chg="add mod">
          <ac:chgData name="Kalcsó Gyula, dr." userId="S::kalcso.gyula@oszk.hu::a7f15326-fcec-454a-be13-15dd697f5939" providerId="AD" clId="Web-{FBF3CDE2-EF3B-2943-96BB-35262DB7B634}" dt="2026-04-13T11:46:50.296" v="58" actId="1076"/>
          <ac:picMkLst>
            <pc:docMk/>
            <pc:sldMk cId="869420237" sldId="259"/>
            <ac:picMk id="4" creationId="{078993E7-ECA3-91FB-04A5-48351A7FDA41}"/>
          </ac:picMkLst>
        </pc:picChg>
        <pc:picChg chg="add del mod">
          <ac:chgData name="Kalcsó Gyula, dr." userId="S::kalcso.gyula@oszk.hu::a7f15326-fcec-454a-be13-15dd697f5939" providerId="AD" clId="Web-{FBF3CDE2-EF3B-2943-96BB-35262DB7B634}" dt="2026-04-13T11:46:09.764" v="48"/>
          <ac:picMkLst>
            <pc:docMk/>
            <pc:sldMk cId="869420237" sldId="259"/>
            <ac:picMk id="5" creationId="{854B0C2F-5F4A-8665-5521-FD3C949958A9}"/>
          </ac:picMkLst>
        </pc:picChg>
        <pc:picChg chg="add mod">
          <ac:chgData name="Kalcsó Gyula, dr." userId="S::kalcso.gyula@oszk.hu::a7f15326-fcec-454a-be13-15dd697f5939" providerId="AD" clId="Web-{FBF3CDE2-EF3B-2943-96BB-35262DB7B634}" dt="2026-04-13T11:46:52.108" v="59" actId="1076"/>
          <ac:picMkLst>
            <pc:docMk/>
            <pc:sldMk cId="869420237" sldId="259"/>
            <ac:picMk id="6" creationId="{18A29EAB-0B27-89AE-1ADC-61C56D0D7EDE}"/>
          </ac:picMkLst>
        </pc:picChg>
        <pc:picChg chg="add del mod">
          <ac:chgData name="Kalcsó Gyula, dr." userId="S::kalcso.gyula@oszk.hu::a7f15326-fcec-454a-be13-15dd697f5939" providerId="AD" clId="Web-{FBF3CDE2-EF3B-2943-96BB-35262DB7B634}" dt="2026-04-13T11:46:33.936" v="56"/>
          <ac:picMkLst>
            <pc:docMk/>
            <pc:sldMk cId="869420237" sldId="259"/>
            <ac:picMk id="7" creationId="{FAAABD6E-EB02-F1EC-AB81-D5AD85EDAC52}"/>
          </ac:picMkLst>
        </pc:picChg>
      </pc:sldChg>
      <pc:sldChg chg="delSp modSp new del mod modClrScheme chgLayout">
        <pc:chgData name="Kalcsó Gyula, dr." userId="S::kalcso.gyula@oszk.hu::a7f15326-fcec-454a-be13-15dd697f5939" providerId="AD" clId="Web-{FBF3CDE2-EF3B-2943-96BB-35262DB7B634}" dt="2026-04-13T11:23:15.261" v="2"/>
        <pc:sldMkLst>
          <pc:docMk/>
          <pc:sldMk cId="1042553961" sldId="260"/>
        </pc:sldMkLst>
        <pc:spChg chg="del">
          <ac:chgData name="Kalcsó Gyula, dr." userId="S::kalcso.gyula@oszk.hu::a7f15326-fcec-454a-be13-15dd697f5939" providerId="AD" clId="Web-{FBF3CDE2-EF3B-2943-96BB-35262DB7B634}" dt="2026-04-13T11:23:09.073" v="1"/>
          <ac:spMkLst>
            <pc:docMk/>
            <pc:sldMk cId="1042553961" sldId="260"/>
            <ac:spMk id="2" creationId="{54092421-3735-17C6-4A88-AD2DFE48A017}"/>
          </ac:spMkLst>
        </pc:spChg>
        <pc:spChg chg="del">
          <ac:chgData name="Kalcsó Gyula, dr." userId="S::kalcso.gyula@oszk.hu::a7f15326-fcec-454a-be13-15dd697f5939" providerId="AD" clId="Web-{FBF3CDE2-EF3B-2943-96BB-35262DB7B634}" dt="2026-04-13T11:23:09.073" v="1"/>
          <ac:spMkLst>
            <pc:docMk/>
            <pc:sldMk cId="1042553961" sldId="260"/>
            <ac:spMk id="3" creationId="{1F100D33-8A78-31F4-B89C-E788A16F755E}"/>
          </ac:spMkLst>
        </pc:spChg>
        <pc:spChg chg="mod ord">
          <ac:chgData name="Kalcsó Gyula, dr." userId="S::kalcso.gyula@oszk.hu::a7f15326-fcec-454a-be13-15dd697f5939" providerId="AD" clId="Web-{FBF3CDE2-EF3B-2943-96BB-35262DB7B634}" dt="2026-04-13T11:23:09.073" v="1"/>
          <ac:spMkLst>
            <pc:docMk/>
            <pc:sldMk cId="1042553961" sldId="260"/>
            <ac:spMk id="4" creationId="{2D422DB7-41AD-8655-7334-3C278A946272}"/>
          </ac:spMkLst>
        </pc:spChg>
      </pc:sldChg>
      <pc:sldChg chg="addSp delSp modSp add mod replId modTransition modClrScheme addAnim chgLayout">
        <pc:chgData name="Kalcsó Gyula, dr." userId="S::kalcso.gyula@oszk.hu::a7f15326-fcec-454a-be13-15dd697f5939" providerId="AD" clId="Web-{FBF3CDE2-EF3B-2943-96BB-35262DB7B634}" dt="2026-04-13T11:51:43.832" v="83"/>
        <pc:sldMkLst>
          <pc:docMk/>
          <pc:sldMk cId="1831592811" sldId="260"/>
        </pc:sldMkLst>
        <pc:spChg chg="del">
          <ac:chgData name="Kalcsó Gyula, dr." userId="S::kalcso.gyula@oszk.hu::a7f15326-fcec-454a-be13-15dd697f5939" providerId="AD" clId="Web-{FBF3CDE2-EF3B-2943-96BB-35262DB7B634}" dt="2026-04-13T11:23:23.355" v="4"/>
          <ac:spMkLst>
            <pc:docMk/>
            <pc:sldMk cId="1831592811" sldId="260"/>
            <ac:spMk id="2" creationId="{81790B10-4994-AA33-2A36-68D54AF7870B}"/>
          </ac:spMkLst>
        </pc:spChg>
        <pc:spChg chg="del">
          <ac:chgData name="Kalcsó Gyula, dr." userId="S::kalcso.gyula@oszk.hu::a7f15326-fcec-454a-be13-15dd697f5939" providerId="AD" clId="Web-{FBF3CDE2-EF3B-2943-96BB-35262DB7B634}" dt="2026-04-13T11:23:23.355" v="4"/>
          <ac:spMkLst>
            <pc:docMk/>
            <pc:sldMk cId="1831592811" sldId="260"/>
            <ac:spMk id="3" creationId="{0DC7D517-FAC6-9626-296A-2E09C4FD0112}"/>
          </ac:spMkLst>
        </pc:spChg>
        <pc:picChg chg="add mod">
          <ac:chgData name="Kalcsó Gyula, dr." userId="S::kalcso.gyula@oszk.hu::a7f15326-fcec-454a-be13-15dd697f5939" providerId="AD" clId="Web-{FBF3CDE2-EF3B-2943-96BB-35262DB7B634}" dt="2026-04-13T11:23:38.402" v="8" actId="1076"/>
          <ac:picMkLst>
            <pc:docMk/>
            <pc:sldMk cId="1831592811" sldId="260"/>
            <ac:picMk id="4" creationId="{6D8BDD8B-39E8-CF74-1B54-2C265A774508}"/>
          </ac:picMkLst>
        </pc:picChg>
        <pc:picChg chg="add del mod">
          <ac:chgData name="Kalcsó Gyula, dr." userId="S::kalcso.gyula@oszk.hu::a7f15326-fcec-454a-be13-15dd697f5939" providerId="AD" clId="Web-{FBF3CDE2-EF3B-2943-96BB-35262DB7B634}" dt="2026-04-13T11:23:33.886" v="7"/>
          <ac:picMkLst>
            <pc:docMk/>
            <pc:sldMk cId="1831592811" sldId="260"/>
            <ac:picMk id="5" creationId="{E464FEFC-8308-B4C8-D0AC-793021FE9B9F}"/>
          </ac:picMkLst>
        </pc:picChg>
      </pc:sldChg>
      <pc:sldChg chg="modSp new del">
        <pc:chgData name="Kalcsó Gyula, dr." userId="S::kalcso.gyula@oszk.hu::a7f15326-fcec-454a-be13-15dd697f5939" providerId="AD" clId="Web-{FBF3CDE2-EF3B-2943-96BB-35262DB7B634}" dt="2026-04-13T12:06:11.943" v="216"/>
        <pc:sldMkLst>
          <pc:docMk/>
          <pc:sldMk cId="868775806" sldId="261"/>
        </pc:sldMkLst>
        <pc:spChg chg="mod">
          <ac:chgData name="Kalcsó Gyula, dr." userId="S::kalcso.gyula@oszk.hu::a7f15326-fcec-454a-be13-15dd697f5939" providerId="AD" clId="Web-{FBF3CDE2-EF3B-2943-96BB-35262DB7B634}" dt="2026-04-13T12:05:54.990" v="214" actId="20577"/>
          <ac:spMkLst>
            <pc:docMk/>
            <pc:sldMk cId="868775806" sldId="261"/>
            <ac:spMk id="2" creationId="{9037B5FE-300C-DCD3-5698-D65CFE5CAE1F}"/>
          </ac:spMkLst>
        </pc:spChg>
      </pc:sldChg>
      <pc:sldChg chg="addSp delSp modSp add replId addAnim delAnim modAnim">
        <pc:chgData name="Kalcsó Gyula, dr." userId="S::kalcso.gyula@oszk.hu::a7f15326-fcec-454a-be13-15dd697f5939" providerId="AD" clId="Web-{FBF3CDE2-EF3B-2943-96BB-35262DB7B634}" dt="2026-04-13T12:14:31.228" v="321"/>
        <pc:sldMkLst>
          <pc:docMk/>
          <pc:sldMk cId="3057897665" sldId="262"/>
        </pc:sldMkLst>
        <pc:spChg chg="mod">
          <ac:chgData name="Kalcsó Gyula, dr." userId="S::kalcso.gyula@oszk.hu::a7f15326-fcec-454a-be13-15dd697f5939" providerId="AD" clId="Web-{FBF3CDE2-EF3B-2943-96BB-35262DB7B634}" dt="2026-04-13T12:06:28.099" v="233" actId="20577"/>
          <ac:spMkLst>
            <pc:docMk/>
            <pc:sldMk cId="3057897665" sldId="262"/>
            <ac:spMk id="2" creationId="{8CCA1185-09FA-6926-954E-C32FD7C1FC73}"/>
          </ac:spMkLst>
        </pc:spChg>
        <pc:spChg chg="mod">
          <ac:chgData name="Kalcsó Gyula, dr." userId="S::kalcso.gyula@oszk.hu::a7f15326-fcec-454a-be13-15dd697f5939" providerId="AD" clId="Web-{FBF3CDE2-EF3B-2943-96BB-35262DB7B634}" dt="2026-04-13T12:07:33.554" v="260" actId="14100"/>
          <ac:spMkLst>
            <pc:docMk/>
            <pc:sldMk cId="3057897665" sldId="262"/>
            <ac:spMk id="3" creationId="{F364D52E-DBED-16AB-9292-064B20C491F7}"/>
          </ac:spMkLst>
        </pc:spChg>
        <pc:spChg chg="add del mod">
          <ac:chgData name="Kalcsó Gyula, dr." userId="S::kalcso.gyula@oszk.hu::a7f15326-fcec-454a-be13-15dd697f5939" providerId="AD" clId="Web-{FBF3CDE2-EF3B-2943-96BB-35262DB7B634}" dt="2026-04-13T12:07:54.288" v="264"/>
          <ac:spMkLst>
            <pc:docMk/>
            <pc:sldMk cId="3057897665" sldId="262"/>
            <ac:spMk id="5" creationId="{D5BF7BAD-04F7-C445-7273-4BB3680B591F}"/>
          </ac:spMkLst>
        </pc:spChg>
        <pc:spChg chg="add del mod">
          <ac:chgData name="Kalcsó Gyula, dr." userId="S::kalcso.gyula@oszk.hu::a7f15326-fcec-454a-be13-15dd697f5939" providerId="AD" clId="Web-{FBF3CDE2-EF3B-2943-96BB-35262DB7B634}" dt="2026-04-13T12:08:11.351" v="268"/>
          <ac:spMkLst>
            <pc:docMk/>
            <pc:sldMk cId="3057897665" sldId="262"/>
            <ac:spMk id="6" creationId="{EBCC01C0-4E50-0D7D-D09B-6F15AB95A2F0}"/>
          </ac:spMkLst>
        </pc:spChg>
        <pc:picChg chg="del">
          <ac:chgData name="Kalcsó Gyula, dr." userId="S::kalcso.gyula@oszk.hu::a7f15326-fcec-454a-be13-15dd697f5939" providerId="AD" clId="Web-{FBF3CDE2-EF3B-2943-96BB-35262DB7B634}" dt="2026-04-13T12:06:14.615" v="217"/>
          <ac:picMkLst>
            <pc:docMk/>
            <pc:sldMk cId="3057897665" sldId="262"/>
            <ac:picMk id="4" creationId="{FD24FE06-14CA-2F33-B79C-7A7BBC19830E}"/>
          </ac:picMkLst>
        </pc:picChg>
        <pc:picChg chg="add mod">
          <ac:chgData name="Kalcsó Gyula, dr." userId="S::kalcso.gyula@oszk.hu::a7f15326-fcec-454a-be13-15dd697f5939" providerId="AD" clId="Web-{FBF3CDE2-EF3B-2943-96BB-35262DB7B634}" dt="2026-04-13T12:08:36.851" v="270" actId="1076"/>
          <ac:picMkLst>
            <pc:docMk/>
            <pc:sldMk cId="3057897665" sldId="262"/>
            <ac:picMk id="7" creationId="{800E4164-B7DB-CF1F-7CB3-853820BADE03}"/>
          </ac:picMkLst>
        </pc:picChg>
        <pc:picChg chg="add mod">
          <ac:chgData name="Kalcsó Gyula, dr." userId="S::kalcso.gyula@oszk.hu::a7f15326-fcec-454a-be13-15dd697f5939" providerId="AD" clId="Web-{FBF3CDE2-EF3B-2943-96BB-35262DB7B634}" dt="2026-04-13T12:08:36.867" v="271" actId="1076"/>
          <ac:picMkLst>
            <pc:docMk/>
            <pc:sldMk cId="3057897665" sldId="262"/>
            <ac:picMk id="8" creationId="{823A5453-49B1-8DAB-9A48-D00CAA516ACE}"/>
          </ac:picMkLst>
        </pc:picChg>
        <pc:picChg chg="add mod">
          <ac:chgData name="Kalcsó Gyula, dr." userId="S::kalcso.gyula@oszk.hu::a7f15326-fcec-454a-be13-15dd697f5939" providerId="AD" clId="Web-{FBF3CDE2-EF3B-2943-96BB-35262DB7B634}" dt="2026-04-13T12:08:36.883" v="272" actId="1076"/>
          <ac:picMkLst>
            <pc:docMk/>
            <pc:sldMk cId="3057897665" sldId="262"/>
            <ac:picMk id="9" creationId="{C090C361-C44D-C879-6ED8-A7A994599A04}"/>
          </ac:picMkLst>
        </pc:picChg>
        <pc:cxnChg chg="add mod">
          <ac:chgData name="Kalcsó Gyula, dr." userId="S::kalcso.gyula@oszk.hu::a7f15326-fcec-454a-be13-15dd697f5939" providerId="AD" clId="Web-{FBF3CDE2-EF3B-2943-96BB-35262DB7B634}" dt="2026-04-13T12:08:36.883" v="273" actId="1076"/>
          <ac:cxnSpMkLst>
            <pc:docMk/>
            <pc:sldMk cId="3057897665" sldId="262"/>
            <ac:cxnSpMk id="10" creationId="{8F7C0CC9-8F01-206E-D8A7-FFA1A31C880F}"/>
          </ac:cxnSpMkLst>
        </pc:cxnChg>
        <pc:cxnChg chg="add mod">
          <ac:chgData name="Kalcsó Gyula, dr." userId="S::kalcso.gyula@oszk.hu::a7f15326-fcec-454a-be13-15dd697f5939" providerId="AD" clId="Web-{FBF3CDE2-EF3B-2943-96BB-35262DB7B634}" dt="2026-04-13T12:08:36.898" v="274" actId="1076"/>
          <ac:cxnSpMkLst>
            <pc:docMk/>
            <pc:sldMk cId="3057897665" sldId="262"/>
            <ac:cxnSpMk id="11" creationId="{B28E2576-35B3-8A71-C7A4-7FFA11B2DB92}"/>
          </ac:cxnSpMkLst>
        </pc:cxnChg>
        <pc:cxnChg chg="add mod">
          <ac:chgData name="Kalcsó Gyula, dr." userId="S::kalcso.gyula@oszk.hu::a7f15326-fcec-454a-be13-15dd697f5939" providerId="AD" clId="Web-{FBF3CDE2-EF3B-2943-96BB-35262DB7B634}" dt="2026-04-13T12:08:36.898" v="275" actId="1076"/>
          <ac:cxnSpMkLst>
            <pc:docMk/>
            <pc:sldMk cId="3057897665" sldId="262"/>
            <ac:cxnSpMk id="12" creationId="{672AEFD8-51D3-E359-87C0-D9417B4D35ED}"/>
          </ac:cxnSpMkLst>
        </pc:cxnChg>
        <pc:cxnChg chg="add mod">
          <ac:chgData name="Kalcsó Gyula, dr." userId="S::kalcso.gyula@oszk.hu::a7f15326-fcec-454a-be13-15dd697f5939" providerId="AD" clId="Web-{FBF3CDE2-EF3B-2943-96BB-35262DB7B634}" dt="2026-04-13T12:08:36.914" v="276" actId="1076"/>
          <ac:cxnSpMkLst>
            <pc:docMk/>
            <pc:sldMk cId="3057897665" sldId="262"/>
            <ac:cxnSpMk id="13" creationId="{B4E29E85-CD79-3437-7659-E952C07A4177}"/>
          </ac:cxnSpMkLst>
        </pc:cxnChg>
        <pc:cxnChg chg="add mod">
          <ac:chgData name="Kalcsó Gyula, dr." userId="S::kalcso.gyula@oszk.hu::a7f15326-fcec-454a-be13-15dd697f5939" providerId="AD" clId="Web-{FBF3CDE2-EF3B-2943-96BB-35262DB7B634}" dt="2026-04-13T12:08:36.914" v="277" actId="1076"/>
          <ac:cxnSpMkLst>
            <pc:docMk/>
            <pc:sldMk cId="3057897665" sldId="262"/>
            <ac:cxnSpMk id="14" creationId="{D46A7CE0-C57A-1B79-C733-701022FBACD2}"/>
          </ac:cxnSpMkLst>
        </pc:cxnChg>
        <pc:cxnChg chg="add mod">
          <ac:chgData name="Kalcsó Gyula, dr." userId="S::kalcso.gyula@oszk.hu::a7f15326-fcec-454a-be13-15dd697f5939" providerId="AD" clId="Web-{FBF3CDE2-EF3B-2943-96BB-35262DB7B634}" dt="2026-04-13T12:08:36.914" v="278" actId="1076"/>
          <ac:cxnSpMkLst>
            <pc:docMk/>
            <pc:sldMk cId="3057897665" sldId="262"/>
            <ac:cxnSpMk id="15" creationId="{D1F3A3E3-F5C8-4BF7-DF6F-0BB32456452C}"/>
          </ac:cxnSpMkLst>
        </pc:cxnChg>
      </pc:sldChg>
      <pc:sldChg chg="modSp add replId addAnim modAnim">
        <pc:chgData name="Kalcsó Gyula, dr." userId="S::kalcso.gyula@oszk.hu::a7f15326-fcec-454a-be13-15dd697f5939" providerId="AD" clId="Web-{FBF3CDE2-EF3B-2943-96BB-35262DB7B634}" dt="2026-04-13T14:07:09.644" v="363" actId="20577"/>
        <pc:sldMkLst>
          <pc:docMk/>
          <pc:sldMk cId="613325414" sldId="263"/>
        </pc:sldMkLst>
        <pc:spChg chg="mod">
          <ac:chgData name="Kalcsó Gyula, dr." userId="S::kalcso.gyula@oszk.hu::a7f15326-fcec-454a-be13-15dd697f5939" providerId="AD" clId="Web-{FBF3CDE2-EF3B-2943-96BB-35262DB7B634}" dt="2026-04-13T12:11:50.076" v="318" actId="14100"/>
          <ac:spMkLst>
            <pc:docMk/>
            <pc:sldMk cId="613325414" sldId="263"/>
            <ac:spMk id="2" creationId="{D6BF188F-9613-3590-65D1-FC56DA48BC69}"/>
          </ac:spMkLst>
        </pc:spChg>
        <pc:spChg chg="mod">
          <ac:chgData name="Kalcsó Gyula, dr." userId="S::kalcso.gyula@oszk.hu::a7f15326-fcec-454a-be13-15dd697f5939" providerId="AD" clId="Web-{FBF3CDE2-EF3B-2943-96BB-35262DB7B634}" dt="2026-04-13T14:07:09.644" v="363" actId="20577"/>
          <ac:spMkLst>
            <pc:docMk/>
            <pc:sldMk cId="613325414" sldId="263"/>
            <ac:spMk id="3" creationId="{A1CC2607-21AF-DCD0-7310-17563435E767}"/>
          </ac:spMkLst>
        </pc:spChg>
      </pc:sldChg>
      <pc:sldMasterChg chg="modTransition modSldLayout">
        <pc:chgData name="Kalcsó Gyula, dr." userId="S::kalcso.gyula@oszk.hu::a7f15326-fcec-454a-be13-15dd697f5939" providerId="AD" clId="Web-{FBF3CDE2-EF3B-2943-96BB-35262DB7B634}" dt="2026-04-13T11:51:43.832" v="83"/>
        <pc:sldMasterMkLst>
          <pc:docMk/>
          <pc:sldMasterMk cId="4229172138" sldId="2147483751"/>
        </pc:sldMasterMkLst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2154955028" sldId="2147483752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324140866" sldId="2147483753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41512258" sldId="2147483754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217516898" sldId="2147483755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2856181352" sldId="2147483756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1825642705" sldId="2147483757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2635354440" sldId="2147483758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1845622085" sldId="2147483759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999191313" sldId="2147483760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1653607918" sldId="2147483761"/>
          </pc:sldLayoutMkLst>
        </pc:sldLayoutChg>
        <pc:sldLayoutChg chg="modTransition">
          <pc:chgData name="Kalcsó Gyula, dr." userId="S::kalcso.gyula@oszk.hu::a7f15326-fcec-454a-be13-15dd697f5939" providerId="AD" clId="Web-{FBF3CDE2-EF3B-2943-96BB-35262DB7B634}" dt="2026-04-13T11:51:43.832" v="83"/>
          <pc:sldLayoutMkLst>
            <pc:docMk/>
            <pc:sldMasterMk cId="4229172138" sldId="2147483751"/>
            <pc:sldLayoutMk cId="3546388270" sldId="21474837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5502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791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827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86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5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689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8135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4270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444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208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9131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2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ECCCDBD0-FD64-7D71-98A2-048F1C1E39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770" r="-2" b="1823"/>
          <a:stretch>
            <a:fillRect/>
          </a:stretch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4000">
                <a:solidFill>
                  <a:srgbClr val="FFFF00"/>
                </a:solidFill>
                <a:ea typeface="+mj-lt"/>
                <a:cs typeface="+mj-lt"/>
              </a:rPr>
              <a:t>Storing URLs, targets, and other time-varying entities in a database</a:t>
            </a:r>
            <a:br>
              <a:rPr lang="hu-HU" sz="4000">
                <a:solidFill>
                  <a:srgbClr val="FFFF00"/>
                </a:solidFill>
                <a:ea typeface="+mj-lt"/>
                <a:cs typeface="+mj-lt"/>
              </a:rPr>
            </a:br>
            <a:r>
              <a:rPr lang="hu-HU" sz="4000">
                <a:solidFill>
                  <a:srgbClr val="FFFF00"/>
                </a:solidFill>
                <a:ea typeface="+mj-lt"/>
                <a:cs typeface="+mj-lt"/>
              </a:rPr>
              <a:t>as a path to sustainable recordkeeping</a:t>
            </a:r>
            <a:endParaRPr lang="hu-HU" sz="400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200">
                <a:solidFill>
                  <a:srgbClr val="FFFFFF"/>
                </a:solidFill>
              </a:rPr>
              <a:t>Gyula Kalcsó, National Széchényi Library, Hungary</a:t>
            </a:r>
          </a:p>
          <a:p>
            <a:r>
              <a:rPr lang="hu-HU" sz="2200">
                <a:solidFill>
                  <a:srgbClr val="FFFFFF"/>
                </a:solidFill>
              </a:rPr>
              <a:t>IIPC WAC lightning talk, Brussels, 2026</a:t>
            </a:r>
          </a:p>
        </p:txBody>
      </p:sp>
      <p:pic>
        <p:nvPicPr>
          <p:cNvPr id="7" name="Kép 6" descr="ORSZÁGOS SZÉCHÉNYI KÖNYVTÁR - IIPC">
            <a:extLst>
              <a:ext uri="{FF2B5EF4-FFF2-40B4-BE49-F238E27FC236}">
                <a16:creationId xmlns:a16="http://schemas.microsoft.com/office/drawing/2014/main" id="{2A003D23-FDD1-E852-E751-E260A6D4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41" y="5859973"/>
            <a:ext cx="6137495" cy="8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09B6B6-94C7-1021-93CB-5925B7BA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>
                <a:solidFill>
                  <a:srgbClr val="FFFF00"/>
                </a:solidFill>
                <a:ea typeface="+mj-lt"/>
                <a:cs typeface="+mj-lt"/>
              </a:rPr>
              <a:t>The problems to be solved</a:t>
            </a:r>
            <a:endParaRPr lang="hu-HU">
              <a:solidFill>
                <a:srgbClr val="FFFF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48F5D7-DCA8-1981-7EC1-50E99CF23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>
                <a:ea typeface="+mn-lt"/>
                <a:cs typeface="+mn-lt"/>
              </a:rPr>
              <a:t>Data is stored in multiple locations, in various formats, and in a way that does not allow for interconnection.</a:t>
            </a:r>
          </a:p>
          <a:p>
            <a:r>
              <a:rPr lang="hu-HU">
                <a:ea typeface="+mn-lt"/>
                <a:cs typeface="+mn-lt"/>
              </a:rPr>
              <a:t>The records of the sub-collections are inconsistent and redundant.</a:t>
            </a:r>
            <a:endParaRPr lang="hu-HU"/>
          </a:p>
          <a:p>
            <a:r>
              <a:rPr lang="hu-HU">
                <a:ea typeface="+mn-lt"/>
                <a:cs typeface="+mn-lt"/>
              </a:rPr>
              <a:t>The records should be entity-based and should allow for the tracking of changes in the data over time.</a:t>
            </a:r>
            <a:endParaRPr lang="hu-HU"/>
          </a:p>
          <a:p>
            <a:r>
              <a:rPr lang="hu-HU">
                <a:ea typeface="+mn-lt"/>
                <a:cs typeface="+mn-lt"/>
              </a:rPr>
              <a:t>Data from previous harvests must also be entered into the database.</a:t>
            </a:r>
            <a:endParaRPr lang="hu-HU"/>
          </a:p>
          <a:p>
            <a:r>
              <a:rPr lang="hu-HU">
                <a:ea typeface="+mn-lt"/>
                <a:cs typeface="+mn-lt"/>
              </a:rPr>
              <a:t>The database’s interoperability with other systems must be ensured.</a:t>
            </a:r>
            <a:endParaRPr lang="hu-HU"/>
          </a:p>
          <a:p>
            <a:r>
              <a:rPr lang="hu-HU">
                <a:ea typeface="+mn-lt"/>
                <a:cs typeface="+mn-lt"/>
              </a:rPr>
              <a:t>Automation and monitoring must be further developed.</a:t>
            </a:r>
            <a:endParaRPr lang="hu-HU"/>
          </a:p>
          <a:p>
            <a:r>
              <a:rPr lang="hu-HU">
                <a:ea typeface="+mn-lt"/>
                <a:cs typeface="+mn-lt"/>
              </a:rPr>
              <a:t>A flexibly customizable data entry and query interface is required.</a:t>
            </a:r>
            <a:endParaRPr lang="hu-HU"/>
          </a:p>
        </p:txBody>
      </p:sp>
      <p:pic>
        <p:nvPicPr>
          <p:cNvPr id="6" name="Kép 5" descr="A képen szöveg, képernyőkép, szám, sor látható&#10;&#10;Lehet, hogy az AI által létrehozott tartalom helytelen.">
            <a:extLst>
              <a:ext uri="{FF2B5EF4-FFF2-40B4-BE49-F238E27FC236}">
                <a16:creationId xmlns:a16="http://schemas.microsoft.com/office/drawing/2014/main" id="{BE6B016F-C42F-8254-6566-6B9027D4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66" y="368653"/>
            <a:ext cx="12201525" cy="5962650"/>
          </a:xfrm>
          <a:prstGeom prst="rect">
            <a:avLst/>
          </a:prstGeom>
        </p:spPr>
      </p:pic>
      <p:pic>
        <p:nvPicPr>
          <p:cNvPr id="10" name="Kép 9" descr="A képen szöveg, képernyőkép, szám,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03EB4B59-B992-4008-8F8A-28967CF34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" y="369415"/>
            <a:ext cx="12201525" cy="5962650"/>
          </a:xfrm>
          <a:prstGeom prst="rect">
            <a:avLst/>
          </a:prstGeom>
        </p:spPr>
      </p:pic>
      <p:pic>
        <p:nvPicPr>
          <p:cNvPr id="12" name="Kép 11" descr="A képen szöveg, elektronika, képernyőkép,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6838F542-D1D5-1086-63C6-B1D583EDF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" y="369415"/>
            <a:ext cx="12191228" cy="5963164"/>
          </a:xfrm>
          <a:prstGeom prst="rect">
            <a:avLst/>
          </a:prstGeom>
        </p:spPr>
      </p:pic>
      <p:pic>
        <p:nvPicPr>
          <p:cNvPr id="14" name="Kép 13" descr="A képen szöveg, képernyőkép, Betűtípus látható&#10;&#10;Lehet, hogy az AI által létrehozott tartalom helytelen.">
            <a:extLst>
              <a:ext uri="{FF2B5EF4-FFF2-40B4-BE49-F238E27FC236}">
                <a16:creationId xmlns:a16="http://schemas.microsoft.com/office/drawing/2014/main" id="{04EE2F3F-9C4E-03EA-C1FF-80855CC77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713" y="843092"/>
            <a:ext cx="58007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DF8676-619A-FBD2-533C-5EDB1D1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The Database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94337D-B6A3-6384-ED1E-710DE66B5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28" y="2306595"/>
            <a:ext cx="6344894" cy="38100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>
                <a:ea typeface="+mn-lt"/>
                <a:cs typeface="+mn-lt"/>
              </a:rPr>
              <a:t>MariaDB with InnoDB engine.</a:t>
            </a:r>
            <a:endParaRPr lang="hu-HU"/>
          </a:p>
          <a:p>
            <a:r>
              <a:rPr lang="hu-HU">
                <a:ea typeface="+mn-lt"/>
                <a:cs typeface="+mn-lt"/>
              </a:rPr>
              <a:t>Principles:</a:t>
            </a:r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Third normal form (3NF) and minimizing redundancy.</a:t>
            </a:r>
            <a:endParaRPr lang="hu-HU" b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Changes in data over time must be recorded.</a:t>
            </a:r>
            <a:endParaRPr lang="hu-HU" b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N:M relations implemented with junction tables. </a:t>
            </a:r>
            <a:endParaRPr lang="hu-HU" b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Historical data must be able to be loaded, including the technical and administrative metadata of the </a:t>
            </a:r>
            <a:r>
              <a:rPr lang="hu-HU" b="0" dirty="0">
                <a:ea typeface="+mn-lt"/>
                <a:cs typeface="+mn-lt"/>
              </a:rPr>
              <a:t>harvests. </a:t>
            </a:r>
            <a:endParaRPr lang="hu-HU" b="0" dirty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Ensuring scalability: by using the EAV model, meaning entities, attributes, and values are stored in separate tables.</a:t>
            </a:r>
            <a:endParaRPr lang="hu-HU" b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The database must be capable of interfacing with other systems.</a:t>
            </a:r>
            <a:endParaRPr lang="hu-HU" b="0"/>
          </a:p>
        </p:txBody>
      </p:sp>
      <p:pic>
        <p:nvPicPr>
          <p:cNvPr id="4" name="Kép 3" descr="A képen szöveg, képernyőkép, diagram,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74069773-C51C-6C72-B26F-4FE90CAF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94" y="1285875"/>
            <a:ext cx="52673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0A917C6-BD62-72C3-0F44-C468D563B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képernyőkép, Párhuzamos, tér látható&#10;&#10;Lehet, hogy az AI által létrehozott tartalom helytelen.">
            <a:extLst>
              <a:ext uri="{FF2B5EF4-FFF2-40B4-BE49-F238E27FC236}">
                <a16:creationId xmlns:a16="http://schemas.microsoft.com/office/drawing/2014/main" id="{6D8BDD8B-39E8-CF74-1B54-2C265A77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" y="297334"/>
            <a:ext cx="122015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27CFA0-4183-4367-888D-E899D6D1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>
                <a:solidFill>
                  <a:srgbClr val="FFFF00"/>
                </a:solidFill>
                <a:ea typeface="+mj-lt"/>
                <a:cs typeface="+mj-lt"/>
              </a:rPr>
              <a:t>Recording changes over time</a:t>
            </a:r>
            <a:endParaRPr lang="hu-HU">
              <a:solidFill>
                <a:srgbClr val="FFFF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3ABE1A-D1AE-4BDF-9247-E936CDB7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10" y="2512540"/>
            <a:ext cx="4089786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ea typeface="+mn-lt"/>
                <a:cs typeface="+mn-lt"/>
              </a:rPr>
              <a:t>Possible changes in the URL registry: </a:t>
            </a:r>
            <a:endParaRPr lang="hu-HU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A website’s URL changes.</a:t>
            </a:r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A different website appears at that URL. </a:t>
            </a:r>
            <a:endParaRPr lang="hu-HU" b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Traffic is redirected from that URL to another location. </a:t>
            </a:r>
            <a:endParaRPr lang="hu-HU" b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The URL is discontinued. </a:t>
            </a:r>
            <a:endParaRPr lang="hu-HU" b="0"/>
          </a:p>
          <a:p>
            <a:pPr marL="560070" lvl="1" indent="-285750">
              <a:buFont typeface="Arial"/>
              <a:buChar char="•"/>
            </a:pPr>
            <a:r>
              <a:rPr lang="hu-HU" b="0">
                <a:ea typeface="+mn-lt"/>
                <a:cs typeface="+mn-lt"/>
              </a:rPr>
              <a:t>Key junction tables:</a:t>
            </a:r>
            <a:br>
              <a:rPr lang="hu-HU" b="0" dirty="0">
                <a:ea typeface="+mn-lt"/>
                <a:cs typeface="+mn-lt"/>
              </a:rPr>
            </a:br>
            <a:r>
              <a:rPr lang="hu-HU" b="0">
                <a:ea typeface="+mn-lt"/>
                <a:cs typeface="+mn-lt"/>
              </a:rPr>
              <a:t>URL__target,</a:t>
            </a:r>
            <a:br>
              <a:rPr lang="hu-HU" b="0" dirty="0">
                <a:ea typeface="+mn-lt"/>
                <a:cs typeface="+mn-lt"/>
              </a:rPr>
            </a:br>
            <a:r>
              <a:rPr lang="hu-HU" b="0">
                <a:ea typeface="+mn-lt"/>
                <a:cs typeface="+mn-lt"/>
              </a:rPr>
              <a:t>URL__http_status_code. </a:t>
            </a:r>
            <a:endParaRPr lang="hu-HU" b="0"/>
          </a:p>
        </p:txBody>
      </p:sp>
      <p:pic>
        <p:nvPicPr>
          <p:cNvPr id="4" name="Kép 3" descr="A képen szöveg, képernyőkép, diagram,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078993E7-ECA3-91FB-04A5-48351A7F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08" y="2171443"/>
            <a:ext cx="4143375" cy="4686300"/>
          </a:xfrm>
          <a:prstGeom prst="rect">
            <a:avLst/>
          </a:prstGeom>
        </p:spPr>
      </p:pic>
      <p:pic>
        <p:nvPicPr>
          <p:cNvPr id="6" name="Kép 5" descr="A képen szöveg, képernyőkép, diagram, szoftver látható&#10;&#10;Lehet, hogy az AI által létrehozott tartalom helytelen.">
            <a:extLst>
              <a:ext uri="{FF2B5EF4-FFF2-40B4-BE49-F238E27FC236}">
                <a16:creationId xmlns:a16="http://schemas.microsoft.com/office/drawing/2014/main" id="{18A29EAB-0B27-89AE-1ADC-61C56D0D7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821" y="2171443"/>
            <a:ext cx="30575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AE619B-DD26-BAC1-5183-F97E1629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CA1185-09FA-6926-954E-C32FD7C1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00"/>
                </a:solidFill>
              </a:rPr>
              <a:t>EAV in the Descriptive Metadata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64D52E-DBED-16AB-9292-064B20C4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28" y="2306595"/>
            <a:ext cx="4614949" cy="3810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>
                <a:ea typeface="+mn-lt"/>
                <a:cs typeface="+mn-lt"/>
              </a:rPr>
              <a:t>Descriptive metadata related to targets, target groups, and archived content is recorded using three tables (the entities themselves, the metadata attributes describing them, and their corresponding values). </a:t>
            </a:r>
            <a:endParaRPr lang="hu-HU"/>
          </a:p>
          <a:p>
            <a:r>
              <a:rPr lang="hu-HU">
                <a:ea typeface="+mn-lt"/>
                <a:cs typeface="+mn-lt"/>
              </a:rPr>
              <a:t>This makes it possible to expand the descriptive metadata fields as needed. </a:t>
            </a:r>
            <a:endParaRPr lang="hu-HU" dirty="0"/>
          </a:p>
          <a:p>
            <a:pPr marL="560070" lvl="1" indent="-285750">
              <a:buFont typeface="Arial"/>
              <a:buChar char="•"/>
            </a:pPr>
            <a:endParaRPr lang="hu-HU" b="0" dirty="0"/>
          </a:p>
        </p:txBody>
      </p:sp>
      <p:pic>
        <p:nvPicPr>
          <p:cNvPr id="7" name="Kép 6" descr="A képen szöveg, képernyőkép, képernyő, Betűtípus látható&#10;&#10;Lehet, hogy az AI által létrehozott tartalom helytelen.">
            <a:extLst>
              <a:ext uri="{FF2B5EF4-FFF2-40B4-BE49-F238E27FC236}">
                <a16:creationId xmlns:a16="http://schemas.microsoft.com/office/drawing/2014/main" id="{800E4164-B7DB-CF1F-7CB3-853820BA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408" y="2334039"/>
            <a:ext cx="4086225" cy="1771650"/>
          </a:xfrm>
          <a:prstGeom prst="rect">
            <a:avLst/>
          </a:prstGeom>
        </p:spPr>
      </p:pic>
      <p:pic>
        <p:nvPicPr>
          <p:cNvPr id="8" name="Kép 7" descr="A képen szöveg, Betűtípus, képernyőkép, szám látható&#10;&#10;Lehet, hogy az AI által létrehozott tartalom helytelen.">
            <a:extLst>
              <a:ext uri="{FF2B5EF4-FFF2-40B4-BE49-F238E27FC236}">
                <a16:creationId xmlns:a16="http://schemas.microsoft.com/office/drawing/2014/main" id="{823A5453-49B1-8DAB-9A48-D00CAA51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462" y="4318995"/>
            <a:ext cx="3124200" cy="1085850"/>
          </a:xfrm>
          <a:prstGeom prst="rect">
            <a:avLst/>
          </a:prstGeom>
        </p:spPr>
      </p:pic>
      <p:pic>
        <p:nvPicPr>
          <p:cNvPr id="9" name="Kép 8" descr="A képen szöveg, képernyőkép, Betűtípus, szám látható&#10;&#10;Lehet, hogy az AI által létrehozott tartalom helytelen.">
            <a:extLst>
              <a:ext uri="{FF2B5EF4-FFF2-40B4-BE49-F238E27FC236}">
                <a16:creationId xmlns:a16="http://schemas.microsoft.com/office/drawing/2014/main" id="{C090C361-C44D-C879-6ED8-A7A99459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185" y="4407940"/>
            <a:ext cx="2619375" cy="1981200"/>
          </a:xfrm>
          <a:prstGeom prst="rect">
            <a:avLst/>
          </a:prstGeom>
        </p:spPr>
      </p:pic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8F7C0CC9-8F01-206E-D8A7-FFA1A31C880F}"/>
              </a:ext>
            </a:extLst>
          </p:cNvPr>
          <p:cNvCxnSpPr/>
          <p:nvPr/>
        </p:nvCxnSpPr>
        <p:spPr>
          <a:xfrm>
            <a:off x="9458139" y="3053511"/>
            <a:ext cx="2565042" cy="1073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B28E2576-35B3-8A71-C7A4-7FFA11B2DB92}"/>
              </a:ext>
            </a:extLst>
          </p:cNvPr>
          <p:cNvCxnSpPr/>
          <p:nvPr/>
        </p:nvCxnSpPr>
        <p:spPr>
          <a:xfrm>
            <a:off x="12023182" y="3074976"/>
            <a:ext cx="10732" cy="17064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672AEFD8-51D3-E359-87C0-D9417B4D35ED}"/>
              </a:ext>
            </a:extLst>
          </p:cNvPr>
          <p:cNvCxnSpPr/>
          <p:nvPr/>
        </p:nvCxnSpPr>
        <p:spPr>
          <a:xfrm>
            <a:off x="11540224" y="4770694"/>
            <a:ext cx="504422" cy="1073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B4E29E85-CD79-3437-7659-E952C07A4177}"/>
              </a:ext>
            </a:extLst>
          </p:cNvPr>
          <p:cNvCxnSpPr/>
          <p:nvPr/>
        </p:nvCxnSpPr>
        <p:spPr>
          <a:xfrm>
            <a:off x="5047125" y="3289624"/>
            <a:ext cx="30050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D46A7CE0-C57A-1B79-C733-701022FBACD2}"/>
              </a:ext>
            </a:extLst>
          </p:cNvPr>
          <p:cNvCxnSpPr/>
          <p:nvPr/>
        </p:nvCxnSpPr>
        <p:spPr>
          <a:xfrm>
            <a:off x="5036393" y="3300356"/>
            <a:ext cx="10732" cy="1448873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D1F3A3E3-F5C8-4BF7-DF6F-0BB32456452C}"/>
              </a:ext>
            </a:extLst>
          </p:cNvPr>
          <p:cNvCxnSpPr/>
          <p:nvPr/>
        </p:nvCxnSpPr>
        <p:spPr>
          <a:xfrm>
            <a:off x="5057858" y="4749230"/>
            <a:ext cx="279042" cy="1073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0C71FC-1212-A834-A655-A642068D4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952D37FC-D884-025B-9DC0-EB3ED41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770" r="-2" b="1823"/>
          <a:stretch>
            <a:fillRect/>
          </a:stretch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6BF188F-9613-3590-65D1-FC56DA48B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9507766" cy="31638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sz="4000" dirty="0">
                <a:solidFill>
                  <a:srgbClr val="FFFF00"/>
                </a:solidFill>
                <a:ea typeface="+mj-lt"/>
                <a:cs typeface="+mj-lt"/>
              </a:rPr>
              <a:t>Thank You For Your </a:t>
            </a:r>
            <a:r>
              <a:rPr lang="hu-HU" sz="4000">
                <a:solidFill>
                  <a:srgbClr val="FFFF00"/>
                </a:solidFill>
                <a:ea typeface="+mj-lt"/>
                <a:cs typeface="+mj-lt"/>
              </a:rPr>
              <a:t>Attention!</a:t>
            </a:r>
            <a:endParaRPr lang="hu-HU" sz="4000" dirty="0">
              <a:solidFill>
                <a:srgbClr val="FFFF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1CC2607-21AF-DCD0-7310-17563435E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sz="2200"/>
              <a:t>kalcso.gyula@oszk.hu</a:t>
            </a:r>
            <a:br>
              <a:rPr lang="hu-HU" sz="2200" dirty="0"/>
            </a:br>
            <a:r>
              <a:rPr lang="hu-HU" sz="2200"/>
              <a:t>webarchivum@oszk.hu</a:t>
            </a:r>
            <a:br>
              <a:rPr lang="hu-HU" sz="2200" dirty="0"/>
            </a:br>
            <a:r>
              <a:rPr lang="hu-HU" sz="2200"/>
              <a:t>webarchive.hu/en</a:t>
            </a:r>
            <a:endParaRPr lang="hu-HU" sz="2200" dirty="0"/>
          </a:p>
        </p:txBody>
      </p:sp>
      <p:pic>
        <p:nvPicPr>
          <p:cNvPr id="7" name="Kép 6" descr="ORSZÁGOS SZÉCHÉNYI KÖNYVTÁR - IIPC">
            <a:extLst>
              <a:ext uri="{FF2B5EF4-FFF2-40B4-BE49-F238E27FC236}">
                <a16:creationId xmlns:a16="http://schemas.microsoft.com/office/drawing/2014/main" id="{4A2C895F-C728-0B7B-40DB-C372E851E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47" y="5859973"/>
            <a:ext cx="6920089" cy="8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b6315d50ad4947b51df36736e93f5473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155d6993db792a0f71595c8070e4073b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cf89ef-f0b4-455b-9f6b-70e19379c44a">
      <UserInfo>
        <DisplayName/>
        <AccountId xsi:nil="true"/>
        <AccountType/>
      </UserInfo>
    </SharedWithUsers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1660858A-8758-46D4-A675-0BE5E6D16B08}"/>
</file>

<file path=customXml/itemProps2.xml><?xml version="1.0" encoding="utf-8"?>
<ds:datastoreItem xmlns:ds="http://schemas.openxmlformats.org/officeDocument/2006/customXml" ds:itemID="{0A1F9640-180A-4124-AE38-FB673B5401C9}"/>
</file>

<file path=customXml/itemProps3.xml><?xml version="1.0" encoding="utf-8"?>
<ds:datastoreItem xmlns:ds="http://schemas.openxmlformats.org/officeDocument/2006/customXml" ds:itemID="{F87C1D27-9579-4269-9037-303370B0933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7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PortalVTI</vt:lpstr>
      <vt:lpstr>Storing URLs, targets, and other time-varying entities in a database as a path to sustainable recordkeeping</vt:lpstr>
      <vt:lpstr>The problems to be solved</vt:lpstr>
      <vt:lpstr>The Database</vt:lpstr>
      <vt:lpstr>PowerPoint-bemutató</vt:lpstr>
      <vt:lpstr>Recording changes over time</vt:lpstr>
      <vt:lpstr>EAV in the Descriptive Metadata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117</cp:revision>
  <dcterms:created xsi:type="dcterms:W3CDTF">2026-04-13T10:12:46Z</dcterms:created>
  <dcterms:modified xsi:type="dcterms:W3CDTF">2026-04-13T14:07:19Z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